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496" r:id="rId2"/>
    <p:sldId id="2795" r:id="rId3"/>
    <p:sldId id="2796" r:id="rId4"/>
    <p:sldId id="2797" r:id="rId5"/>
    <p:sldId id="2799" r:id="rId6"/>
    <p:sldId id="2794" r:id="rId7"/>
  </p:sldIdLst>
  <p:sldSz cx="12192000" cy="6858000"/>
  <p:notesSz cx="6797675" cy="9928225"/>
  <p:custDataLst>
    <p:tags r:id="rId1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10" userDrawn="1">
          <p15:clr>
            <a:srgbClr val="A4A3A4"/>
          </p15:clr>
        </p15:guide>
        <p15:guide id="2" pos="698" userDrawn="1">
          <p15:clr>
            <a:srgbClr val="A4A3A4"/>
          </p15:clr>
        </p15:guide>
        <p15:guide id="3" pos="73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相亲相爱一家人" initials="相亲相爱一家人" lastIdx="4" clrIdx="0"/>
  <p:cmAuthor id="2" name="AutoBVT" initials="A" lastIdx="6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2D98"/>
    <a:srgbClr val="202020"/>
    <a:srgbClr val="F2F2F2"/>
    <a:srgbClr val="152A8C"/>
    <a:srgbClr val="969696"/>
    <a:srgbClr val="808080"/>
    <a:srgbClr val="B2B2B2"/>
    <a:srgbClr val="2796D4"/>
    <a:srgbClr val="0F288D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30" autoAdjust="0"/>
    <p:restoredTop sz="93963" autoAdjust="0"/>
  </p:normalViewPr>
  <p:slideViewPr>
    <p:cSldViewPr snapToGrid="0" showGuides="1">
      <p:cViewPr varScale="1">
        <p:scale>
          <a:sx n="65" d="100"/>
          <a:sy n="65" d="100"/>
        </p:scale>
        <p:origin x="672" y="60"/>
      </p:cViewPr>
      <p:guideLst>
        <p:guide orient="horz" pos="1310"/>
        <p:guide pos="698"/>
        <p:guide pos="73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2419" y="58"/>
      </p:cViewPr>
      <p:guideLst/>
    </p:cSldViewPr>
  </p:notes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2A7754-4016-4142-A148-2FD9F4901B1C}" type="datetimeFigureOut">
              <a:rPr lang="zh-CN" altLang="en-US" smtClean="0"/>
              <a:t>2024/2/22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50444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5C411A-1614-4C2C-83A9-37A725D131B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3061E6-9082-4DE5-9A66-8A4CDD823213}" type="datetimeFigureOut">
              <a:rPr lang="zh-CN" altLang="en-US" smtClean="0"/>
              <a:t>2024/2/22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124F95-A27F-4848-8BFC-F38062363DB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200" dirty="0">
                <a:latin typeface="微软雅黑" panose="020B0503020204020204" charset="-122"/>
                <a:ea typeface="微软雅黑" panose="020B0503020204020204" charset="-122"/>
              </a:rPr>
              <a:t>汇报时长不超过</a:t>
            </a:r>
            <a:r>
              <a:rPr lang="en-US" altLang="zh-CN" sz="1200" dirty="0">
                <a:latin typeface="微软雅黑" panose="020B0503020204020204" charset="-122"/>
                <a:ea typeface="微软雅黑" panose="020B0503020204020204" charset="-122"/>
              </a:rPr>
              <a:t>25</a:t>
            </a:r>
            <a:r>
              <a:rPr lang="zh-CN" altLang="en-US" sz="1200" dirty="0">
                <a:latin typeface="微软雅黑" panose="020B0503020204020204" charset="-122"/>
                <a:ea typeface="微软雅黑" panose="020B0503020204020204" charset="-122"/>
              </a:rPr>
              <a:t>分钟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124F95-A27F-4848-8BFC-F38062363DBC}" type="slidenum">
              <a:rPr lang="zh-CN" altLang="en-US" smtClean="0"/>
              <a:t>0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195" y="331896"/>
            <a:ext cx="2271630" cy="587904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7089" y="482018"/>
            <a:ext cx="2679177" cy="287659"/>
          </a:xfrm>
          <a:prstGeom prst="rect">
            <a:avLst/>
          </a:prstGeom>
        </p:spPr>
      </p:pic>
      <p:pic>
        <p:nvPicPr>
          <p:cNvPr id="4" name="图片 3" descr="图片1"/>
          <p:cNvPicPr>
            <a:picLocks noChangeAspect="1"/>
          </p:cNvPicPr>
          <p:nvPr userDrawn="1"/>
        </p:nvPicPr>
        <p:blipFill rotWithShape="1">
          <a:blip r:embed="rId4"/>
          <a:srcRect l="25931" r="26436" b="73822"/>
          <a:stretch>
            <a:fillRect/>
          </a:stretch>
        </p:blipFill>
        <p:spPr>
          <a:xfrm>
            <a:off x="0" y="0"/>
            <a:ext cx="12191999" cy="1795311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-209943" y="134677"/>
            <a:ext cx="6184900" cy="1270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195" y="331896"/>
            <a:ext cx="2271630" cy="587904"/>
          </a:xfrm>
          <a:prstGeom prst="rect">
            <a:avLst/>
          </a:prstGeom>
        </p:spPr>
      </p:pic>
      <p:pic>
        <p:nvPicPr>
          <p:cNvPr id="8" name="图片 7" descr="图片1"/>
          <p:cNvPicPr>
            <a:picLocks noChangeAspect="1"/>
          </p:cNvPicPr>
          <p:nvPr userDrawn="1"/>
        </p:nvPicPr>
        <p:blipFill rotWithShape="1">
          <a:blip r:embed="rId3"/>
          <a:srcRect l="25931" r="26436" b="73822"/>
          <a:stretch>
            <a:fillRect/>
          </a:stretch>
        </p:blipFill>
        <p:spPr>
          <a:xfrm>
            <a:off x="0" y="0"/>
            <a:ext cx="12191999" cy="1795311"/>
          </a:xfrm>
          <a:prstGeom prst="rect">
            <a:avLst/>
          </a:prstGeom>
        </p:spPr>
      </p:pic>
      <p:pic>
        <p:nvPicPr>
          <p:cNvPr id="10" name="图片 9" descr="红旗新能源-横-0107_p_画板 2"/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>
                  <a:alpha val="100000"/>
                </a:srgbClr>
              </a:clrFrom>
              <a:clrTo>
                <a:srgbClr val="000000">
                  <a:alpha val="100000"/>
                  <a:alpha val="0"/>
                </a:srgbClr>
              </a:clrTo>
            </a:clrChange>
          </a:blip>
          <a:srcRect l="14058" t="919" r="15402" b="7633"/>
          <a:stretch>
            <a:fillRect/>
          </a:stretch>
        </p:blipFill>
        <p:spPr>
          <a:xfrm>
            <a:off x="9572174" y="219362"/>
            <a:ext cx="2143351" cy="812971"/>
          </a:xfrm>
          <a:prstGeom prst="rect">
            <a:avLst/>
          </a:prstGeom>
        </p:spPr>
      </p:pic>
      <p:pic>
        <p:nvPicPr>
          <p:cNvPr id="13" name="图片 12" descr="未标题-1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50681" y="382626"/>
            <a:ext cx="2073771" cy="53717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 bwMode="auto">
          <a:xfrm>
            <a:off x="444380" y="820396"/>
            <a:ext cx="11286641" cy="18000"/>
          </a:xfrm>
          <a:prstGeom prst="rect">
            <a:avLst/>
          </a:prstGeom>
          <a:solidFill>
            <a:srgbClr val="112D98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9" name="图片 8"/>
          <p:cNvPicPr>
            <a:picLocks noChangeAspect="1"/>
          </p:cNvPicPr>
          <p:nvPr userDrawn="1"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04" r="14979" b="10248"/>
          <a:stretch>
            <a:fillRect/>
          </a:stretch>
        </p:blipFill>
        <p:spPr>
          <a:xfrm>
            <a:off x="9788769" y="64676"/>
            <a:ext cx="1770185" cy="66537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2476602"/>
            <a:ext cx="12192000" cy="1904797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11195" y="6244599"/>
            <a:ext cx="2842941" cy="47862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84536" tIns="42269" rIns="84536" bIns="42269" numCol="1" anchor="ctr" anchorCtr="0" compatLnSpc="1"/>
          <a:lstStyle>
            <a:lvl1pPr algn="l">
              <a:defRPr sz="1200" b="1">
                <a:solidFill>
                  <a:srgbClr val="898989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1031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4871" y="6244599"/>
            <a:ext cx="3862260" cy="47862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84536" tIns="42269" rIns="84536" bIns="42269" numCol="1" anchor="ctr" anchorCtr="0" compatLnSpc="1"/>
          <a:lstStyle>
            <a:lvl1pPr>
              <a:defRPr sz="1200">
                <a:solidFill>
                  <a:srgbClr val="898989"/>
                </a:solidFill>
                <a:latin typeface="+mn-lt"/>
                <a:ea typeface="宋体" panose="02010600030101010101" pitchFamily="2" charset="-122"/>
              </a:defRPr>
            </a:lvl1pPr>
          </a:lstStyle>
          <a:p>
            <a:endParaRPr lang="zh-CN" altLang="en-US"/>
          </a:p>
        </p:txBody>
      </p:sp>
      <p:sp>
        <p:nvSpPr>
          <p:cNvPr id="1032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874" y="6244599"/>
            <a:ext cx="2842941" cy="47862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84536" tIns="42269" rIns="84536" bIns="42269" numCol="1" anchor="t" anchorCtr="0" compatLnSpc="1"/>
          <a:lstStyle>
            <a:lvl1pPr algn="l">
              <a:defRPr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hdr="0" ftr="0" dt="0"/>
  <p:txStyles>
    <p:titleStyle>
      <a:lvl1pPr algn="l" defTabSz="845185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2C6C"/>
          </a:solidFill>
          <a:latin typeface="+mj-lt"/>
          <a:ea typeface="+mj-ea"/>
          <a:cs typeface="+mj-cs"/>
        </a:defRPr>
      </a:lvl1pPr>
      <a:lvl2pPr algn="l" defTabSz="845185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2C6C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l" defTabSz="845185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2C6C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l" defTabSz="845185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2C6C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l" defTabSz="845185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2C6C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6565" algn="l" defTabSz="845185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2C6C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3130" algn="l" defTabSz="845185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2C6C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69695" algn="l" defTabSz="845185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2C6C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6260" algn="l" defTabSz="845185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2C6C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16865" indent="-316865" algn="l" defTabSz="84518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Blip>
          <a:blip r:embed="rId6"/>
        </a:buBlip>
        <a:defRPr sz="2200">
          <a:solidFill>
            <a:srgbClr val="002C6C"/>
          </a:solidFill>
          <a:latin typeface="+mn-lt"/>
          <a:ea typeface="+mn-ea"/>
          <a:cs typeface="+mn-cs"/>
        </a:defRPr>
      </a:lvl1pPr>
      <a:lvl2pPr marL="686435" indent="-262890" algn="l" defTabSz="84518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Blip>
          <a:blip r:embed="rId7"/>
        </a:buBlip>
        <a:defRPr sz="2800">
          <a:solidFill>
            <a:srgbClr val="002C6C"/>
          </a:solidFill>
          <a:latin typeface="+mn-lt"/>
          <a:ea typeface="+mn-ea"/>
        </a:defRPr>
      </a:lvl2pPr>
      <a:lvl3pPr marL="1057275" indent="-212725" algn="l" defTabSz="84518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Blip>
          <a:blip r:embed="rId8"/>
        </a:buBlip>
        <a:defRPr sz="2200">
          <a:solidFill>
            <a:srgbClr val="002C6C"/>
          </a:solidFill>
          <a:latin typeface="+mn-lt"/>
          <a:ea typeface="+mn-ea"/>
        </a:defRPr>
      </a:lvl3pPr>
      <a:lvl4pPr marL="1478915" indent="-210820" algn="l" defTabSz="84518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Blip>
          <a:blip r:embed="rId9"/>
        </a:buBlip>
        <a:defRPr sz="1400">
          <a:solidFill>
            <a:srgbClr val="002C6C"/>
          </a:solidFill>
          <a:latin typeface="+mn-lt"/>
          <a:ea typeface="+mn-ea"/>
        </a:defRPr>
      </a:lvl4pPr>
      <a:lvl5pPr marL="1902460" indent="-210820" algn="l" defTabSz="84518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>
          <a:solidFill>
            <a:srgbClr val="002C6C"/>
          </a:solidFill>
          <a:latin typeface="+mn-lt"/>
          <a:ea typeface="+mn-ea"/>
        </a:defRPr>
      </a:lvl5pPr>
      <a:lvl6pPr marL="2359025" indent="-210820" algn="l" defTabSz="84518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>
          <a:solidFill>
            <a:srgbClr val="002C6C"/>
          </a:solidFill>
          <a:latin typeface="+mn-lt"/>
          <a:ea typeface="+mn-ea"/>
        </a:defRPr>
      </a:lvl6pPr>
      <a:lvl7pPr marL="2815590" indent="-210820" algn="l" defTabSz="84518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>
          <a:solidFill>
            <a:srgbClr val="002C6C"/>
          </a:solidFill>
          <a:latin typeface="+mn-lt"/>
          <a:ea typeface="+mn-ea"/>
        </a:defRPr>
      </a:lvl7pPr>
      <a:lvl8pPr marL="3271520" indent="-210820" algn="l" defTabSz="84518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>
          <a:solidFill>
            <a:srgbClr val="002C6C"/>
          </a:solidFill>
          <a:latin typeface="+mn-lt"/>
          <a:ea typeface="+mn-ea"/>
        </a:defRPr>
      </a:lvl8pPr>
      <a:lvl9pPr marL="3728085" indent="-210820" algn="l" defTabSz="84518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>
          <a:solidFill>
            <a:srgbClr val="002C6C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3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565" algn="l" defTabSz="913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130" algn="l" defTabSz="913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695" algn="l" defTabSz="913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260" algn="l" defTabSz="913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2825" algn="l" defTabSz="913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9390" algn="l" defTabSz="913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5955" algn="l" defTabSz="913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2520" algn="l" defTabSz="913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1"/>
          <p:cNvSpPr txBox="1"/>
          <p:nvPr/>
        </p:nvSpPr>
        <p:spPr>
          <a:xfrm>
            <a:off x="0" y="2265676"/>
            <a:ext cx="12192000" cy="1948184"/>
          </a:xfrm>
          <a:prstGeom prst="rect">
            <a:avLst/>
          </a:prstGeom>
        </p:spPr>
        <p:txBody>
          <a:bodyPr lIns="81750" tIns="40874" rIns="81750" bIns="40874" anchor="ctr"/>
          <a:lstStyle>
            <a:lvl1pPr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300" b="1">
                <a:solidFill>
                  <a:srgbClr val="112D98"/>
                </a:solidFill>
                <a:latin typeface="微软雅黑" panose="020B0503020204020204" charset="-122"/>
                <a:ea typeface="微软雅黑" panose="020B0503020204020204" charset="-122"/>
                <a:cs typeface="+mj-cs"/>
              </a:defRPr>
            </a:lvl1pPr>
            <a:lvl2pPr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456565"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913130"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1369695"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1826260"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zh-CN" altLang="en-US" sz="5400" kern="0" dirty="0" smtClean="0"/>
              <a:t>答辩报告</a:t>
            </a:r>
            <a:endParaRPr lang="zh-CN" altLang="en-US" sz="5400" kern="0" dirty="0"/>
          </a:p>
        </p:txBody>
      </p:sp>
      <p:sp>
        <p:nvSpPr>
          <p:cNvPr id="4" name="副标题 2"/>
          <p:cNvSpPr txBox="1"/>
          <p:nvPr/>
        </p:nvSpPr>
        <p:spPr>
          <a:xfrm>
            <a:off x="1851660" y="5023224"/>
            <a:ext cx="8641080" cy="1002093"/>
          </a:xfrm>
          <a:prstGeom prst="rect">
            <a:avLst/>
          </a:prstGeom>
        </p:spPr>
        <p:txBody>
          <a:bodyPr lIns="81750" tIns="40874" rIns="81750" bIns="40874"/>
          <a:lstStyle>
            <a:lvl1pPr marL="316865" indent="-316865" algn="l" defTabSz="845185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Blip>
                <a:blip r:embed="rId3"/>
              </a:buBlip>
              <a:defRPr sz="2200">
                <a:solidFill>
                  <a:srgbClr val="102A8D"/>
                </a:solidFill>
                <a:latin typeface="+mn-lt"/>
                <a:ea typeface="+mn-ea"/>
                <a:cs typeface="+mn-cs"/>
              </a:defRPr>
            </a:lvl1pPr>
            <a:lvl2pPr marL="686435" indent="-262890" algn="l" defTabSz="845185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Blip>
                <a:blip r:embed="rId4"/>
              </a:buBlip>
              <a:defRPr sz="2800">
                <a:solidFill>
                  <a:srgbClr val="102A8D"/>
                </a:solidFill>
                <a:latin typeface="+mn-lt"/>
                <a:ea typeface="+mn-ea"/>
              </a:defRPr>
            </a:lvl2pPr>
            <a:lvl3pPr marL="1057275" indent="-212725" algn="l" defTabSz="845185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Blip>
                <a:blip r:embed="rId5"/>
              </a:buBlip>
              <a:defRPr sz="2200">
                <a:solidFill>
                  <a:srgbClr val="102A8D"/>
                </a:solidFill>
                <a:latin typeface="+mn-lt"/>
                <a:ea typeface="+mn-ea"/>
              </a:defRPr>
            </a:lvl3pPr>
            <a:lvl4pPr marL="1478915" indent="-210820" algn="l" defTabSz="845185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Blip>
                <a:blip r:embed="rId6"/>
              </a:buBlip>
              <a:defRPr sz="1400">
                <a:solidFill>
                  <a:srgbClr val="102A8D"/>
                </a:solidFill>
                <a:latin typeface="+mn-lt"/>
                <a:ea typeface="+mn-ea"/>
              </a:defRPr>
            </a:lvl4pPr>
            <a:lvl5pPr marL="1902460" indent="-210820" algn="l" defTabSz="845185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102A8D"/>
                </a:solidFill>
                <a:latin typeface="+mn-lt"/>
                <a:ea typeface="+mn-ea"/>
              </a:defRPr>
            </a:lvl5pPr>
            <a:lvl6pPr marL="2359025" indent="-210820" algn="l" defTabSz="845185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002C6C"/>
                </a:solidFill>
                <a:latin typeface="+mn-lt"/>
                <a:ea typeface="+mn-ea"/>
              </a:defRPr>
            </a:lvl6pPr>
            <a:lvl7pPr marL="2815590" indent="-210820" algn="l" defTabSz="845185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002C6C"/>
                </a:solidFill>
                <a:latin typeface="+mn-lt"/>
                <a:ea typeface="+mn-ea"/>
              </a:defRPr>
            </a:lvl7pPr>
            <a:lvl8pPr marL="3271520" indent="-210820" algn="l" defTabSz="845185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002C6C"/>
                </a:solidFill>
                <a:latin typeface="+mn-lt"/>
                <a:ea typeface="+mn-ea"/>
              </a:defRPr>
            </a:lvl8pPr>
            <a:lvl9pPr marL="3728085" indent="-210820" algn="l" defTabSz="845185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002C6C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lnSpc>
                <a:spcPct val="120000"/>
              </a:lnSpc>
              <a:buNone/>
            </a:pPr>
            <a:r>
              <a:rPr lang="zh-CN" altLang="en-US" b="1" kern="0" dirty="0" smtClean="0">
                <a:solidFill>
                  <a:srgbClr val="112D98"/>
                </a:solidFill>
                <a:latin typeface="微软雅黑" panose="020B0503020204020204" charset="-122"/>
                <a:ea typeface="微软雅黑" panose="020B0503020204020204" charset="-122"/>
              </a:rPr>
              <a:t>姓名  </a:t>
            </a:r>
            <a:r>
              <a:rPr lang="en-US" altLang="zh-CN" b="1" kern="0" dirty="0" smtClean="0">
                <a:solidFill>
                  <a:srgbClr val="112D98"/>
                </a:solidFill>
                <a:latin typeface="微软雅黑" panose="020B0503020204020204" charset="-122"/>
                <a:ea typeface="微软雅黑" panose="020B0503020204020204" charset="-122"/>
              </a:rPr>
              <a:t>XXX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n-US" altLang="zh-CN" b="1" kern="0" dirty="0" smtClean="0">
                <a:solidFill>
                  <a:srgbClr val="112D98"/>
                </a:solidFill>
                <a:latin typeface="微软雅黑" panose="020B0503020204020204" charset="-122"/>
                <a:ea typeface="微软雅黑" panose="020B0503020204020204" charset="-122"/>
              </a:rPr>
              <a:t>2024</a:t>
            </a:r>
            <a:r>
              <a:rPr lang="zh-CN" altLang="en-US" b="1" kern="0" dirty="0" smtClean="0">
                <a:solidFill>
                  <a:srgbClr val="112D98"/>
                </a:solidFill>
                <a:latin typeface="微软雅黑" panose="020B0503020204020204" charset="-122"/>
                <a:ea typeface="微软雅黑" panose="020B0503020204020204" charset="-122"/>
              </a:rPr>
              <a:t>年</a:t>
            </a:r>
            <a:r>
              <a:rPr lang="en-US" altLang="zh-CN" b="1" kern="0" dirty="0" smtClean="0">
                <a:solidFill>
                  <a:srgbClr val="112D98"/>
                </a:solidFill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b="1" kern="0" dirty="0" smtClean="0">
                <a:solidFill>
                  <a:srgbClr val="112D98"/>
                </a:solidFill>
                <a:latin typeface="微软雅黑" panose="020B0503020204020204" charset="-122"/>
                <a:ea typeface="微软雅黑" panose="020B0503020204020204" charset="-122"/>
              </a:rPr>
              <a:t>月</a:t>
            </a:r>
            <a:endParaRPr lang="zh-CN" altLang="en-US" b="1" kern="0" dirty="0">
              <a:solidFill>
                <a:srgbClr val="112D98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-5080" y="1328420"/>
            <a:ext cx="238125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latin typeface="黑体" panose="02010609060101010101" pitchFamily="49" charset="-122"/>
                <a:ea typeface="黑体" panose="02010609060101010101" pitchFamily="49" charset="-122"/>
              </a:rPr>
              <a:t>企业信息 严格保密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标题 6"/>
          <p:cNvSpPr>
            <a:spLocks noGrp="1"/>
          </p:cNvSpPr>
          <p:nvPr/>
        </p:nvSpPr>
        <p:spPr>
          <a:xfrm>
            <a:off x="462280" y="307975"/>
            <a:ext cx="10271760" cy="509905"/>
          </a:xfrm>
          <a:prstGeom prst="rect">
            <a:avLst/>
          </a:prstGeom>
        </p:spPr>
        <p:txBody>
          <a:bodyPr lIns="81750" tIns="40874" rIns="81750" bIns="40874"/>
          <a:lstStyle>
            <a:lvl1pPr algn="l" defTabSz="844550" rtl="0" eaLnBrk="1" fontAlgn="base" hangingPunct="1">
              <a:spcBef>
                <a:spcPct val="0"/>
              </a:spcBef>
              <a:spcAft>
                <a:spcPct val="0"/>
              </a:spcAft>
              <a:defRPr sz="2300" b="1">
                <a:solidFill>
                  <a:srgbClr val="002C6C"/>
                </a:solidFill>
                <a:latin typeface="微软雅黑" panose="020B0503020204020204" charset="-122"/>
                <a:ea typeface="微软雅黑" panose="020B0503020204020204" charset="-122"/>
                <a:cs typeface="+mj-cs"/>
              </a:defRPr>
            </a:lvl1pPr>
            <a:lvl2pPr algn="l" defTabSz="844550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黑体" panose="02010609060101010101" pitchFamily="49" charset="-122"/>
              </a:defRPr>
            </a:lvl2pPr>
            <a:lvl3pPr algn="l" defTabSz="844550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黑体" panose="02010609060101010101" pitchFamily="49" charset="-122"/>
              </a:defRPr>
            </a:lvl3pPr>
            <a:lvl4pPr algn="l" defTabSz="844550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黑体" panose="02010609060101010101" pitchFamily="49" charset="-122"/>
              </a:defRPr>
            </a:lvl4pPr>
            <a:lvl5pPr algn="l" defTabSz="844550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黑体" panose="02010609060101010101" pitchFamily="49" charset="-122"/>
              </a:defRPr>
            </a:lvl5pPr>
            <a:lvl6pPr marL="456565" algn="l" defTabSz="844550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黑体" panose="02010609060101010101" pitchFamily="49" charset="-122"/>
              </a:defRPr>
            </a:lvl6pPr>
            <a:lvl7pPr marL="913130" algn="l" defTabSz="844550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黑体" panose="02010609060101010101" pitchFamily="49" charset="-122"/>
              </a:defRPr>
            </a:lvl7pPr>
            <a:lvl8pPr marL="1369695" algn="l" defTabSz="844550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黑体" panose="02010609060101010101" pitchFamily="49" charset="-122"/>
              </a:defRPr>
            </a:lvl8pPr>
            <a:lvl9pPr marL="1826260" algn="l" defTabSz="844550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黑体" panose="02010609060101010101" pitchFamily="49" charset="-122"/>
              </a:defRPr>
            </a:lvl9pPr>
          </a:lstStyle>
          <a:p>
            <a:pPr eaLnBrk="0" hangingPunct="0"/>
            <a:r>
              <a:rPr lang="zh-CN" altLang="en-US" sz="2665" dirty="0">
                <a:solidFill>
                  <a:srgbClr val="112D98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rPr>
              <a:t>报告内容</a:t>
            </a:r>
          </a:p>
        </p:txBody>
      </p:sp>
      <p:sp>
        <p:nvSpPr>
          <p:cNvPr id="3" name="Text Box 60"/>
          <p:cNvSpPr txBox="1">
            <a:spLocks noChangeArrowheads="1"/>
          </p:cNvSpPr>
          <p:nvPr/>
        </p:nvSpPr>
        <p:spPr bwMode="auto">
          <a:xfrm>
            <a:off x="609435" y="1036524"/>
            <a:ext cx="2608430" cy="369332"/>
          </a:xfrm>
          <a:prstGeom prst="rect">
            <a:avLst/>
          </a:prstGeom>
          <a:solidFill>
            <a:srgbClr val="112D98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b="1" dirty="0">
                <a:solidFill>
                  <a:schemeClr val="bg1"/>
                </a:solidFill>
                <a:latin typeface="+mj-ea"/>
                <a:ea typeface="+mj-ea"/>
                <a:sym typeface="Arial" panose="020B0604020202020204" pitchFamily="34" charset="0"/>
              </a:rPr>
              <a:t>（一）个人简介</a:t>
            </a:r>
          </a:p>
        </p:txBody>
      </p:sp>
      <p:sp>
        <p:nvSpPr>
          <p:cNvPr id="4" name="Rectangle 462"/>
          <p:cNvSpPr>
            <a:spLocks noChangeArrowheads="1"/>
          </p:cNvSpPr>
          <p:nvPr/>
        </p:nvSpPr>
        <p:spPr bwMode="auto">
          <a:xfrm>
            <a:off x="947573" y="1450862"/>
            <a:ext cx="8675687" cy="1372683"/>
          </a:xfrm>
          <a:prstGeom prst="rect">
            <a:avLst/>
          </a:prstGeom>
          <a:noFill/>
          <a:ln w="9525" algn="ctr">
            <a:noFill/>
            <a:miter lim="800000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marL="171450" indent="-171450">
              <a:lnSpc>
                <a:spcPct val="130000"/>
              </a:lnSpc>
              <a:buFont typeface="Arial" panose="020B0604020202020204" pitchFamily="34" charset="0"/>
              <a:buChar char="•"/>
              <a:defRPr/>
            </a:pPr>
            <a:r>
              <a:rPr lang="zh-CN" altLang="en-US" sz="1600" dirty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自然情况  </a:t>
            </a:r>
            <a:r>
              <a:rPr lang="en-US" altLang="zh-CN" sz="1600" dirty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 </a:t>
            </a:r>
            <a:endParaRPr lang="zh-CN" altLang="en-US" sz="1600" dirty="0">
              <a:solidFill>
                <a:prstClr val="black"/>
              </a:solidFill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marL="171450" indent="-171450">
              <a:lnSpc>
                <a:spcPct val="130000"/>
              </a:lnSpc>
              <a:buFont typeface="Arial" panose="020B0604020202020204" pitchFamily="34" charset="0"/>
              <a:buChar char="•"/>
              <a:defRPr/>
            </a:pPr>
            <a:r>
              <a:rPr lang="zh-CN" altLang="en-US" sz="1600" dirty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教育经历（从大学开始，包含在职期间的内容） </a:t>
            </a:r>
            <a:endParaRPr lang="en-US" altLang="zh-CN" sz="1600" dirty="0">
              <a:solidFill>
                <a:prstClr val="black"/>
              </a:solidFill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marL="171450" indent="-171450">
              <a:lnSpc>
                <a:spcPct val="130000"/>
              </a:lnSpc>
              <a:buFont typeface="Arial" panose="020B0604020202020204" pitchFamily="34" charset="0"/>
              <a:buChar char="•"/>
              <a:defRPr/>
            </a:pPr>
            <a:r>
              <a:rPr lang="zh-CN" altLang="en-US" sz="1600" dirty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工作经历（含在其他企业的工作经历） </a:t>
            </a:r>
            <a:endParaRPr lang="en-US" altLang="zh-CN" sz="1600" dirty="0">
              <a:solidFill>
                <a:prstClr val="black"/>
              </a:solidFill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marL="171450" indent="-171450">
              <a:lnSpc>
                <a:spcPct val="130000"/>
              </a:lnSpc>
              <a:buFont typeface="Arial" panose="020B0604020202020204" pitchFamily="34" charset="0"/>
              <a:buChar char="•"/>
              <a:defRPr/>
            </a:pPr>
            <a:r>
              <a:rPr lang="zh-CN" altLang="en-US" sz="1600" dirty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曾获得的奖励、荣誉  </a:t>
            </a:r>
          </a:p>
        </p:txBody>
      </p:sp>
      <p:sp>
        <p:nvSpPr>
          <p:cNvPr id="5" name="Text Box 60"/>
          <p:cNvSpPr txBox="1">
            <a:spLocks noChangeArrowheads="1"/>
          </p:cNvSpPr>
          <p:nvPr/>
        </p:nvSpPr>
        <p:spPr bwMode="auto">
          <a:xfrm>
            <a:off x="938046" y="3391555"/>
            <a:ext cx="10812349" cy="137268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171450" indent="-171450" eaLnBrk="1" hangingPunct="1">
              <a:lnSpc>
                <a:spcPct val="130000"/>
              </a:lnSpc>
              <a:buFont typeface="Arial" panose="020B0604020202020204" pitchFamily="34" charset="0"/>
              <a:buChar char="•"/>
              <a:defRPr/>
            </a:pPr>
            <a:r>
              <a:rPr lang="zh-CN" altLang="en-US" sz="1600" dirty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对所报名岗位业务范围，职责定位，所需知识、技能、能力等的理解</a:t>
            </a:r>
            <a:endParaRPr lang="en-US" altLang="zh-CN" sz="1600" dirty="0">
              <a:solidFill>
                <a:prstClr val="black"/>
              </a:solidFill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marL="171450" indent="-171450" eaLnBrk="1" hangingPunct="1">
              <a:lnSpc>
                <a:spcPct val="130000"/>
              </a:lnSpc>
              <a:buFont typeface="Arial" panose="020B0604020202020204" pitchFamily="34" charset="0"/>
              <a:buChar char="•"/>
              <a:defRPr/>
            </a:pPr>
            <a:r>
              <a:rPr lang="zh-CN" altLang="en-US" sz="1600" dirty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结合工作经历及过往业绩，分析自身特点及不足</a:t>
            </a:r>
          </a:p>
          <a:p>
            <a:pPr marL="171450" indent="-171450" eaLnBrk="1" hangingPunct="1">
              <a:lnSpc>
                <a:spcPct val="130000"/>
              </a:lnSpc>
              <a:buFont typeface="Arial" panose="020B0604020202020204" pitchFamily="34" charset="0"/>
              <a:buChar char="•"/>
              <a:defRPr/>
            </a:pPr>
            <a:r>
              <a:rPr lang="zh-CN" altLang="en-US" sz="1600" dirty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过往业绩包括主要工作业绩，带团队</a:t>
            </a:r>
            <a:r>
              <a:rPr lang="zh-CN" altLang="en-US" sz="1600" dirty="0" smtClean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成果</a:t>
            </a:r>
            <a:r>
              <a:rPr lang="zh-CN" altLang="en-US" sz="1600" dirty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及</a:t>
            </a:r>
            <a:r>
              <a:rPr lang="zh-CN" altLang="en-US" sz="1600" dirty="0" smtClean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关键</a:t>
            </a:r>
            <a:r>
              <a:rPr lang="zh-CN" altLang="en-US" sz="1600" dirty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事件</a:t>
            </a:r>
            <a:r>
              <a:rPr lang="zh-CN" altLang="en-US" sz="1600" dirty="0" smtClean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，在关键指标达成、</a:t>
            </a:r>
            <a:r>
              <a:rPr lang="zh-CN" altLang="en-US" sz="1600" dirty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突出</a:t>
            </a:r>
            <a:r>
              <a:rPr lang="zh-CN" altLang="en-US" sz="1600" dirty="0" smtClean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问题解决等</a:t>
            </a:r>
            <a:r>
              <a:rPr lang="zh-CN" altLang="en-US" sz="1600" dirty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方面取得的重大成效等</a:t>
            </a:r>
          </a:p>
          <a:p>
            <a:pPr marL="171450" indent="-171450" eaLnBrk="1" hangingPunct="1">
              <a:lnSpc>
                <a:spcPct val="130000"/>
              </a:lnSpc>
              <a:buFont typeface="Arial" panose="020B0604020202020204" pitchFamily="34" charset="0"/>
              <a:buChar char="•"/>
              <a:defRPr/>
            </a:pPr>
            <a:endParaRPr lang="en-US" altLang="zh-CN" sz="1600" dirty="0">
              <a:solidFill>
                <a:srgbClr val="000000"/>
              </a:solidFill>
              <a:latin typeface="+mj-ea"/>
              <a:ea typeface="+mj-ea"/>
              <a:sym typeface="Arial" panose="020B0604020202020204" pitchFamily="34" charset="0"/>
            </a:endParaRPr>
          </a:p>
        </p:txBody>
      </p:sp>
      <p:sp>
        <p:nvSpPr>
          <p:cNvPr id="6" name="Text Box 60"/>
          <p:cNvSpPr txBox="1">
            <a:spLocks noChangeArrowheads="1"/>
          </p:cNvSpPr>
          <p:nvPr/>
        </p:nvSpPr>
        <p:spPr bwMode="auto">
          <a:xfrm>
            <a:off x="599909" y="2916714"/>
            <a:ext cx="3672335" cy="369332"/>
          </a:xfrm>
          <a:prstGeom prst="rect">
            <a:avLst/>
          </a:prstGeom>
          <a:solidFill>
            <a:srgbClr val="112D98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b="1" dirty="0">
                <a:solidFill>
                  <a:schemeClr val="bg1"/>
                </a:solidFill>
                <a:latin typeface="+mj-ea"/>
                <a:ea typeface="+mj-ea"/>
                <a:sym typeface="Arial" panose="020B0604020202020204" pitchFamily="34" charset="0"/>
              </a:rPr>
              <a:t>（二）岗位</a:t>
            </a:r>
            <a:r>
              <a:rPr lang="zh-CN" altLang="en-US" b="1" dirty="0" smtClean="0">
                <a:solidFill>
                  <a:schemeClr val="bg1"/>
                </a:solidFill>
                <a:latin typeface="+mj-ea"/>
                <a:ea typeface="+mj-ea"/>
                <a:sym typeface="Arial" panose="020B0604020202020204" pitchFamily="34" charset="0"/>
              </a:rPr>
              <a:t>理解及自身优劣势分析</a:t>
            </a:r>
            <a:endParaRPr lang="zh-CN" altLang="en-US" b="1" dirty="0">
              <a:solidFill>
                <a:schemeClr val="bg1"/>
              </a:solidFill>
              <a:latin typeface="+mj-ea"/>
              <a:ea typeface="+mj-ea"/>
              <a:sym typeface="Arial" panose="020B0604020202020204" pitchFamily="34" charset="0"/>
            </a:endParaRPr>
          </a:p>
        </p:txBody>
      </p:sp>
      <p:sp>
        <p:nvSpPr>
          <p:cNvPr id="7" name="Text Box 60"/>
          <p:cNvSpPr txBox="1">
            <a:spLocks noChangeArrowheads="1"/>
          </p:cNvSpPr>
          <p:nvPr/>
        </p:nvSpPr>
        <p:spPr bwMode="auto">
          <a:xfrm>
            <a:off x="609435" y="4612238"/>
            <a:ext cx="2608430" cy="369332"/>
          </a:xfrm>
          <a:prstGeom prst="rect">
            <a:avLst/>
          </a:prstGeom>
          <a:solidFill>
            <a:srgbClr val="112D98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b="1" dirty="0" smtClean="0">
                <a:solidFill>
                  <a:schemeClr val="bg1"/>
                </a:solidFill>
                <a:latin typeface="+mj-ea"/>
                <a:ea typeface="+mj-ea"/>
                <a:sym typeface="Arial" panose="020B0604020202020204" pitchFamily="34" charset="0"/>
              </a:rPr>
              <a:t>（三）</a:t>
            </a:r>
            <a:r>
              <a:rPr lang="zh-CN" altLang="en-US" b="1" dirty="0">
                <a:solidFill>
                  <a:schemeClr val="bg1"/>
                </a:solidFill>
                <a:latin typeface="+mj-ea"/>
                <a:ea typeface="+mj-ea"/>
                <a:sym typeface="Arial" panose="020B0604020202020204" pitchFamily="34" charset="0"/>
              </a:rPr>
              <a:t>任职构想</a:t>
            </a:r>
          </a:p>
        </p:txBody>
      </p:sp>
      <p:sp>
        <p:nvSpPr>
          <p:cNvPr id="8" name="矩形 4"/>
          <p:cNvSpPr>
            <a:spLocks noChangeArrowheads="1"/>
          </p:cNvSpPr>
          <p:nvPr/>
        </p:nvSpPr>
        <p:spPr bwMode="auto">
          <a:xfrm>
            <a:off x="938046" y="5149657"/>
            <a:ext cx="10721808" cy="105259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171450" indent="-171450">
              <a:lnSpc>
                <a:spcPct val="130000"/>
              </a:lnSpc>
              <a:buFont typeface="Arial" panose="020B0604020202020204" pitchFamily="34" charset="0"/>
              <a:buChar char="•"/>
              <a:defRPr/>
            </a:pPr>
            <a:r>
              <a:rPr lang="zh-CN" altLang="en-US" sz="1600" dirty="0" smtClean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请</a:t>
            </a:r>
            <a:r>
              <a:rPr lang="zh-CN" altLang="en-US" sz="1600" dirty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立足您面试的岗位，通过对内外部环境的分析，结合公司战略与经营目标，论述该岗位未来三年重点工作、关键举措以及对数智化转型的思考 ；根据年度工作目标，给出为支撑目标实现的具体措施计划。方案中需考虑并阐述如何与相关部门有效协同，领导内部团队支撑</a:t>
            </a:r>
            <a:r>
              <a:rPr lang="zh-CN" altLang="en-US" sz="160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目标</a:t>
            </a:r>
            <a:r>
              <a:rPr lang="zh-CN" altLang="en-US" sz="1600" smtClean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达成</a:t>
            </a:r>
            <a:endParaRPr lang="en-US" altLang="zh-CN" sz="1600" dirty="0">
              <a:solidFill>
                <a:prstClr val="black"/>
              </a:solidFill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9" name="Text Box 60"/>
          <p:cNvSpPr txBox="1">
            <a:spLocks noChangeArrowheads="1"/>
          </p:cNvSpPr>
          <p:nvPr/>
        </p:nvSpPr>
        <p:spPr bwMode="auto">
          <a:xfrm>
            <a:off x="609435" y="6218340"/>
            <a:ext cx="2608430" cy="369332"/>
          </a:xfrm>
          <a:prstGeom prst="rect">
            <a:avLst/>
          </a:prstGeom>
          <a:solidFill>
            <a:srgbClr val="112D98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b="1" dirty="0" smtClean="0">
                <a:solidFill>
                  <a:schemeClr val="bg1"/>
                </a:solidFill>
                <a:latin typeface="+mj-ea"/>
                <a:ea typeface="+mj-ea"/>
                <a:sym typeface="Arial" panose="020B0604020202020204" pitchFamily="34" charset="0"/>
              </a:rPr>
              <a:t>（四）本人廉洁承诺</a:t>
            </a:r>
            <a:endParaRPr lang="zh-CN" altLang="en-US" b="1" dirty="0">
              <a:solidFill>
                <a:schemeClr val="bg1"/>
              </a:solidFill>
              <a:latin typeface="+mj-ea"/>
              <a:ea typeface="+mj-ea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5"/>
          <p:cNvSpPr txBox="1"/>
          <p:nvPr/>
        </p:nvSpPr>
        <p:spPr>
          <a:xfrm>
            <a:off x="449580" y="306705"/>
            <a:ext cx="10367010" cy="509905"/>
          </a:xfrm>
          <a:prstGeom prst="rect">
            <a:avLst/>
          </a:prstGeom>
        </p:spPr>
        <p:txBody>
          <a:bodyPr/>
          <a:lstStyle>
            <a:lvl1pPr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+mj-lt"/>
                <a:ea typeface="+mj-ea"/>
                <a:cs typeface="+mj-cs"/>
              </a:defRPr>
            </a:lvl1pPr>
            <a:lvl2pPr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456565"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913130"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1369695"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1826260"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665" dirty="0">
                <a:solidFill>
                  <a:srgbClr val="112D98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rPr>
              <a:t>一、个人简介（样例）</a:t>
            </a:r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547687" y="954088"/>
          <a:ext cx="10982912" cy="1622427"/>
        </p:xfrm>
        <a:graphic>
          <a:graphicData uri="http://schemas.openxmlformats.org/drawingml/2006/table">
            <a:tbl>
              <a:tblPr/>
              <a:tblGrid>
                <a:gridCol w="13359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60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04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904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00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0809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dirty="0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姓名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2D9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en-US" sz="1600" b="0" i="0" u="none" strike="noStrike" kern="120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zh-CN" sz="1600" b="1" kern="1200" dirty="0">
                          <a:solidFill>
                            <a:schemeClr val="bg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+mn-cs"/>
                        </a:rPr>
                        <a:t>出生时间</a:t>
                      </a:r>
                      <a:endParaRPr lang="zh-CN" altLang="en-US" sz="1600" b="1" i="0" u="none" strike="noStrike" dirty="0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2D9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02020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近期（</a:t>
                      </a: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02020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1-2</a:t>
                      </a:r>
                      <a:r>
                        <a:rPr kumimoji="0" lang="zh-CN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02020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年内）</a:t>
                      </a: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02020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02020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免冠照片</a:t>
                      </a: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02020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02020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底色不限</a:t>
                      </a: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202020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809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kern="1200" dirty="0" smtClean="0">
                          <a:solidFill>
                            <a:schemeClr val="bg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+mn-cs"/>
                        </a:rPr>
                        <a:t>入党时间</a:t>
                      </a:r>
                      <a:endParaRPr lang="zh-CN" altLang="en-US" sz="1600" b="1" i="0" u="none" strike="noStrike" dirty="0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2D9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600" b="0" i="0" u="none" strike="noStrike" kern="120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kern="1200" dirty="0" smtClean="0">
                          <a:solidFill>
                            <a:schemeClr val="bg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+mn-cs"/>
                        </a:rPr>
                        <a:t>所在单位</a:t>
                      </a:r>
                      <a:endParaRPr lang="zh-CN" altLang="en-US" sz="1600" b="1" i="0" u="none" strike="noStrike" dirty="0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2D9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zh-CN" altLang="en-US" sz="1600" b="0" i="0" u="none" strike="noStrike" kern="120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8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600" b="1" kern="100" dirty="0" smtClean="0">
                          <a:solidFill>
                            <a:schemeClr val="bg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/>
                        </a:rPr>
                        <a:t>所在岗位及职务</a:t>
                      </a:r>
                      <a:endParaRPr lang="zh-CN" altLang="zh-CN" sz="1600" b="1" kern="100" dirty="0">
                        <a:solidFill>
                          <a:schemeClr val="bg1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/>
                      </a:endParaRPr>
                    </a:p>
                  </a:txBody>
                  <a:tcPr marL="68573" marR="68573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2D9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 </a:t>
                      </a:r>
                      <a:endParaRPr lang="zh-CN" sz="1600" kern="100" dirty="0">
                        <a:solidFill>
                          <a:schemeClr val="tx1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/>
                      </a:endParaRPr>
                    </a:p>
                  </a:txBody>
                  <a:tcPr marL="68573" marR="68573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dirty="0" smtClean="0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面试岗位</a:t>
                      </a:r>
                      <a:endParaRPr lang="zh-CN" altLang="en-US" sz="1600" b="1" i="0" u="none" strike="noStrike" dirty="0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73" marR="68573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2D9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600" b="0" i="0" u="none" strike="noStrike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547688" y="2838450"/>
          <a:ext cx="10982910" cy="1238250"/>
        </p:xfrm>
        <a:graphic>
          <a:graphicData uri="http://schemas.openxmlformats.org/drawingml/2006/table">
            <a:tbl>
              <a:tblPr/>
              <a:tblGrid>
                <a:gridCol w="746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71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42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632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659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86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472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12750"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600" b="1" i="0" u="none" strike="noStrike" kern="1200" dirty="0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+mn-cs"/>
                        </a:rPr>
                        <a:t>学习经历</a:t>
                      </a:r>
                    </a:p>
                  </a:txBody>
                  <a:tcPr marL="9526" marR="9526" marT="9541" marB="0" vert="eaVert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2D9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600" b="1" i="0" u="none" strike="noStrike" kern="1200" dirty="0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+mn-cs"/>
                        </a:rPr>
                        <a:t>起始日期</a:t>
                      </a:r>
                    </a:p>
                  </a:txBody>
                  <a:tcPr marL="9526" marR="9526" marT="9541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2D9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600" b="1" i="0" u="none" strike="noStrike" kern="1200" dirty="0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+mn-cs"/>
                        </a:rPr>
                        <a:t>终止日期</a:t>
                      </a:r>
                    </a:p>
                  </a:txBody>
                  <a:tcPr marL="9526" marR="9526" marT="9541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2D9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600" b="1" i="0" u="none" strike="noStrike" kern="1200" dirty="0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+mn-cs"/>
                        </a:rPr>
                        <a:t>毕业学校</a:t>
                      </a:r>
                    </a:p>
                  </a:txBody>
                  <a:tcPr marL="9526" marR="9526" marT="9541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2D9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600" b="1" i="0" u="none" strike="noStrike" kern="1200" dirty="0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+mn-cs"/>
                        </a:rPr>
                        <a:t>专业</a:t>
                      </a:r>
                    </a:p>
                  </a:txBody>
                  <a:tcPr marL="9526" marR="9526" marT="9541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2D9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600" b="1" i="0" u="none" strike="noStrike" kern="1200" dirty="0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+mn-cs"/>
                        </a:rPr>
                        <a:t>学历</a:t>
                      </a:r>
                    </a:p>
                  </a:txBody>
                  <a:tcPr marL="9526" marR="9526" marT="9541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2D9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600" b="1" i="0" u="none" strike="noStrike" kern="1200" dirty="0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+mn-cs"/>
                        </a:rPr>
                        <a:t>学位</a:t>
                      </a:r>
                    </a:p>
                  </a:txBody>
                  <a:tcPr marL="9526" marR="9526" marT="9541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2D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275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altLang="zh-CN" sz="1600" b="0" i="0" u="none" strike="noStrike" kern="120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altLang="zh-CN" sz="1600" b="0" i="0" u="none" strike="noStrike" kern="120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zh-CN" altLang="en-US" sz="1600" b="0" i="0" u="none" strike="noStrike" kern="120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zh-CN" altLang="en-US" sz="1600" b="0" i="0" u="none" strike="noStrike" kern="120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zh-CN" altLang="en-US" sz="1600" b="0" i="0" u="none" strike="noStrike" kern="120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zh-CN" altLang="en-US" sz="1600" b="0" i="0" u="none" strike="noStrike" kern="120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75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9526" marR="9526" marT="9538" marB="0" vert="ea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altLang="zh-CN" sz="1600" b="0" i="0" u="none" strike="noStrike" kern="120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altLang="zh-CN" sz="1600" b="0" i="0" u="none" strike="noStrike" kern="120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zh-CN" altLang="en-US" sz="1600" b="0" i="0" u="none" strike="noStrike" kern="120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zh-CN" altLang="en-US" sz="1600" b="0" i="0" u="none" strike="noStrike" kern="120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zh-CN" altLang="en-US" sz="1600" b="0" i="0" u="none" strike="noStrike" kern="120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zh-CN" altLang="en-US" sz="1600" b="0" i="0" u="none" strike="noStrike" kern="120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547689" y="4329113"/>
          <a:ext cx="11014657" cy="2295524"/>
        </p:xfrm>
        <a:graphic>
          <a:graphicData uri="http://schemas.openxmlformats.org/drawingml/2006/table">
            <a:tbl>
              <a:tblPr/>
              <a:tblGrid>
                <a:gridCol w="692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85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85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79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447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7932">
                <a:tc rowSpan="7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600" b="1" i="0" u="none" strike="noStrike" kern="1200" dirty="0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+mn-cs"/>
                        </a:rPr>
                        <a:t>工    </a:t>
                      </a:r>
                      <a:endParaRPr lang="en-US" altLang="zh-CN" sz="1600" b="1" i="0" u="none" strike="noStrike" kern="1200" dirty="0" smtClean="0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zh-CN" altLang="en-US" sz="1600" b="1" i="0" u="none" strike="noStrike" kern="1200" dirty="0" smtClean="0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+mn-cs"/>
                        </a:rPr>
                        <a:t>作   </a:t>
                      </a:r>
                      <a:endParaRPr lang="en-US" altLang="zh-CN" sz="1600" b="1" i="0" u="none" strike="noStrike" kern="1200" dirty="0" smtClean="0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zh-CN" altLang="en-US" sz="1600" b="1" i="0" u="none" strike="noStrike" kern="1200" dirty="0" smtClean="0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+mn-cs"/>
                        </a:rPr>
                        <a:t>经    </a:t>
                      </a:r>
                      <a:endParaRPr lang="en-US" altLang="zh-CN" sz="1600" b="1" i="0" u="none" strike="noStrike" kern="1200" dirty="0" smtClean="0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zh-CN" altLang="en-US" sz="1600" b="1" i="0" u="none" strike="noStrike" kern="1200" dirty="0" smtClean="0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+mn-cs"/>
                        </a:rPr>
                        <a:t>历</a:t>
                      </a:r>
                      <a:r>
                        <a:rPr lang="zh-CN" altLang="en-US" sz="1600" b="0" i="0" u="none" strike="noStrike" kern="1200" dirty="0" smtClean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+mn-cs"/>
                        </a:rPr>
                        <a:t>    </a:t>
                      </a:r>
                      <a:endParaRPr lang="zh-CN" altLang="en-US" sz="1600" b="0" i="0" u="none" strike="noStrike" kern="120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526" marR="9526" marT="952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2D9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600" b="1" i="0" u="none" strike="noStrike" kern="1200" dirty="0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+mn-cs"/>
                        </a:rPr>
                        <a:t>起始日期</a:t>
                      </a:r>
                    </a:p>
                  </a:txBody>
                  <a:tcPr marL="9526" marR="9526" marT="952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2D9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600" b="1" i="0" u="none" strike="noStrike" kern="1200" dirty="0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+mn-cs"/>
                        </a:rPr>
                        <a:t>终止日期</a:t>
                      </a:r>
                    </a:p>
                  </a:txBody>
                  <a:tcPr marL="9526" marR="9526" marT="952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2D9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600" b="1" i="0" u="none" strike="noStrike" kern="1200" dirty="0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+mn-cs"/>
                        </a:rPr>
                        <a:t>工作单位</a:t>
                      </a:r>
                    </a:p>
                  </a:txBody>
                  <a:tcPr marL="9526" marR="9526" marT="952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2D9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600" b="1" i="0" u="none" strike="noStrike" kern="1200" dirty="0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+mn-cs"/>
                        </a:rPr>
                        <a:t>岗位</a:t>
                      </a:r>
                    </a:p>
                  </a:txBody>
                  <a:tcPr marL="9526" marR="9526" marT="952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2D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932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altLang="zh-CN" sz="1600" b="0" i="0" u="none" strike="noStrike" kern="120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526" marR="9526" marT="952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altLang="zh-CN" sz="1600" b="0" i="0" u="none" strike="noStrike" kern="120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526" marR="9526" marT="952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zh-CN" altLang="en-US" sz="1600" b="0" i="0" u="none" strike="noStrike" kern="120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526" marR="9526" marT="952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zh-CN" altLang="en-US" sz="1600" b="0" i="0" u="none" strike="noStrike" kern="120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526" marR="9526" marT="952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7932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600" b="0" i="0" u="none" strike="noStrike" kern="1200" dirty="0">
                        <a:solidFill>
                          <a:srgbClr val="000066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526" marR="9526" marT="952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altLang="zh-CN" sz="1600" b="0" i="0" u="none" strike="noStrike" kern="1200" dirty="0">
                        <a:solidFill>
                          <a:srgbClr val="000066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526" marR="9526" marT="952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1600" b="0" i="0" u="none" strike="noStrike" kern="1200" dirty="0">
                        <a:solidFill>
                          <a:srgbClr val="000066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526" marR="9526" marT="952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sz="1600" b="0" i="0" u="none" strike="noStrike" kern="1200" dirty="0">
                        <a:solidFill>
                          <a:srgbClr val="000066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526" marR="9526" marT="952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7932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altLang="zh-CN" sz="1600" b="0" i="0" u="none" strike="noStrike" kern="1200" dirty="0">
                        <a:solidFill>
                          <a:srgbClr val="000066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526" marR="9526" marT="952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altLang="zh-CN" sz="1600" b="0" i="0" u="none" strike="noStrike" kern="1200" dirty="0">
                        <a:solidFill>
                          <a:srgbClr val="000066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526" marR="9526" marT="952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1600" b="0" i="0" u="none" strike="noStrike" kern="1200" dirty="0">
                        <a:solidFill>
                          <a:srgbClr val="000066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526" marR="9526" marT="952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zh-CN" altLang="en-US" sz="1600" b="0" i="0" u="none" strike="noStrike" kern="1200" dirty="0">
                        <a:solidFill>
                          <a:srgbClr val="000066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526" marR="9526" marT="952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7932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altLang="zh-CN" sz="1600" b="0" i="0" u="none" strike="noStrike" kern="1200" dirty="0">
                        <a:solidFill>
                          <a:srgbClr val="000066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526" marR="9526" marT="952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altLang="zh-CN" sz="1600" b="0" i="0" u="none" strike="noStrike" kern="1200" dirty="0">
                        <a:solidFill>
                          <a:srgbClr val="000066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526" marR="9526" marT="952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zh-CN" altLang="en-US" sz="1600" b="0" i="0" u="none" strike="noStrike" kern="1200" dirty="0">
                        <a:solidFill>
                          <a:srgbClr val="000066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526" marR="9526" marT="952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zh-CN" altLang="en-US" sz="1600" b="0" i="0" u="none" strike="noStrike" kern="1200" dirty="0">
                        <a:solidFill>
                          <a:srgbClr val="000066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526" marR="9526" marT="952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7932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altLang="zh-CN" sz="1600" b="0" i="0" u="none" strike="noStrike" kern="1200" dirty="0">
                        <a:solidFill>
                          <a:srgbClr val="000066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526" marR="9526" marT="952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altLang="zh-CN" sz="1600" b="0" i="0" u="none" strike="noStrike" kern="1200" dirty="0">
                        <a:solidFill>
                          <a:srgbClr val="000066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526" marR="9526" marT="952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zh-CN" altLang="en-US" sz="1600" b="0" i="0" u="none" strike="noStrike" kern="1200" dirty="0">
                        <a:solidFill>
                          <a:srgbClr val="000066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526" marR="9526" marT="952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zh-CN" altLang="en-US" sz="1600" b="0" i="0" u="none" strike="noStrike" kern="1200" dirty="0">
                        <a:solidFill>
                          <a:srgbClr val="000066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526" marR="9526" marT="952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7932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9525" marR="9525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altLang="zh-CN" sz="1600" b="0" i="0" u="none" strike="noStrike" kern="1200" dirty="0">
                        <a:solidFill>
                          <a:srgbClr val="000066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526" marR="9526" marT="952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altLang="zh-CN" sz="1600" b="0" i="0" u="none" strike="noStrike" kern="1200" dirty="0">
                        <a:solidFill>
                          <a:srgbClr val="000066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526" marR="9526" marT="952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zh-CN" altLang="en-US" sz="1600" b="0" i="0" u="none" strike="noStrike" kern="1200" dirty="0">
                        <a:solidFill>
                          <a:srgbClr val="000066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526" marR="9526" marT="952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zh-CN" altLang="en-US" sz="1600" b="0" i="0" u="none" strike="noStrike" kern="1200" dirty="0">
                        <a:solidFill>
                          <a:srgbClr val="000066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526" marR="9526" marT="952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5"/>
          <p:cNvSpPr txBox="1"/>
          <p:nvPr/>
        </p:nvSpPr>
        <p:spPr>
          <a:xfrm>
            <a:off x="449580" y="306705"/>
            <a:ext cx="10367010" cy="509905"/>
          </a:xfrm>
          <a:prstGeom prst="rect">
            <a:avLst/>
          </a:prstGeom>
        </p:spPr>
        <p:txBody>
          <a:bodyPr/>
          <a:lstStyle>
            <a:lvl1pPr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+mj-lt"/>
                <a:ea typeface="+mj-ea"/>
                <a:cs typeface="+mj-cs"/>
              </a:defRPr>
            </a:lvl1pPr>
            <a:lvl2pPr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456565"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913130"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1369695"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1826260"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665" dirty="0">
                <a:solidFill>
                  <a:srgbClr val="112D98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rPr>
              <a:t>报告要求</a:t>
            </a:r>
          </a:p>
        </p:txBody>
      </p:sp>
      <p:sp>
        <p:nvSpPr>
          <p:cNvPr id="6" name="Rectangle 462"/>
          <p:cNvSpPr>
            <a:spLocks noChangeArrowheads="1"/>
          </p:cNvSpPr>
          <p:nvPr/>
        </p:nvSpPr>
        <p:spPr bwMode="auto">
          <a:xfrm>
            <a:off x="449580" y="1012140"/>
            <a:ext cx="8675687" cy="1138773"/>
          </a:xfrm>
          <a:prstGeom prst="rect">
            <a:avLst/>
          </a:prstGeom>
          <a:noFill/>
          <a:ln w="9525" algn="ctr">
            <a:noFill/>
            <a:miter lim="800000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lnSpc>
                <a:spcPct val="170000"/>
              </a:lnSpc>
              <a:buFont typeface="Wingdings" panose="05000000000000000000" pitchFamily="2" charset="2"/>
              <a:buChar char="Ø"/>
              <a:defRPr/>
            </a:pPr>
            <a:r>
              <a:rPr lang="zh-CN" altLang="en-US" sz="20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汇报时间：不</a:t>
            </a:r>
            <a:r>
              <a:rPr lang="zh-CN" altLang="en-US" sz="2000" b="1" dirty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超过</a:t>
            </a:r>
            <a:r>
              <a:rPr lang="en-US" altLang="zh-CN" sz="2000" b="1" dirty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en-US" sz="2000" b="1" dirty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分钟</a:t>
            </a:r>
            <a:endParaRPr lang="en-US" altLang="zh-CN" sz="2000" b="1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Ø"/>
              <a:defRPr/>
            </a:pPr>
            <a:r>
              <a:rPr lang="zh-CN" altLang="en-US" sz="2000" b="1" dirty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内容</a:t>
            </a:r>
            <a:r>
              <a:rPr lang="zh-CN" altLang="en-US" sz="20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重点突出，业绩信息真实</a:t>
            </a:r>
            <a:endParaRPr lang="en-US" altLang="zh-CN" sz="2000" b="1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5"/>
          <p:cNvSpPr txBox="1"/>
          <p:nvPr/>
        </p:nvSpPr>
        <p:spPr>
          <a:xfrm>
            <a:off x="449580" y="306705"/>
            <a:ext cx="10367010" cy="509905"/>
          </a:xfrm>
          <a:prstGeom prst="rect">
            <a:avLst/>
          </a:prstGeom>
        </p:spPr>
        <p:txBody>
          <a:bodyPr/>
          <a:lstStyle>
            <a:lvl1pPr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+mj-lt"/>
                <a:ea typeface="+mj-ea"/>
                <a:cs typeface="+mj-cs"/>
              </a:defRPr>
            </a:lvl1pPr>
            <a:lvl2pPr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456565"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913130"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1369695"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1826260"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665" dirty="0" smtClean="0">
                <a:solidFill>
                  <a:srgbClr val="112D98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rPr>
              <a:t>四、本人廉洁承诺</a:t>
            </a:r>
            <a:endParaRPr lang="zh-CN" altLang="en-US" sz="2665" dirty="0">
              <a:solidFill>
                <a:srgbClr val="112D98"/>
              </a:solidFill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sp>
        <p:nvSpPr>
          <p:cNvPr id="6" name="Rectangle 462"/>
          <p:cNvSpPr>
            <a:spLocks noChangeArrowheads="1"/>
          </p:cNvSpPr>
          <p:nvPr/>
        </p:nvSpPr>
        <p:spPr bwMode="auto">
          <a:xfrm>
            <a:off x="449580" y="1012140"/>
            <a:ext cx="8675687" cy="545790"/>
          </a:xfrm>
          <a:prstGeom prst="rect">
            <a:avLst/>
          </a:prstGeom>
          <a:noFill/>
          <a:ln w="9525" algn="ctr">
            <a:noFill/>
            <a:miter lim="800000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lnSpc>
                <a:spcPct val="170000"/>
              </a:lnSpc>
              <a:buFont typeface="Wingdings" panose="05000000000000000000" pitchFamily="2" charset="2"/>
              <a:buChar char="Ø"/>
              <a:defRPr/>
            </a:pPr>
            <a:r>
              <a:rPr lang="zh-CN" altLang="en-US" sz="2000" b="1" dirty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包括廉洁自律情况、有无违规经商办企业情况等</a:t>
            </a:r>
            <a:endParaRPr lang="en-US" altLang="zh-CN" sz="2000" b="1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791528" y="5670203"/>
            <a:ext cx="4608945" cy="4064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02020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（禁止未经审核，扩大知悉范围）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PP_MARK_KEY" val="1731f64f-b33b-44a8-93ce-6c6a8d46fa6d"/>
  <p:tag name="COMMONDATA" val="eyJoZGlkIjoiYzE4OGQ3MGUzYmQxMTQzNTIyODNmZmQ5Zjk3NjAyZTYifQ=="/>
</p:tagLst>
</file>

<file path=ppt/theme/theme1.xml><?xml version="1.0" encoding="utf-8"?>
<a:theme xmlns:a="http://schemas.openxmlformats.org/drawingml/2006/main" name="1_Office 主题">
  <a:themeElements>
    <a:clrScheme name="1_Office 主题 3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FF0000"/>
      </a:accent2>
      <a:accent3>
        <a:srgbClr val="FFFFFF"/>
      </a:accent3>
      <a:accent4>
        <a:srgbClr val="000000"/>
      </a:accent4>
      <a:accent5>
        <a:srgbClr val="B2C1DB"/>
      </a:accent5>
      <a:accent6>
        <a:srgbClr val="E70000"/>
      </a:accent6>
      <a:hlink>
        <a:srgbClr val="0000FF"/>
      </a:hlink>
      <a:folHlink>
        <a:srgbClr val="FF0000"/>
      </a:folHlink>
    </a:clrScheme>
    <a:fontScheme name="1_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17961" dir="2700000" algn="ctr" rotWithShape="0">
            <a:schemeClr val="tx1">
              <a:gamma/>
              <a:shade val="60000"/>
              <a:invGamma/>
            </a:schemeClr>
          </a:outerShdw>
        </a:effectLst>
      </a:spPr>
      <a:bodyPr vert="horz" wrap="square" lIns="91440" tIns="45720" rIns="91440" bIns="45720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17961" dir="2700000" algn="ctr" rotWithShape="0">
            <a:schemeClr val="tx1">
              <a:gamma/>
              <a:shade val="60000"/>
              <a:invGamma/>
            </a:schemeClr>
          </a:outerShdw>
        </a:effectLst>
      </a:spPr>
      <a:bodyPr vert="horz" wrap="square" lIns="91440" tIns="45720" rIns="91440" bIns="45720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_Office 主题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ffice 主题 2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E70000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ffice 主题 3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E70000"/>
        </a:accent6>
        <a:hlink>
          <a:srgbClr val="0000FF"/>
        </a:hlink>
        <a:folHlink>
          <a:srgbClr val="FF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311</Words>
  <Application>Microsoft Office PowerPoint</Application>
  <PresentationFormat>宽屏</PresentationFormat>
  <Paragraphs>51</Paragraphs>
  <Slides>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5" baseType="lpstr">
      <vt:lpstr>等线</vt:lpstr>
      <vt:lpstr>黑体</vt:lpstr>
      <vt:lpstr>宋体</vt:lpstr>
      <vt:lpstr>微软雅黑</vt:lpstr>
      <vt:lpstr>Arial</vt:lpstr>
      <vt:lpstr>Calibri</vt:lpstr>
      <vt:lpstr>Times New Roman</vt:lpstr>
      <vt:lpstr>Wingdings</vt:lpstr>
      <vt:lpstr>1_Office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AutoBVT</dc:creator>
  <cp:lastModifiedBy>刘晓阳(人力资源部(党委干部部)-经理人员管理部（干部监督部）)</cp:lastModifiedBy>
  <cp:revision>449</cp:revision>
  <cp:lastPrinted>2023-12-18T14:34:00Z</cp:lastPrinted>
  <dcterms:created xsi:type="dcterms:W3CDTF">2021-11-25T02:30:00Z</dcterms:created>
  <dcterms:modified xsi:type="dcterms:W3CDTF">2024-02-22T01:48:16Z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2052-12.1.0.16120</vt:lpwstr>
  </property>
  <property fmtid="{D5CDD505-2E9C-101B-9397-08002B2CF9AE}" pid="3" name="ICV">
    <vt:lpwstr>BA9DAB41858743EF94893B372AC538AF</vt:lpwstr>
  </property>
</Properties>
</file>