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432" r:id="rId3"/>
    <p:sldId id="3501" r:id="rId5"/>
    <p:sldId id="3514" r:id="rId6"/>
    <p:sldId id="3520" r:id="rId7"/>
    <p:sldId id="3521" r:id="rId8"/>
    <p:sldId id="3519" r:id="rId9"/>
  </p:sldIdLst>
  <p:sldSz cx="12192000" cy="6858000"/>
  <p:notesSz cx="7099300" cy="10234295"/>
  <p:custDataLst>
    <p:tags r:id="rId15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3366"/>
        </a:solidFill>
        <a:latin typeface="Times New Roman" panose="02020603050405020304" pitchFamily="18" charset="0"/>
        <a:ea typeface="华文中宋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3366"/>
        </a:solidFill>
        <a:latin typeface="Times New Roman" panose="02020603050405020304" pitchFamily="18" charset="0"/>
        <a:ea typeface="华文中宋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3366"/>
        </a:solidFill>
        <a:latin typeface="Times New Roman" panose="02020603050405020304" pitchFamily="18" charset="0"/>
        <a:ea typeface="华文中宋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3366"/>
        </a:solidFill>
        <a:latin typeface="Times New Roman" panose="02020603050405020304" pitchFamily="18" charset="0"/>
        <a:ea typeface="华文中宋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3366"/>
        </a:solidFill>
        <a:latin typeface="Times New Roman" panose="02020603050405020304" pitchFamily="18" charset="0"/>
        <a:ea typeface="华文中宋" panose="0201060004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rgbClr val="003366"/>
        </a:solidFill>
        <a:latin typeface="Times New Roman" panose="02020603050405020304" pitchFamily="18" charset="0"/>
        <a:ea typeface="华文中宋" panose="0201060004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rgbClr val="003366"/>
        </a:solidFill>
        <a:latin typeface="Times New Roman" panose="02020603050405020304" pitchFamily="18" charset="0"/>
        <a:ea typeface="华文中宋" panose="0201060004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rgbClr val="003366"/>
        </a:solidFill>
        <a:latin typeface="Times New Roman" panose="02020603050405020304" pitchFamily="18" charset="0"/>
        <a:ea typeface="华文中宋" panose="0201060004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rgbClr val="003366"/>
        </a:solidFill>
        <a:latin typeface="Times New Roman" panose="02020603050405020304" pitchFamily="18" charset="0"/>
        <a:ea typeface="华文中宋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4" userDrawn="1">
          <p15:clr>
            <a:srgbClr val="A4A3A4"/>
          </p15:clr>
        </p15:guide>
        <p15:guide id="2" pos="38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W用" lastIdx="11" clrIdx="0"/>
  <p:cmAuthor id="1" name="Lenovo" initials="L" lastIdx="5" clrIdx="0"/>
  <p:cmAuthor id="2" name="zhong sheng" initials="zs" lastIdx="1" clrIdx="2"/>
  <p:cmAuthor id="3" name="高亮" initials="gl" lastIdx="17" clrIdx="2"/>
  <p:cmAuthor id="4" name="gan huijie" initials="gh" lastIdx="1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7375E"/>
    <a:srgbClr val="FFFFFF"/>
    <a:srgbClr val="F2F2F2"/>
    <a:srgbClr val="DFEAFF"/>
    <a:srgbClr val="ABC9FF"/>
    <a:srgbClr val="C4D8FF"/>
    <a:srgbClr val="C9DBFF"/>
    <a:srgbClr val="AECAFF"/>
    <a:srgbClr val="DAE7FF"/>
    <a:srgbClr val="A6C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6" autoAdjust="0"/>
    <p:restoredTop sz="94641" autoAdjust="0"/>
  </p:normalViewPr>
  <p:slideViewPr>
    <p:cSldViewPr showGuides="1">
      <p:cViewPr varScale="1">
        <p:scale>
          <a:sx n="99" d="100"/>
          <a:sy n="99" d="100"/>
        </p:scale>
        <p:origin x="340" y="68"/>
      </p:cViewPr>
      <p:guideLst>
        <p:guide orient="horz" pos="2194"/>
        <p:guide pos="387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936" y="-90"/>
      </p:cViewPr>
      <p:guideLst>
        <p:guide orient="horz" pos="3274"/>
        <p:guide pos="22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4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4606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8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2784" y="0"/>
            <a:ext cx="3184606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8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4606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8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2784" y="10879875"/>
            <a:ext cx="3184606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8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320" tIns="47160" rIns="94320" bIns="47160" numCol="1" anchor="t" anchorCtr="0" compatLnSpc="1"/>
          <a:lstStyle>
            <a:lvl1pPr defTabSz="942975" eaLnBrk="1" hangingPunct="1">
              <a:buFont typeface="Arial" panose="020B0604020202020204" pitchFamily="34" charset="0"/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320" tIns="47160" rIns="94320" bIns="47160" numCol="1" anchor="t" anchorCtr="0" compatLnSpc="1"/>
          <a:lstStyle>
            <a:lvl1pPr algn="r" defTabSz="942975" eaLnBrk="1" hangingPunct="1">
              <a:buFont typeface="Arial" panose="020B0604020202020204" pitchFamily="34" charset="0"/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39788" y="768350"/>
            <a:ext cx="6821312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320" tIns="47160" rIns="94320" bIns="47160" numCol="1" anchor="t" anchorCtr="0" compatLnSpc="1"/>
          <a:lstStyle/>
          <a:p>
            <a:pPr lvl="0"/>
            <a:r>
              <a:rPr lang="en-GB" altLang="en-US" noProof="0"/>
              <a:t>Click to edit Master text styles</a:t>
            </a:r>
            <a:endParaRPr lang="en-GB" altLang="en-US" noProof="0"/>
          </a:p>
          <a:p>
            <a:pPr lvl="1"/>
            <a:r>
              <a:rPr lang="en-GB" altLang="en-US" noProof="0"/>
              <a:t>Second level</a:t>
            </a:r>
            <a:endParaRPr lang="en-GB" altLang="en-US" noProof="0"/>
          </a:p>
          <a:p>
            <a:pPr lvl="2"/>
            <a:r>
              <a:rPr lang="en-GB" altLang="en-US" noProof="0"/>
              <a:t>Third level</a:t>
            </a:r>
            <a:endParaRPr lang="en-GB" altLang="en-US" noProof="0"/>
          </a:p>
          <a:p>
            <a:pPr lvl="3"/>
            <a:r>
              <a:rPr lang="en-GB" altLang="en-US" noProof="0"/>
              <a:t>Fourth level</a:t>
            </a:r>
            <a:endParaRPr lang="en-GB" altLang="en-US" noProof="0"/>
          </a:p>
          <a:p>
            <a:pPr lvl="4"/>
            <a:r>
              <a:rPr lang="en-GB" altLang="en-US" noProof="0"/>
              <a:t>Fifth level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320" tIns="47160" rIns="94320" bIns="47160" numCol="1" anchor="b" anchorCtr="0" compatLnSpc="1"/>
          <a:lstStyle>
            <a:lvl1pPr defTabSz="942975" eaLnBrk="1" hangingPunct="1">
              <a:buFont typeface="Arial" panose="020B0604020202020204" pitchFamily="34" charset="0"/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320" tIns="47160" rIns="94320" bIns="47160" numCol="1" anchor="b" anchorCtr="0" compatLnSpc="1"/>
          <a:lstStyle>
            <a:lvl1pPr algn="r" defTabSz="942975" eaLnBrk="1" hangingPunct="1">
              <a:buFont typeface="Arial" panose="020B0604020202020204" pitchFamily="34" charset="0"/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A4EE57A-3EA6-410F-9691-89D35092477D}" type="slidenum">
              <a:rPr lang="zh-CN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B6F994-5B67-4A69-9BF8-2C9541342FD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0B6F994-5B67-4A69-9BF8-2C9541342FD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429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476" y="3602038"/>
            <a:ext cx="9145615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3765" indent="0" algn="ctr">
              <a:buNone/>
              <a:defRPr sz="1800"/>
            </a:lvl3pPr>
            <a:lvl4pPr marL="1370965" indent="0" algn="ctr">
              <a:buNone/>
              <a:defRPr sz="1600"/>
            </a:lvl4pPr>
            <a:lvl5pPr marL="1828165" indent="0" algn="ctr">
              <a:buNone/>
              <a:defRPr sz="1600"/>
            </a:lvl5pPr>
            <a:lvl6pPr marL="2285365" indent="0" algn="ctr">
              <a:buNone/>
              <a:defRPr sz="1600"/>
            </a:lvl6pPr>
            <a:lvl7pPr marL="2741930" indent="0" algn="ctr">
              <a:buNone/>
              <a:defRPr sz="1600"/>
            </a:lvl7pPr>
            <a:lvl8pPr marL="3199130" indent="0" algn="ctr">
              <a:buNone/>
              <a:defRPr sz="1600"/>
            </a:lvl8pPr>
            <a:lvl9pPr marL="365633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09390" y="908050"/>
            <a:ext cx="10973785" cy="635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390" y="908050"/>
            <a:ext cx="10973785" cy="635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390" y="1600201"/>
            <a:ext cx="1097378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9088099" y="6356350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0920" y="908050"/>
            <a:ext cx="2742256" cy="521811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390" y="908050"/>
            <a:ext cx="8079182" cy="52181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9088100" y="6326532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3078" y="1017167"/>
            <a:ext cx="10515813" cy="34540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7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9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>
          <a:xfrm>
            <a:off x="9088100" y="6326532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390" y="908050"/>
            <a:ext cx="10973785" cy="635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390" y="1600201"/>
            <a:ext cx="1097378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8968824" y="6366290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564" y="1709739"/>
            <a:ext cx="10516743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564" y="4589464"/>
            <a:ext cx="10516743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3765" indent="0">
              <a:buNone/>
              <a:defRPr sz="1800"/>
            </a:lvl3pPr>
            <a:lvl4pPr marL="1370965" indent="0">
              <a:buNone/>
              <a:defRPr sz="1600"/>
            </a:lvl4pPr>
            <a:lvl5pPr marL="1828165" indent="0">
              <a:buNone/>
              <a:defRPr sz="1600"/>
            </a:lvl5pPr>
            <a:lvl6pPr marL="2285365" indent="0">
              <a:buNone/>
              <a:defRPr sz="1600"/>
            </a:lvl6pPr>
            <a:lvl7pPr marL="2741930" indent="0">
              <a:buNone/>
              <a:defRPr sz="1600"/>
            </a:lvl7pPr>
            <a:lvl8pPr marL="3199130" indent="0">
              <a:buNone/>
              <a:defRPr sz="1600"/>
            </a:lvl8pPr>
            <a:lvl9pPr marL="365633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8988704" y="6316593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390" y="908050"/>
            <a:ext cx="10973785" cy="635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390" y="1600201"/>
            <a:ext cx="5409926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665" y="1600201"/>
            <a:ext cx="541151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9098039" y="6406046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499" y="365126"/>
            <a:ext cx="10516742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500" y="1681163"/>
            <a:ext cx="515759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3765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1930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500" y="2505075"/>
            <a:ext cx="515759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3250" y="1681163"/>
            <a:ext cx="518299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3765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1930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3250" y="2505075"/>
            <a:ext cx="518299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>
          <a:xfrm>
            <a:off x="9117919" y="6366289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390" y="908050"/>
            <a:ext cx="10973785" cy="635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9058281" y="6326533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9048342" y="6356350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499" y="457200"/>
            <a:ext cx="3932471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991" y="987426"/>
            <a:ext cx="6173249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499" y="2057400"/>
            <a:ext cx="3932471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3765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1930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9088100" y="6326532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499" y="457200"/>
            <a:ext cx="3932471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991" y="987426"/>
            <a:ext cx="61732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3765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1930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499" y="2057400"/>
            <a:ext cx="3932471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3765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1930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9058281" y="6326533"/>
            <a:ext cx="2743327" cy="365125"/>
          </a:xfrm>
        </p:spPr>
        <p:txBody>
          <a:bodyPr/>
          <a:lstStyle/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872720"/>
            <a:ext cx="12192566" cy="36000"/>
          </a:xfrm>
          <a:prstGeom prst="rect">
            <a:avLst/>
          </a:prstGeom>
          <a:solidFill>
            <a:srgbClr val="0F3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9" tIns="45699" rIns="91399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8611000" y="6356350"/>
            <a:ext cx="27433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0478-29F6-447D-9B12-FF39750ABF9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3765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0965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165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accent1"/>
          </a:solidFill>
          <a:latin typeface="+mn-lt"/>
          <a:ea typeface="仿宋_GB2312" panose="02010609030101010101" pitchFamily="1" charset="-122"/>
          <a:cs typeface="+mn-cs"/>
        </a:defRPr>
      </a:lvl2pPr>
      <a:lvl3pPr marL="114236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59956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676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33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348880"/>
            <a:ext cx="12192000" cy="1440160"/>
          </a:xfrm>
          <a:prstGeom prst="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8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-6628" y="2420888"/>
            <a:ext cx="12198628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dirty="0">
                <a:solidFill>
                  <a:srgbClr val="FFFF00"/>
                </a:solidFill>
              </a:rPr>
              <a:t>标题</a:t>
            </a:r>
            <a:endParaRPr lang="zh-CN" altLang="en-US" sz="48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4770" y="124460"/>
            <a:ext cx="84836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 defTabSz="913765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3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目录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84784"/>
            <a:ext cx="12144672" cy="4011259"/>
          </a:xfrm>
          <a:prstGeom prst="rect">
            <a:avLst/>
          </a:prstGeom>
          <a:gradFill flip="none" rotWithShape="1">
            <a:gsLst>
              <a:gs pos="12000">
                <a:srgbClr val="5B9BD5">
                  <a:lumMod val="20000"/>
                  <a:lumOff val="80000"/>
                </a:srgbClr>
              </a:gs>
              <a:gs pos="100000">
                <a:srgbClr val="5B9BD5">
                  <a:lumMod val="20000"/>
                  <a:lumOff val="80000"/>
                </a:srgbClr>
              </a:gs>
              <a:gs pos="0">
                <a:srgbClr val="5B9BD5">
                  <a:lumMod val="20000"/>
                  <a:lumOff val="80000"/>
                  <a:alpha val="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80478-29F6-447D-9B12-FF39750ABF98}" type="slidenum">
              <a:rPr lang="zh-CN" altLang="en-US" b="0" smtClean="0">
                <a:latin typeface="+mn-ea"/>
                <a:ea typeface="+mn-ea"/>
              </a:rPr>
            </a:fld>
            <a:endParaRPr lang="zh-CN" altLang="en-US" b="0" dirty="0">
              <a:latin typeface="+mn-ea"/>
              <a:ea typeface="+mn-ea"/>
            </a:endParaRPr>
          </a:p>
        </p:txBody>
      </p:sp>
      <p:sp>
        <p:nvSpPr>
          <p:cNvPr id="10" name="TextBox 16"/>
          <p:cNvSpPr txBox="1"/>
          <p:nvPr/>
        </p:nvSpPr>
        <p:spPr>
          <a:xfrm>
            <a:off x="3935760" y="1936283"/>
            <a:ext cx="7313930" cy="2183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l" defTabSz="913765" eaLnBrk="0" fontAlgn="base" hangingPunct="0">
              <a:spcBef>
                <a:spcPts val="1200"/>
              </a:spcBef>
              <a:spcAft>
                <a:spcPts val="1200"/>
              </a:spcAft>
              <a:defRPr/>
            </a:pPr>
            <a:r>
              <a:rPr lang="zh-CN" altLang="en-US" sz="3200" dirty="0">
                <a:solidFill>
                  <a:srgbClr val="17375E"/>
                </a:solidFill>
                <a:latin typeface="+mn-ea"/>
                <a:ea typeface="+mn-ea"/>
                <a:sym typeface="+mn-ea"/>
              </a:rPr>
              <a:t>一、</a:t>
            </a:r>
            <a:endParaRPr lang="en-US" altLang="zh-CN" sz="3200" dirty="0">
              <a:solidFill>
                <a:srgbClr val="17375E"/>
              </a:solidFill>
              <a:latin typeface="+mn-ea"/>
              <a:ea typeface="+mn-ea"/>
              <a:sym typeface="+mn-ea"/>
            </a:endParaRPr>
          </a:p>
          <a:p>
            <a:pPr marL="0" lvl="1" algn="l" defTabSz="913765" eaLnBrk="0" fontAlgn="base" hangingPunct="0">
              <a:spcBef>
                <a:spcPts val="1200"/>
              </a:spcBef>
              <a:spcAft>
                <a:spcPts val="1200"/>
              </a:spcAft>
              <a:defRPr/>
            </a:pPr>
            <a:r>
              <a:rPr lang="zh-CN" altLang="en-US" sz="3200" dirty="0">
                <a:solidFill>
                  <a:srgbClr val="17375E"/>
                </a:solidFill>
                <a:latin typeface="+mn-ea"/>
                <a:ea typeface="+mn-ea"/>
                <a:sym typeface="+mn-ea"/>
              </a:rPr>
              <a:t>二、</a:t>
            </a:r>
            <a:endParaRPr lang="zh-CN" altLang="en-US" sz="3200" dirty="0">
              <a:solidFill>
                <a:srgbClr val="17375E"/>
              </a:solidFill>
              <a:latin typeface="+mn-ea"/>
              <a:ea typeface="+mn-ea"/>
              <a:sym typeface="+mn-ea"/>
            </a:endParaRPr>
          </a:p>
          <a:p>
            <a:pPr marL="0" lvl="1" algn="l" defTabSz="913765" eaLnBrk="0" fontAlgn="base" hangingPunct="0">
              <a:spcBef>
                <a:spcPts val="1200"/>
              </a:spcBef>
              <a:spcAft>
                <a:spcPts val="1200"/>
              </a:spcAft>
              <a:defRPr/>
            </a:pPr>
            <a:r>
              <a:rPr lang="zh-CN" altLang="en-US" sz="3200" dirty="0">
                <a:solidFill>
                  <a:srgbClr val="17375E"/>
                </a:solidFill>
                <a:latin typeface="+mn-ea"/>
                <a:ea typeface="+mn-ea"/>
                <a:sym typeface="+mn-ea"/>
              </a:rPr>
              <a:t>三、</a:t>
            </a:r>
            <a:endParaRPr lang="en-US" altLang="zh-CN" sz="3200" dirty="0">
              <a:solidFill>
                <a:srgbClr val="17375E"/>
              </a:solidFill>
              <a:latin typeface="+mn-ea"/>
              <a:ea typeface="+mn-ea"/>
              <a:sym typeface="+mn-ea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63524" y="1060854"/>
            <a:ext cx="8208911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altLang="zh-CN" sz="2400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xxx</a:t>
            </a:r>
            <a:endParaRPr lang="en-US" altLang="zh-CN" sz="2400" dirty="0">
              <a:solidFill>
                <a:srgbClr val="17375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endParaRPr kumimoji="0" lang="en-US" altLang="zh-CN" sz="2400" b="1" i="1" u="none" strike="noStrike" kern="120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endParaRPr kumimoji="0" lang="en-US" altLang="zh-CN" sz="2400" b="1" i="1" u="none" strike="noStrike" kern="120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263524" y="167005"/>
            <a:ext cx="1064125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t">
            <a:spAutoFit/>
          </a:bodyPr>
          <a:lstStyle/>
          <a:p>
            <a:pPr marL="0" marR="0" lvl="0" indent="0" algn="l" defTabSz="9137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一、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63524" y="1060854"/>
            <a:ext cx="8208911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altLang="zh-CN" sz="2400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xxx</a:t>
            </a:r>
            <a:endParaRPr lang="en-US" altLang="zh-CN" sz="2400" dirty="0">
              <a:solidFill>
                <a:srgbClr val="17375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endParaRPr kumimoji="0" lang="en-US" altLang="zh-CN" sz="2400" b="1" i="1" u="none" strike="noStrike" kern="120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endParaRPr kumimoji="0" lang="en-US" altLang="zh-CN" sz="2400" b="1" i="1" u="none" strike="noStrike" kern="120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263524" y="167005"/>
            <a:ext cx="1064125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t">
            <a:spAutoFit/>
          </a:bodyPr>
          <a:lstStyle/>
          <a:p>
            <a:pPr marL="0" marR="0" lvl="0" indent="0" algn="l" defTabSz="9137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二、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63524" y="1060854"/>
            <a:ext cx="8208911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altLang="zh-CN" sz="2400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xxx</a:t>
            </a:r>
            <a:endParaRPr lang="en-US" altLang="zh-CN" sz="2400" dirty="0">
              <a:solidFill>
                <a:srgbClr val="17375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endParaRPr kumimoji="0" lang="en-US" altLang="zh-CN" sz="2400" b="1" i="1" u="none" strike="noStrike" kern="120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endParaRPr kumimoji="0" lang="en-US" altLang="zh-CN" sz="2400" b="1" i="1" u="none" strike="noStrike" kern="120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263524" y="167005"/>
            <a:ext cx="1064125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t">
            <a:spAutoFit/>
          </a:bodyPr>
          <a:lstStyle/>
          <a:p>
            <a:pPr marL="0" marR="0" lvl="0" indent="0" algn="l" defTabSz="9137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三、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边形 6"/>
          <p:cNvSpPr/>
          <p:nvPr/>
        </p:nvSpPr>
        <p:spPr>
          <a:xfrm>
            <a:off x="3431704" y="2492896"/>
            <a:ext cx="5544616" cy="1200000"/>
          </a:xfrm>
          <a:prstGeom prst="parallelogram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kumimoji="0" lang="zh-CN" altLang="en-US" sz="48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/>
    </mc:Choice>
    <mc:Fallback>
      <p:transition spd="slow" advClick="0"/>
    </mc:Fallback>
  </mc:AlternateContent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SLIDE_MODEL_TYPE" val="cover"/>
</p:tagLst>
</file>

<file path=ppt/tags/tag3.xml><?xml version="1.0" encoding="utf-8"?>
<p:tagLst xmlns:p="http://schemas.openxmlformats.org/presentationml/2006/main">
  <p:tag name="KSO_WM_SLIDE_MODEL_TYPE" val="cover"/>
</p:tagLst>
</file>

<file path=ppt/tags/tag4.xml><?xml version="1.0" encoding="utf-8"?>
<p:tagLst xmlns:p="http://schemas.openxmlformats.org/presentationml/2006/main">
  <p:tag name="KSO_WPP_MARK_KEY" val="730f0efd-ecc6-49a5-98b9-0612323e95a0"/>
  <p:tag name="COMMONDATA" val="eyJoZGlkIjoiZmM4MmJkZWYwOGYyMDE2MGFhYzYyYmYzNzBmN2MwMjkifQ=="/>
  <p:tag name="commondata" val="eyJoZGlkIjoiOWY3YmJkY2Q2ZDE1NjBjMTYyZTNlNGExZDU4MmUwMDkifQ=="/>
</p:tagLst>
</file>

<file path=ppt/theme/theme1.xml><?xml version="1.0" encoding="utf-8"?>
<a:theme xmlns:a="http://schemas.openxmlformats.org/drawingml/2006/main" name="3_默认设计模板">
  <a:themeElements>
    <a:clrScheme name="">
      <a:dk1>
        <a:srgbClr val="004C54"/>
      </a:dk1>
      <a:lt1>
        <a:srgbClr val="009EB0"/>
      </a:lt1>
      <a:dk2>
        <a:srgbClr val="DDDDDD"/>
      </a:dk2>
      <a:lt2>
        <a:srgbClr val="808080"/>
      </a:lt2>
      <a:accent1>
        <a:srgbClr val="292929"/>
      </a:accent1>
      <a:accent2>
        <a:srgbClr val="FFFFFF"/>
      </a:accent2>
      <a:accent3>
        <a:srgbClr val="AACCD4"/>
      </a:accent3>
      <a:accent4>
        <a:srgbClr val="004046"/>
      </a:accent4>
      <a:accent5>
        <a:srgbClr val="ACACAC"/>
      </a:accent5>
      <a:accent6>
        <a:srgbClr val="E7E7E7"/>
      </a:accent6>
      <a:hlink>
        <a:srgbClr val="B3B3B3"/>
      </a:hlink>
      <a:folHlink>
        <a:srgbClr val="404040"/>
      </a:folHlink>
    </a:clrScheme>
    <a:fontScheme name="3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>
        <a:noFill/>
        <a:ln w="28575" algn="ctr">
          <a:solidFill>
            <a:srgbClr val="3333CC"/>
          </a:solidFill>
          <a:round/>
        </a:ln>
      </a:spPr>
      <a:bodyPr/>
      <a:lstStyle/>
    </a:lnDef>
  </a:objectDefaul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WPS 演示</Application>
  <PresentationFormat>宽屏</PresentationFormat>
  <Paragraphs>30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华文中宋</vt:lpstr>
      <vt:lpstr>微软雅黑</vt:lpstr>
      <vt:lpstr>仿宋_GB2312</vt:lpstr>
      <vt:lpstr>Calibri</vt:lpstr>
      <vt:lpstr>等线</vt:lpstr>
      <vt:lpstr>Arial Unicode MS</vt:lpstr>
      <vt:lpstr>3_默认设计模板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973课题</dc:title>
  <dc:creator>zgj</dc:creator>
  <cp:lastModifiedBy>1473523725</cp:lastModifiedBy>
  <cp:revision>3269</cp:revision>
  <dcterms:created xsi:type="dcterms:W3CDTF">2006-06-29T07:21:00Z</dcterms:created>
  <dcterms:modified xsi:type="dcterms:W3CDTF">2024-01-21T01:03:32Z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82609D78E5A243F0AD7C89F6B92E54AA_12</vt:lpwstr>
  </property>
</Properties>
</file>