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1" userDrawn="1">
          <p15:clr>
            <a:srgbClr val="A4A3A4"/>
          </p15:clr>
        </p15:guide>
        <p15:guide id="2" pos="28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41"/>
        <p:guide pos="2847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圆角矩形 1"/>
          <p:cNvSpPr/>
          <p:nvPr/>
        </p:nvSpPr>
        <p:spPr>
          <a:xfrm>
            <a:off x="2413000" y="974725"/>
            <a:ext cx="4679950" cy="358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>
                <a:solidFill>
                  <a:schemeClr val="tx1"/>
                </a:solidFill>
              </a:rPr>
              <a:t>抵达考场，考生持身份证</a:t>
            </a:r>
            <a:r>
              <a:rPr lang="zh-CN" altLang="en-US" strike="noStrike" noProof="1">
                <a:solidFill>
                  <a:schemeClr val="tx1"/>
                </a:solidFill>
              </a:rPr>
              <a:t>原件签到</a:t>
            </a:r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408238" y="1773238"/>
            <a:ext cx="4679950" cy="360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>
                <a:solidFill>
                  <a:schemeClr val="tx1"/>
                </a:solidFill>
                <a:sym typeface="+mn-ea"/>
              </a:rPr>
              <a:t>系统抽签，考生签字确认领次序号</a:t>
            </a:r>
            <a:endParaRPr lang="zh-CN" altLang="en-US" strike="noStrike" noProof="1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449513" y="2492375"/>
            <a:ext cx="4679950" cy="361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>
                <a:solidFill>
                  <a:schemeClr val="tx1"/>
                </a:solidFill>
              </a:rPr>
              <a:t>面试候考（考生等待系统叫号）</a:t>
            </a:r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449513" y="3292475"/>
            <a:ext cx="4679950" cy="360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>
                <a:solidFill>
                  <a:schemeClr val="tx1"/>
                </a:solidFill>
              </a:rPr>
              <a:t>考生进入考场</a:t>
            </a:r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449513" y="4149725"/>
            <a:ext cx="4679950" cy="358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>
                <a:solidFill>
                  <a:schemeClr val="tx1"/>
                </a:solidFill>
              </a:rPr>
              <a:t>考生面试答题</a:t>
            </a:r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449513" y="5068888"/>
            <a:ext cx="4679950" cy="360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>
                <a:solidFill>
                  <a:schemeClr val="tx1"/>
                </a:solidFill>
              </a:rPr>
              <a:t>考生退场，进入候分室候分</a:t>
            </a:r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482850" y="5876925"/>
            <a:ext cx="4740275" cy="650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>
                <a:solidFill>
                  <a:schemeClr val="tx1"/>
                </a:solidFill>
              </a:rPr>
              <a:t>考生待面试成绩审核通过后，持身份证原件查询成绩并确认签字方可离场</a:t>
            </a:r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17" name="下箭头 16"/>
          <p:cNvSpPr/>
          <p:nvPr/>
        </p:nvSpPr>
        <p:spPr>
          <a:xfrm>
            <a:off x="4632325" y="1450975"/>
            <a:ext cx="203200" cy="287338"/>
          </a:xfrm>
          <a:prstGeom prst="downArrow">
            <a:avLst/>
          </a:prstGeom>
          <a:gradFill>
            <a:gsLst>
              <a:gs pos="50000">
                <a:srgbClr val="F5BD7C"/>
              </a:gs>
              <a:gs pos="0">
                <a:srgbClr val="F6D1A7"/>
              </a:gs>
              <a:gs pos="100000">
                <a:srgbClr val="F4A850"/>
              </a:gs>
            </a:gsLst>
            <a:lin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057" name="文本框 21"/>
          <p:cNvSpPr txBox="1"/>
          <p:nvPr/>
        </p:nvSpPr>
        <p:spPr>
          <a:xfrm>
            <a:off x="1403350" y="79375"/>
            <a:ext cx="6662738" cy="6842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4000">
                <a:latin typeface="Arial" panose="020B0604020202020204" pitchFamily="34" charset="0"/>
                <a:ea typeface="宋体" panose="02010600030101010101" pitchFamily="2" charset="-122"/>
              </a:rPr>
              <a:t>考生面试流程图</a:t>
            </a:r>
            <a:endParaRPr lang="zh-CN" altLang="en-US" sz="40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下箭头 2"/>
          <p:cNvSpPr/>
          <p:nvPr/>
        </p:nvSpPr>
        <p:spPr>
          <a:xfrm>
            <a:off x="4651375" y="2168525"/>
            <a:ext cx="203200" cy="288925"/>
          </a:xfrm>
          <a:prstGeom prst="downArrow">
            <a:avLst/>
          </a:prstGeom>
          <a:gradFill>
            <a:gsLst>
              <a:gs pos="50000">
                <a:srgbClr val="F5BD7C"/>
              </a:gs>
              <a:gs pos="0">
                <a:srgbClr val="F6D1A7"/>
              </a:gs>
              <a:gs pos="100000">
                <a:srgbClr val="F4A850"/>
              </a:gs>
            </a:gsLst>
            <a:lin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0" name="下箭头 9"/>
          <p:cNvSpPr/>
          <p:nvPr/>
        </p:nvSpPr>
        <p:spPr>
          <a:xfrm>
            <a:off x="4643438" y="2924175"/>
            <a:ext cx="203200" cy="288925"/>
          </a:xfrm>
          <a:prstGeom prst="downArrow">
            <a:avLst/>
          </a:prstGeom>
          <a:gradFill>
            <a:gsLst>
              <a:gs pos="50000">
                <a:srgbClr val="F5BD7C"/>
              </a:gs>
              <a:gs pos="0">
                <a:srgbClr val="F6D1A7"/>
              </a:gs>
              <a:gs pos="100000">
                <a:srgbClr val="F4A850"/>
              </a:gs>
            </a:gsLst>
            <a:lin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2" name="下箭头 11"/>
          <p:cNvSpPr/>
          <p:nvPr/>
        </p:nvSpPr>
        <p:spPr>
          <a:xfrm>
            <a:off x="4643438" y="3786188"/>
            <a:ext cx="203200" cy="287338"/>
          </a:xfrm>
          <a:prstGeom prst="downArrow">
            <a:avLst/>
          </a:prstGeom>
          <a:gradFill>
            <a:gsLst>
              <a:gs pos="50000">
                <a:srgbClr val="F5BD7C"/>
              </a:gs>
              <a:gs pos="0">
                <a:srgbClr val="F6D1A7"/>
              </a:gs>
              <a:gs pos="100000">
                <a:srgbClr val="F4A850"/>
              </a:gs>
            </a:gsLst>
            <a:lin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4" name="下箭头 13"/>
          <p:cNvSpPr/>
          <p:nvPr/>
        </p:nvSpPr>
        <p:spPr>
          <a:xfrm>
            <a:off x="4643438" y="4703763"/>
            <a:ext cx="203200" cy="287338"/>
          </a:xfrm>
          <a:prstGeom prst="downArrow">
            <a:avLst/>
          </a:prstGeom>
          <a:gradFill>
            <a:gsLst>
              <a:gs pos="50000">
                <a:srgbClr val="F5BD7C"/>
              </a:gs>
              <a:gs pos="0">
                <a:srgbClr val="F6D1A7"/>
              </a:gs>
              <a:gs pos="100000">
                <a:srgbClr val="F4A850"/>
              </a:gs>
            </a:gsLst>
            <a:lin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5" name="下箭头 14"/>
          <p:cNvSpPr/>
          <p:nvPr/>
        </p:nvSpPr>
        <p:spPr>
          <a:xfrm>
            <a:off x="4651375" y="5518150"/>
            <a:ext cx="203200" cy="287338"/>
          </a:xfrm>
          <a:prstGeom prst="downArrow">
            <a:avLst/>
          </a:prstGeom>
          <a:gradFill>
            <a:gsLst>
              <a:gs pos="50000">
                <a:srgbClr val="F5BD7C"/>
              </a:gs>
              <a:gs pos="0">
                <a:srgbClr val="F6D1A7"/>
              </a:gs>
              <a:gs pos="100000">
                <a:srgbClr val="F4A850"/>
              </a:gs>
            </a:gsLst>
            <a:lin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063" name="文本框 10"/>
          <p:cNvSpPr txBox="1"/>
          <p:nvPr/>
        </p:nvSpPr>
        <p:spPr>
          <a:xfrm>
            <a:off x="250825" y="79375"/>
            <a:ext cx="1241425" cy="29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附件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WPS 演示</Application>
  <PresentationFormat/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LZRY</dc:creator>
  <cp:lastModifiedBy>早睡早起</cp:lastModifiedBy>
  <cp:revision>12</cp:revision>
  <dcterms:created xsi:type="dcterms:W3CDTF">2022-12-26T09:57:07Z</dcterms:created>
  <dcterms:modified xsi:type="dcterms:W3CDTF">2023-12-19T00:56:04Z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BA309834E7CB4770A26732F0E7F72680_13</vt:lpwstr>
  </property>
</Properties>
</file>