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9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2104" r:id="rId33"/>
    <p:sldId id="1739" r:id="rId34"/>
    <p:sldId id="2106" r:id="rId35"/>
    <p:sldId id="2129" r:id="rId36"/>
    <p:sldId id="1740" r:id="rId37"/>
    <p:sldId id="835" r:id="rId38"/>
  </p:sldIdLst>
  <p:sldSz cx="12195175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8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6.png"/><Relationship Id="rId7" Type="http://schemas.openxmlformats.org/officeDocument/2006/relationships/image" Target="../media/image21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3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“2020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招聘安排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“2019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年夏季招聘通知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安排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招聘安排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006600"/>
            <a:ext cx="911415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001520"/>
            <a:ext cx="9114155" cy="430911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5" y="26517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5" y="326707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，进入简历投递情况查看页面，进行相关的操作（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取消投递、查看短信）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1226446" y="1444722"/>
            <a:ext cx="3641608" cy="3641608"/>
          </a:xfrm>
          <a:prstGeom prst="wedgeEllipseCallout">
            <a:avLst>
              <a:gd name="adj1" fmla="val 41387"/>
              <a:gd name="adj2" fmla="val 4503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147070" y="2375684"/>
            <a:ext cx="36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ln w="19050"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</a:t>
            </a:r>
            <a:endParaRPr lang="en-US" altLang="zh-CN" sz="6000" b="1" dirty="0" smtClean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6000" b="1" dirty="0">
                <a:ln w="19050">
                  <a:noFill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观赏</a:t>
            </a:r>
            <a:endParaRPr lang="zh-CN" altLang="en-US" sz="6000" b="1" dirty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0455" y="415925"/>
            <a:ext cx="4814570" cy="3109595"/>
          </a:xfrm>
          <a:prstGeom prst="rect">
            <a:avLst/>
          </a:prstGeom>
        </p:spPr>
      </p:pic>
      <p:pic>
        <p:nvPicPr>
          <p:cNvPr id="4" name="图片 3" descr="空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790950"/>
            <a:ext cx="4813935" cy="2791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81.xml><?xml version="1.0" encoding="utf-8"?>
<p:tagLst xmlns:p="http://schemas.openxmlformats.org/presentationml/2006/main">
  <p:tag name="REFSHAPE" val="734220340"/>
  <p:tag name="KSO_WM_UNIT_PLACING_PICTURE_USER_VIEWPORT" val="{&quot;height&quot;:10070,&quot;width&quot;:14410}"/>
</p:tagLst>
</file>

<file path=ppt/tags/tag82.xml><?xml version="1.0" encoding="utf-8"?>
<p:tagLst xmlns:p="http://schemas.openxmlformats.org/presentationml/2006/main">
  <p:tag name="KSO_WM_DOC_GUID" val="{51602726-3215-41bf-86e4-9f91a5423b8c}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自定义</PresentationFormat>
  <Paragraphs>202</Paragraphs>
  <Slides>27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Trebuchet MS</vt:lpstr>
      <vt:lpstr>Adobe 宋体 Std L</vt:lpstr>
      <vt:lpstr>微软雅黑</vt:lpstr>
      <vt:lpstr>Impact</vt:lpstr>
      <vt:lpstr>Calibri</vt:lpstr>
      <vt:lpstr>Arial</vt:lpstr>
      <vt:lpstr>Gulim</vt:lpstr>
      <vt:lpstr>Malgun Gothic</vt:lpstr>
      <vt:lpstr>黑体</vt:lpstr>
      <vt:lpstr>华文细黑</vt:lpstr>
      <vt:lpstr>Meiryo UI</vt:lpstr>
      <vt:lpstr>Yu Gothic UI</vt:lpstr>
      <vt:lpstr>幼圆</vt:lpstr>
      <vt:lpstr>Arial Unicode MS</vt:lpstr>
      <vt:lpstr>等线</vt:lpstr>
      <vt:lpstr>等线 Light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htyl</cp:lastModifiedBy>
  <cp:revision>6206</cp:revision>
  <dcterms:created xsi:type="dcterms:W3CDTF">2012-10-07T00:28:00Z</dcterms:created>
  <dcterms:modified xsi:type="dcterms:W3CDTF">2023-12-11T01:24:40Z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EAE3F6AE37084A13809A9721F96D7E40_13</vt:lpwstr>
  </property>
</Properties>
</file>