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emf" ContentType="image/x-emf"/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  <p:sldMasterId id="2147483650" r:id="rId3"/>
    <p:sldMasterId id="2147483653" r:id="rId4"/>
    <p:sldMasterId id="2147483665" r:id="rId5"/>
    <p:sldMasterId id="2147483675" r:id="rId6"/>
    <p:sldMasterId id="2147483678" r:id="rId7"/>
    <p:sldMasterId id="2147483681" r:id="rId8"/>
    <p:sldMasterId id="2147483683" r:id="rId9"/>
    <p:sldMasterId id="2147483685" r:id="rId10"/>
    <p:sldMasterId id="2147483693" r:id="rId11"/>
  </p:sldMasterIdLst>
  <p:notesMasterIdLst>
    <p:notesMasterId r:id="rId13"/>
  </p:notesMasterIdLst>
  <p:handoutMasterIdLst>
    <p:handoutMasterId r:id="rId17"/>
  </p:handoutMasterIdLst>
  <p:sldIdLst>
    <p:sldId id="2196" r:id="rId12"/>
    <p:sldId id="2193" r:id="rId14"/>
    <p:sldId id="2194" r:id="rId15"/>
    <p:sldId id="2195" r:id="rId16"/>
  </p:sldIdLst>
  <p:sldSz cx="9144000" cy="5143500" type="screen16x9"/>
  <p:notesSz cx="6797675" cy="9872345"/>
  <p:custDataLst>
    <p:tags r:id="rId21"/>
  </p:custDataLst>
  <p:defaultTextStyle>
    <a:defPPr>
      <a:defRPr lang="zh-CN"/>
    </a:defPPr>
    <a:lvl1pPr marL="0" algn="l" defTabSz="911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930" algn="l" defTabSz="911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860" algn="l" defTabSz="911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790" algn="l" defTabSz="911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720" algn="l" defTabSz="911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285" algn="l" defTabSz="911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215" algn="l" defTabSz="911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145" algn="l" defTabSz="911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8075" algn="l" defTabSz="911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E383627-18D0-4FD4-B0C4-A69F5936D25D}">
          <p14:sldIdLst>
            <p14:sldId id="2196"/>
            <p14:sldId id="2193"/>
            <p14:sldId id="2194"/>
            <p14:sldId id="21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D9D9D9"/>
    <a:srgbClr val="E9EDF4"/>
    <a:srgbClr val="99CCFF"/>
    <a:srgbClr val="1F497D"/>
    <a:srgbClr val="00235A"/>
    <a:srgbClr val="B70000"/>
    <a:srgbClr val="002060"/>
    <a:srgbClr val="C0504D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7" autoAdjust="0"/>
    <p:restoredTop sz="98246" autoAdjust="0"/>
  </p:normalViewPr>
  <p:slideViewPr>
    <p:cSldViewPr>
      <p:cViewPr varScale="1">
        <p:scale>
          <a:sx n="93" d="100"/>
          <a:sy n="93" d="100"/>
        </p:scale>
        <p:origin x="476" y="60"/>
      </p:cViewPr>
      <p:guideLst>
        <p:guide orient="horz" pos="2182"/>
        <p:guide pos="2898"/>
        <p:guide orient="horz" pos="16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4014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0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712" cy="494029"/>
          </a:xfrm>
          <a:prstGeom prst="rect">
            <a:avLst/>
          </a:prstGeom>
        </p:spPr>
        <p:txBody>
          <a:bodyPr vert="horz" lIns="91235" tIns="45618" rIns="91235" bIns="4561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377056"/>
            <a:ext cx="2945712" cy="494028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377" y="9377056"/>
            <a:ext cx="2945712" cy="494028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r">
              <a:defRPr sz="1200"/>
            </a:lvl1pPr>
          </a:lstStyle>
          <a:p>
            <a:fld id="{0AED303E-F69C-487C-B61A-1FC27B27A54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5" y="5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/>
          <a:lstStyle>
            <a:lvl1pPr algn="r">
              <a:defRPr sz="1200"/>
            </a:lvl1pPr>
          </a:lstStyle>
          <a:p>
            <a:fld id="{440473B6-8AB2-4DD0-823A-C576FA66E4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38188"/>
            <a:ext cx="6591300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35" tIns="45618" rIns="91235" bIns="4561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9" y="4689514"/>
            <a:ext cx="5438140" cy="4442698"/>
          </a:xfrm>
          <a:prstGeom prst="rect">
            <a:avLst/>
          </a:prstGeom>
        </p:spPr>
        <p:txBody>
          <a:bodyPr vert="horz" lIns="91235" tIns="45618" rIns="91235" bIns="45618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377319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r">
              <a:defRPr sz="1200"/>
            </a:lvl1pPr>
          </a:lstStyle>
          <a:p>
            <a:fld id="{7120A554-7C36-4AFC-A0B8-D2D5EE594C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1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defTabSz="911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860" algn="l" defTabSz="911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790" algn="l" defTabSz="911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720" algn="l" defTabSz="911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285" algn="l" defTabSz="911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215" algn="l" defTabSz="911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145" algn="l" defTabSz="911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075" algn="l" defTabSz="911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AE352-81A5-41E6-906E-05AC6B8224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GIF"/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30650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 sz="4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01516"/>
            <a:ext cx="6400800" cy="13144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zh-CN" altLang="en-US" sz="2400" b="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590551"/>
            <a:ext cx="7715250" cy="43576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1" y="1091805"/>
            <a:ext cx="7704138" cy="347781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96025" y="4773217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746500" y="4782742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第</a:t>
            </a:r>
            <a:fld id="{7167E822-2EBE-410B-9927-99A140AE43C5}" type="slidenum">
              <a:rPr lang="zh-CN" altLang="en-US">
                <a:solidFill>
                  <a:prstClr val="black"/>
                </a:solidFill>
              </a:rPr>
            </a:fld>
            <a:r>
              <a:rPr lang="zh-CN" altLang="en-US">
                <a:solidFill>
                  <a:prstClr val="black"/>
                </a:solidFill>
              </a:rPr>
              <a:t>页</a:t>
            </a:r>
            <a:r>
              <a:rPr lang="en-US">
                <a:solidFill>
                  <a:prstClr val="black"/>
                </a:solidFill>
              </a:rPr>
              <a:t>/</a:t>
            </a:r>
            <a:r>
              <a:rPr lang="zh-CN" altLang="en-US">
                <a:solidFill>
                  <a:prstClr val="black"/>
                </a:solidFill>
              </a:rPr>
              <a:t>共</a:t>
            </a:r>
            <a:r>
              <a:rPr lang="en-US">
                <a:solidFill>
                  <a:prstClr val="black"/>
                </a:solidFill>
              </a:rPr>
              <a:t>54</a:t>
            </a:r>
            <a:r>
              <a:rPr lang="zh-CN" altLang="en-US">
                <a:solidFill>
                  <a:prstClr val="black"/>
                </a:solidFill>
              </a:rPr>
              <a:t>页</a:t>
            </a:r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7035" y="108001"/>
            <a:ext cx="7388124" cy="411428"/>
          </a:xfrm>
          <a:prstGeom prst="rect">
            <a:avLst/>
          </a:prstGeom>
        </p:spPr>
        <p:txBody>
          <a:bodyPr lIns="81750" tIns="40874" rIns="81750" bIns="40874"/>
          <a:lstStyle>
            <a:lvl1pPr>
              <a:defRPr sz="2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单击此处添加二级目录标题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61663" y="576002"/>
            <a:ext cx="8834964" cy="1492250"/>
          </a:xfrm>
          <a:prstGeom prst="rect">
            <a:avLst/>
          </a:prstGeom>
        </p:spPr>
        <p:txBody>
          <a:bodyPr lIns="81750" tIns="40874" rIns="81750" bIns="40874"/>
          <a:lstStyle>
            <a:lvl1pPr marL="318770" indent="-318770">
              <a:lnSpc>
                <a:spcPct val="120000"/>
              </a:lnSpc>
              <a:spcBef>
                <a:spcPts val="385"/>
              </a:spcBef>
              <a:buFontTx/>
              <a:buBlip>
                <a:blip r:embed="rId2"/>
              </a:buBlip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82600" indent="-262890">
              <a:lnSpc>
                <a:spcPct val="120000"/>
              </a:lnSpc>
              <a:buSzPct val="100000"/>
              <a:buFont typeface="Wingdings" panose="05000000000000000000" pitchFamily="2" charset="2"/>
              <a:buChar char="Ø"/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643890" indent="-212090">
              <a:lnSpc>
                <a:spcPct val="120000"/>
              </a:lnSpc>
              <a:buFont typeface="Wingdings" panose="05000000000000000000" pitchFamily="2" charset="2"/>
              <a:buChar char="n"/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523365" indent="-255270">
              <a:lnSpc>
                <a:spcPct val="120000"/>
              </a:lnSpc>
              <a:buFont typeface="Wingdings" panose="05000000000000000000" pitchFamily="2" charset="2"/>
              <a:buChar char="l"/>
              <a:defRPr sz="13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946275" indent="-255270">
              <a:lnSpc>
                <a:spcPct val="120000"/>
              </a:lnSpc>
              <a:buFont typeface="Wingdings" panose="05000000000000000000" pitchFamily="2" charset="2"/>
              <a:buChar char="u"/>
              <a:defRPr sz="11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单击此处添加一级文本</a:t>
            </a:r>
            <a:endParaRPr lang="en-US" altLang="zh-CN" dirty="0"/>
          </a:p>
          <a:p>
            <a:pPr lvl="1"/>
            <a:r>
              <a:rPr lang="zh-CN" altLang="en-US" dirty="0"/>
              <a:t>单击此处添加二级文本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zh-CN" altLang="en-US" dirty="0"/>
              <a:t>三级文本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7035" y="51471"/>
            <a:ext cx="7388124" cy="411428"/>
          </a:xfrm>
          <a:prstGeom prst="rect">
            <a:avLst/>
          </a:prstGeom>
        </p:spPr>
        <p:txBody>
          <a:bodyPr lIns="81740" tIns="40869" rIns="81740" bIns="40869"/>
          <a:lstStyle>
            <a:lvl1pPr>
              <a:defRPr sz="2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单击此处添加二级目录标题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01532" y="627534"/>
            <a:ext cx="8834964" cy="1492250"/>
          </a:xfrm>
          <a:prstGeom prst="rect">
            <a:avLst/>
          </a:prstGeom>
        </p:spPr>
        <p:txBody>
          <a:bodyPr lIns="81740" tIns="40869" rIns="81740" bIns="40869"/>
          <a:lstStyle>
            <a:lvl1pPr marL="318770" indent="-318770">
              <a:lnSpc>
                <a:spcPct val="120000"/>
              </a:lnSpc>
              <a:spcBef>
                <a:spcPts val="385"/>
              </a:spcBef>
              <a:buFontTx/>
              <a:buBlip>
                <a:blip r:embed="rId2"/>
              </a:buBlip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82600" indent="-262890">
              <a:lnSpc>
                <a:spcPct val="120000"/>
              </a:lnSpc>
              <a:buSzPct val="100000"/>
              <a:buFont typeface="Wingdings" panose="05000000000000000000" pitchFamily="2" charset="2"/>
              <a:buChar char="Ø"/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643890" indent="-212090">
              <a:lnSpc>
                <a:spcPct val="120000"/>
              </a:lnSpc>
              <a:buFont typeface="Wingdings" panose="05000000000000000000" pitchFamily="2" charset="2"/>
              <a:buChar char="n"/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523365" indent="-255270">
              <a:lnSpc>
                <a:spcPct val="120000"/>
              </a:lnSpc>
              <a:buFont typeface="Wingdings" panose="05000000000000000000" pitchFamily="2" charset="2"/>
              <a:buChar char="l"/>
              <a:defRPr sz="13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946275" indent="-255270">
              <a:lnSpc>
                <a:spcPct val="120000"/>
              </a:lnSpc>
              <a:buFont typeface="Wingdings" panose="05000000000000000000" pitchFamily="2" charset="2"/>
              <a:buChar char="u"/>
              <a:defRPr sz="11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单击此处添加一级文本</a:t>
            </a:r>
            <a:endParaRPr lang="en-US" altLang="zh-CN" dirty="0"/>
          </a:p>
          <a:p>
            <a:pPr lvl="1"/>
            <a:r>
              <a:rPr lang="zh-CN" altLang="en-US" dirty="0"/>
              <a:t>单击此处添加二级文本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zh-CN" altLang="en-US" dirty="0"/>
              <a:t>三级文本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237035" y="51471"/>
            <a:ext cx="7388124" cy="411428"/>
          </a:xfrm>
          <a:prstGeom prst="rect">
            <a:avLst/>
          </a:prstGeom>
        </p:spPr>
        <p:txBody>
          <a:bodyPr lIns="81740" tIns="40869" rIns="81740" bIns="40869"/>
          <a:lstStyle>
            <a:lvl1pPr>
              <a:defRPr sz="2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627534"/>
            <a:ext cx="8834964" cy="1492250"/>
          </a:xfrm>
          <a:prstGeom prst="rect">
            <a:avLst/>
          </a:prstGeom>
        </p:spPr>
        <p:txBody>
          <a:bodyPr lIns="81740" tIns="40869" rIns="81740" bIns="40869"/>
          <a:lstStyle>
            <a:lvl1pPr marL="318770" indent="-318770">
              <a:lnSpc>
                <a:spcPct val="120000"/>
              </a:lnSpc>
              <a:spcBef>
                <a:spcPts val="385"/>
              </a:spcBef>
              <a:buFontTx/>
              <a:buBlip>
                <a:blip r:embed="rId2"/>
              </a:buBlip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82600" indent="-262890">
              <a:lnSpc>
                <a:spcPct val="120000"/>
              </a:lnSpc>
              <a:buSzPct val="100000"/>
              <a:buFont typeface="Wingdings" panose="05000000000000000000" pitchFamily="2" charset="2"/>
              <a:buChar char="Ø"/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643890" indent="-212090">
              <a:lnSpc>
                <a:spcPct val="120000"/>
              </a:lnSpc>
              <a:buFont typeface="Wingdings" panose="05000000000000000000" pitchFamily="2" charset="2"/>
              <a:buChar char="n"/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523365" indent="-255270">
              <a:lnSpc>
                <a:spcPct val="120000"/>
              </a:lnSpc>
              <a:buFont typeface="Wingdings" panose="05000000000000000000" pitchFamily="2" charset="2"/>
              <a:buChar char="l"/>
              <a:defRPr sz="13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946275" indent="-255270">
              <a:lnSpc>
                <a:spcPct val="120000"/>
              </a:lnSpc>
              <a:buFont typeface="Wingdings" panose="05000000000000000000" pitchFamily="2" charset="2"/>
              <a:buChar char="u"/>
              <a:defRPr sz="11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单击此处添加一级文本</a:t>
            </a:r>
            <a:endParaRPr lang="en-US" altLang="zh-CN" dirty="0"/>
          </a:p>
          <a:p>
            <a:pPr lvl="1"/>
            <a:r>
              <a:rPr lang="zh-CN" altLang="en-US" dirty="0"/>
              <a:t>单击此处添加二级文本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zh-CN" altLang="en-US" dirty="0"/>
              <a:t>三级文本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9"/>
          <p:cNvSpPr>
            <a:spLocks noGrp="1"/>
          </p:cNvSpPr>
          <p:nvPr>
            <p:ph sz="quarter" idx="13"/>
          </p:nvPr>
        </p:nvSpPr>
        <p:spPr>
          <a:xfrm>
            <a:off x="416185" y="563447"/>
            <a:ext cx="8311640" cy="4163553"/>
          </a:xfrm>
          <a:prstGeom prst="rect">
            <a:avLst/>
          </a:prstGeom>
        </p:spPr>
        <p:txBody>
          <a:bodyPr lIns="87249" tIns="43625" rIns="87249" bIns="43625"/>
          <a:lstStyle>
            <a:lvl1pPr>
              <a:buFontTx/>
              <a:buBlip>
                <a:blip r:embed="rId2"/>
              </a:buBlip>
              <a:defRPr kumimoji="1" lang="zh-CN" altLang="en-US" sz="19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>
              <a:buFontTx/>
              <a:buBlip>
                <a:blip r:embed="rId3"/>
              </a:buBlip>
              <a:defRPr kumimoji="1" lang="zh-CN" altLang="en-US" sz="17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FontTx/>
              <a:buBlip>
                <a:blip r:embed="rId4"/>
              </a:buBlip>
              <a:defRPr kumimoji="1" lang="zh-CN" altLang="en-US" sz="16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kumimoji="1" lang="zh-CN" altLang="en-US" sz="14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16182" y="123480"/>
            <a:ext cx="5407592" cy="308206"/>
          </a:xfrm>
          <a:prstGeom prst="rect">
            <a:avLst/>
          </a:prstGeom>
        </p:spPr>
        <p:txBody>
          <a:bodyPr lIns="87249" tIns="43625" rIns="87249" bIns="43625"/>
          <a:lstStyle>
            <a:lvl1pPr algn="l">
              <a:defRPr sz="2100" b="1">
                <a:solidFill>
                  <a:srgbClr val="66003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4"/>
          </p:nvPr>
        </p:nvSpPr>
        <p:spPr>
          <a:xfrm>
            <a:off x="6593292" y="4767702"/>
            <a:ext cx="2371198" cy="375798"/>
          </a:xfrm>
          <a:prstGeom prst="rect">
            <a:avLst/>
          </a:prstGeom>
        </p:spPr>
        <p:txBody>
          <a:bodyPr lIns="87249" tIns="43625" rIns="87249" bIns="43625"/>
          <a:lstStyle>
            <a:lvl1pPr>
              <a:defRPr/>
            </a:lvl1pPr>
          </a:lstStyle>
          <a:p>
            <a:pPr defTabSz="914400">
              <a:defRPr/>
            </a:pPr>
            <a:r>
              <a:rPr lang="en-US" altLang="zh-CN" dirty="0">
                <a:solidFill>
                  <a:srgbClr val="FFFFFF"/>
                </a:solidFill>
              </a:rPr>
              <a:t>XX</a:t>
            </a:r>
            <a:r>
              <a:rPr lang="zh-CN" altLang="en-US" dirty="0">
                <a:solidFill>
                  <a:srgbClr val="FFFFFF"/>
                </a:solidFill>
              </a:rPr>
              <a:t>公司 </a:t>
            </a:r>
            <a:r>
              <a:rPr lang="en-US" altLang="zh-CN" dirty="0">
                <a:solidFill>
                  <a:srgbClr val="FFFFFF"/>
                </a:solidFill>
              </a:rPr>
              <a:t>2015</a:t>
            </a:r>
            <a:r>
              <a:rPr lang="zh-CN" altLang="en-US" dirty="0">
                <a:solidFill>
                  <a:srgbClr val="FFFFFF"/>
                </a:solidFill>
              </a:rPr>
              <a:t>年</a:t>
            </a:r>
            <a:r>
              <a:rPr lang="en-US" altLang="zh-CN" dirty="0">
                <a:solidFill>
                  <a:srgbClr val="FFFFFF"/>
                </a:solidFill>
              </a:rPr>
              <a:t>12</a:t>
            </a:r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4190" y="51470"/>
            <a:ext cx="7718050" cy="382569"/>
          </a:xfrm>
          <a:prstGeom prst="rect">
            <a:avLst/>
          </a:prstGeom>
        </p:spPr>
        <p:txBody>
          <a:bodyPr lIns="81740" tIns="40869" rIns="81740" bIns="40869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354" y="627273"/>
            <a:ext cx="8210786" cy="4104173"/>
          </a:xfrm>
          <a:prstGeom prst="rect">
            <a:avLst/>
          </a:prstGeom>
        </p:spPr>
        <p:txBody>
          <a:bodyPr lIns="81740" tIns="40869" rIns="81740" bIns="40869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8397" y="4683451"/>
            <a:ext cx="2132206" cy="358970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91440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3656" y="4683451"/>
            <a:ext cx="2896695" cy="358970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914400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3585" y="4767714"/>
            <a:ext cx="2896867" cy="2732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567" y="4767714"/>
            <a:ext cx="2133962" cy="273211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fld id="{10413790-DA41-421A-AE39-C50414B092DE}" type="slidenum">
              <a:rPr lang="zh-CN" altLang="en-US" smtClean="0">
                <a:solidFill>
                  <a:srgbClr val="FFFFFF"/>
                </a:solidFill>
              </a:rPr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2" Type="http://schemas.openxmlformats.org/officeDocument/2006/relationships/theme" Target="../theme/theme1.xml"/><Relationship Id="rId11" Type="http://schemas.openxmlformats.org/officeDocument/2006/relationships/vmlDrawing" Target="../drawings/vmlDrawing1.vml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7" Type="http://schemas.openxmlformats.org/officeDocument/2006/relationships/theme" Target="../theme/theme10.xml"/><Relationship Id="rId6" Type="http://schemas.openxmlformats.org/officeDocument/2006/relationships/vmlDrawing" Target="../drawings/vmlDrawing9.vml"/><Relationship Id="rId5" Type="http://schemas.openxmlformats.org/officeDocument/2006/relationships/image" Target="../media/image12.png"/><Relationship Id="rId4" Type="http://schemas.openxmlformats.org/officeDocument/2006/relationships/image" Target="../media/image8.emf"/><Relationship Id="rId3" Type="http://schemas.openxmlformats.org/officeDocument/2006/relationships/oleObject" Target="../embeddings/oleObject9.bin"/><Relationship Id="rId2" Type="http://schemas.openxmlformats.org/officeDocument/2006/relationships/tags" Target="../tags/tag9.xml"/><Relationship Id="rId1" Type="http://schemas.openxmlformats.org/officeDocument/2006/relationships/slideLayout" Target="../slideLayouts/slideLayout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Relationship Id="rId3" Type="http://schemas.openxmlformats.org/officeDocument/2006/relationships/tags" Target="../tags/tag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7" Type="http://schemas.openxmlformats.org/officeDocument/2006/relationships/theme" Target="../theme/theme3.xml"/><Relationship Id="rId16" Type="http://schemas.openxmlformats.org/officeDocument/2006/relationships/vmlDrawing" Target="../drawings/vmlDrawing3.vml"/><Relationship Id="rId15" Type="http://schemas.openxmlformats.org/officeDocument/2006/relationships/image" Target="../media/image9.png"/><Relationship Id="rId14" Type="http://schemas.openxmlformats.org/officeDocument/2006/relationships/image" Target="../media/image1.emf"/><Relationship Id="rId13" Type="http://schemas.openxmlformats.org/officeDocument/2006/relationships/oleObject" Target="../embeddings/oleObject3.bin"/><Relationship Id="rId12" Type="http://schemas.openxmlformats.org/officeDocument/2006/relationships/tags" Target="../tags/tag3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4.xml"/><Relationship Id="rId14" Type="http://schemas.openxmlformats.org/officeDocument/2006/relationships/vmlDrawing" Target="../drawings/vmlDrawing4.vml"/><Relationship Id="rId13" Type="http://schemas.openxmlformats.org/officeDocument/2006/relationships/image" Target="../media/image12.png"/><Relationship Id="rId12" Type="http://schemas.openxmlformats.org/officeDocument/2006/relationships/image" Target="../media/image8.emf"/><Relationship Id="rId11" Type="http://schemas.openxmlformats.org/officeDocument/2006/relationships/oleObject" Target="../embeddings/oleObject4.bin"/><Relationship Id="rId10" Type="http://schemas.openxmlformats.org/officeDocument/2006/relationships/tags" Target="../tags/tag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7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Relationship Id="rId3" Type="http://schemas.openxmlformats.org/officeDocument/2006/relationships/tags" Target="../tags/tag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7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Relationship Id="rId3" Type="http://schemas.openxmlformats.org/officeDocument/2006/relationships/tags" Target="../tags/tag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7" Type="http://schemas.openxmlformats.org/officeDocument/2006/relationships/theme" Target="../theme/theme7.xml"/><Relationship Id="rId6" Type="http://schemas.openxmlformats.org/officeDocument/2006/relationships/vmlDrawing" Target="../drawings/vmlDrawing7.vml"/><Relationship Id="rId5" Type="http://schemas.openxmlformats.org/officeDocument/2006/relationships/image" Target="../media/image12.png"/><Relationship Id="rId4" Type="http://schemas.openxmlformats.org/officeDocument/2006/relationships/image" Target="../media/image8.emf"/><Relationship Id="rId3" Type="http://schemas.openxmlformats.org/officeDocument/2006/relationships/oleObject" Target="../embeddings/oleObject7.bin"/><Relationship Id="rId2" Type="http://schemas.openxmlformats.org/officeDocument/2006/relationships/tags" Target="../tags/tag7.xml"/><Relationship Id="rId1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7" Type="http://schemas.openxmlformats.org/officeDocument/2006/relationships/theme" Target="../theme/theme8.xml"/><Relationship Id="rId6" Type="http://schemas.openxmlformats.org/officeDocument/2006/relationships/vmlDrawing" Target="../drawings/vmlDrawing8.vml"/><Relationship Id="rId5" Type="http://schemas.openxmlformats.org/officeDocument/2006/relationships/image" Target="../media/image12.png"/><Relationship Id="rId4" Type="http://schemas.openxmlformats.org/officeDocument/2006/relationships/image" Target="../media/image8.emf"/><Relationship Id="rId3" Type="http://schemas.openxmlformats.org/officeDocument/2006/relationships/oleObject" Target="../embeddings/oleObject8.bin"/><Relationship Id="rId2" Type="http://schemas.openxmlformats.org/officeDocument/2006/relationships/tags" Target="../tags/tag8.xml"/><Relationship Id="rId1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jpeg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4" Type="http://schemas.openxmlformats.org/officeDocument/2006/relationships/theme" Target="../theme/theme9.xml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07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图片 2587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05" y="4683449"/>
            <a:ext cx="2132206" cy="358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4536" tIns="42269" rIns="84536" bIns="42269" numCol="1" anchor="t" anchorCtr="0" compatLnSpc="1"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一汽蓝条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4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9512" y="135849"/>
            <a:ext cx="3887876" cy="1219931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5796136" y="627534"/>
            <a:ext cx="319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宜居    宜业    宜游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+mj-lt"/>
          <a:ea typeface="+mj-ea"/>
          <a:cs typeface="+mj-cs"/>
        </a:defRPr>
      </a:lvl1pPr>
      <a:lvl2pPr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6565"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3130"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69695"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6260"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16865" indent="-316865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7"/>
        </a:buBlip>
        <a:defRPr sz="2200">
          <a:solidFill>
            <a:srgbClr val="002C6C"/>
          </a:solidFill>
          <a:latin typeface="+mn-lt"/>
          <a:ea typeface="+mn-ea"/>
          <a:cs typeface="+mn-cs"/>
        </a:defRPr>
      </a:lvl1pPr>
      <a:lvl2pPr marL="686435" indent="-26289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8"/>
        </a:buBlip>
        <a:defRPr sz="2800">
          <a:solidFill>
            <a:srgbClr val="002C6C"/>
          </a:solidFill>
          <a:latin typeface="+mn-lt"/>
          <a:ea typeface="+mn-ea"/>
        </a:defRPr>
      </a:lvl2pPr>
      <a:lvl3pPr marL="1057275" indent="-212725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9"/>
        </a:buBlip>
        <a:defRPr sz="2200">
          <a:solidFill>
            <a:srgbClr val="002C6C"/>
          </a:solidFill>
          <a:latin typeface="+mn-lt"/>
          <a:ea typeface="+mn-ea"/>
        </a:defRPr>
      </a:lvl3pPr>
      <a:lvl4pPr marL="1478915" indent="-21082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0"/>
        </a:buBlip>
        <a:defRPr sz="1400">
          <a:solidFill>
            <a:srgbClr val="002C6C"/>
          </a:solidFill>
          <a:latin typeface="+mn-lt"/>
          <a:ea typeface="+mn-ea"/>
        </a:defRPr>
      </a:lvl4pPr>
      <a:lvl5pPr marL="1902460" indent="-21082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5pPr>
      <a:lvl6pPr marL="2359025" indent="-21082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6pPr>
      <a:lvl7pPr marL="2815590" indent="-21082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7pPr>
      <a:lvl8pPr marL="3271520" indent="-21082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8pPr>
      <a:lvl9pPr marL="3728085" indent="-21082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92" name="think-cell Slide" r:id="rId3" imgW="12700" imgH="12700" progId="TCLayout.ActiveDocument.1">
                  <p:embed/>
                </p:oleObj>
              </mc:Choice>
              <mc:Fallback>
                <p:oleObj name="think-cell Slide" r:id="rId3" imgW="12700" imgH="12700" progId="TCLayout.ActiveDocument.1">
                  <p:embed/>
                  <p:pic>
                    <p:nvPicPr>
                      <p:cNvPr id="0" name="图片 2848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13" name="think-cell Slide" r:id="rId4" imgW="12700" imgH="12700" progId="TCLayout.ActiveDocument.1">
                  <p:embed/>
                </p:oleObj>
              </mc:Choice>
              <mc:Fallback>
                <p:oleObj name="think-cell Slide" r:id="rId4" imgW="12700" imgH="12700" progId="TCLayout.ActiveDocument.1">
                  <p:embed/>
                  <p:pic>
                    <p:nvPicPr>
                      <p:cNvPr id="0" name="图片 2747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0426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68344" y="52491"/>
            <a:ext cx="1257404" cy="3945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31" name="think-cell Slide" r:id="rId13" imgW="5715" imgH="5715" progId="TCLayout.ActiveDocument.1">
                  <p:embed/>
                </p:oleObj>
              </mc:Choice>
              <mc:Fallback>
                <p:oleObj name="think-cell Slide" r:id="rId13" imgW="5715" imgH="5715" progId="TCLayout.ActiveDocument.1">
                  <p:embed/>
                  <p:pic>
                    <p:nvPicPr>
                      <p:cNvPr id="0" name="图片 25973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3252" y="4937568"/>
            <a:ext cx="783170" cy="195369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defTabSz="816610"/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</a:rPr>
              <a:t>第</a:t>
            </a:r>
            <a:fld id="{D551AF74-0F38-4D4F-AB9D-27C8216154F8}" type="slidenum">
              <a:rPr lang="zh-CN" altLang="en-US" sz="800" smtClean="0">
                <a:solidFill>
                  <a:prstClr val="black"/>
                </a:solidFill>
                <a:latin typeface="微软雅黑" panose="020B0503020204020204" pitchFamily="34" charset="-122"/>
              </a:rPr>
            </a:fld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</a:rPr>
              <a:t>页</a:t>
            </a:r>
            <a:endParaRPr lang="zh-CN" altLang="en-US" sz="8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235" y="4937569"/>
            <a:ext cx="554171" cy="195369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defTabSz="816610"/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</a:rPr>
              <a:t>财务部</a:t>
            </a:r>
            <a:endParaRPr lang="zh-CN" altLang="en-US" sz="8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49077" y="524116"/>
            <a:ext cx="8667141" cy="3648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1561" tIns="35780" rIns="71561" bIns="35780" numCol="1" rtlCol="0" anchor="t" anchorCtr="0" compatLnSpc="1"/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60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17" y="0"/>
            <a:ext cx="1871461" cy="52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ctr" defTabSz="7156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605" indent="-268605" algn="l" defTabSz="715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1660" indent="-223520" algn="l" defTabSz="7156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4715" indent="-179070" algn="l" defTabSz="715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220" indent="-179070" algn="l" defTabSz="715645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0360" indent="-179070" algn="l" defTabSz="715645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7865" indent="-179070" algn="l" defTabSz="715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6005" indent="-179070" algn="l" defTabSz="715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3510" indent="-179070" algn="l" defTabSz="715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650" indent="-179070" algn="l" defTabSz="715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56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algn="l" defTabSz="7156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45" algn="l" defTabSz="7156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algn="l" defTabSz="7156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90" algn="l" defTabSz="7156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795" algn="l" defTabSz="7156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935" algn="l" defTabSz="7156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440" algn="l" defTabSz="7156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580" algn="l" defTabSz="7156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89" name="think-cell Slide" r:id="rId11" imgW="12700" imgH="12700" progId="TCLayout.ActiveDocument.1">
                  <p:embed/>
                </p:oleObj>
              </mc:Choice>
              <mc:Fallback>
                <p:oleObj name="think-cell Slide" r:id="rId11" imgW="12700" imgH="12700" progId="TCLayout.ActiveDocument.1">
                  <p:embed/>
                  <p:pic>
                    <p:nvPicPr>
                      <p:cNvPr id="0" name="图片 27178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768" name="think-cell Slide" r:id="rId4" imgW="12700" imgH="12700" progId="TCLayout.ActiveDocument.1">
                  <p:embed/>
                </p:oleObj>
              </mc:Choice>
              <mc:Fallback>
                <p:oleObj name="think-cell Slide" r:id="rId4" imgW="12700" imgH="12700" progId="TCLayout.ActiveDocument.1">
                  <p:embed/>
                  <p:pic>
                    <p:nvPicPr>
                      <p:cNvPr id="0" name="对象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464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DE838B-0F12-4B31-B7D1-2D0F6538ECB8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002C6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10426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28" name="think-cell Slide" r:id="rId4" imgW="12700" imgH="12700" progId="TCLayout.ActiveDocument.1">
                  <p:embed/>
                </p:oleObj>
              </mc:Choice>
              <mc:Fallback>
                <p:oleObj name="think-cell Slide" r:id="rId4" imgW="12700" imgH="12700" progId="TCLayout.ActiveDocument.1">
                  <p:embed/>
                  <p:pic>
                    <p:nvPicPr>
                      <p:cNvPr id="0" name="图片 2757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5" name="think-cell Slide" r:id="rId3" imgW="12700" imgH="12700" progId="TCLayout.ActiveDocument.1">
                  <p:embed/>
                </p:oleObj>
              </mc:Choice>
              <mc:Fallback>
                <p:oleObj name="think-cell Slide" r:id="rId3" imgW="12700" imgH="12700" progId="TCLayout.ActiveDocument.1">
                  <p:embed/>
                  <p:pic>
                    <p:nvPicPr>
                      <p:cNvPr id="0" name="图片 27674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81" name="think-cell Slide" r:id="rId3" imgW="12700" imgH="12700" progId="TCLayout.ActiveDocument.1">
                  <p:embed/>
                </p:oleObj>
              </mc:Choice>
              <mc:Fallback>
                <p:oleObj name="think-cell Slide" r:id="rId3" imgW="12700" imgH="12700" progId="TCLayout.ActiveDocument.1">
                  <p:embed/>
                  <p:pic>
                    <p:nvPicPr>
                      <p:cNvPr id="0" name="图片 2828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7" descr="未标题-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3" y="535209"/>
            <a:ext cx="8668217" cy="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2269586" y="4084741"/>
            <a:ext cx="1581237" cy="331569"/>
          </a:xfrm>
          <a:prstGeom prst="rect">
            <a:avLst/>
          </a:prstGeom>
          <a:noFill/>
          <a:ln>
            <a:noFill/>
          </a:ln>
        </p:spPr>
        <p:txBody>
          <a:bodyPr lIns="84521" tIns="42261" rIns="84521" bIns="42261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3419296" y="4787128"/>
            <a:ext cx="1584224" cy="331569"/>
          </a:xfrm>
          <a:prstGeom prst="rect">
            <a:avLst/>
          </a:prstGeom>
          <a:noFill/>
          <a:ln>
            <a:noFill/>
          </a:ln>
        </p:spPr>
        <p:txBody>
          <a:bodyPr lIns="84521" tIns="42261" rIns="84521" bIns="42261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657088" y="4938007"/>
            <a:ext cx="562342" cy="24894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</p:spPr>
        <p:txBody>
          <a:bodyPr wrap="none" lIns="83189" tIns="43259" rIns="83189" bIns="43259" anchor="ctr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B2DE838B-0F12-4B31-B7D1-2D0F6538ECB8}" type="slidenum">
              <a:rPr lang="en-US" altLang="zh-CN" sz="105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sz="105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/31</a:t>
            </a:r>
            <a:endParaRPr lang="en-US" altLang="zh-CN" sz="105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516217" y="51470"/>
            <a:ext cx="2325206" cy="414046"/>
            <a:chOff x="6660232" y="188640"/>
            <a:chExt cx="2021918" cy="360040"/>
          </a:xfrm>
        </p:grpSpPr>
        <p:pic>
          <p:nvPicPr>
            <p:cNvPr id="10" name="图片 8" descr="标识与中国一汽组合横版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9" t="18822" r="25623" b="70786"/>
            <a:stretch>
              <a:fillRect/>
            </a:stretch>
          </p:blipFill>
          <p:spPr bwMode="auto">
            <a:xfrm>
              <a:off x="7164288" y="192506"/>
              <a:ext cx="1517862" cy="35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6660232" y="188640"/>
              <a:ext cx="1008112" cy="3600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pPr defTabSz="914400"/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hf hdr="0" ftr="0" dt="0"/>
  <p:txStyles>
    <p:titleStyle>
      <a:lvl1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+mj-lt"/>
          <a:ea typeface="+mj-ea"/>
          <a:cs typeface="+mj-cs"/>
        </a:defRPr>
      </a:lvl1pPr>
      <a:lvl2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2" charset="-122"/>
        </a:defRPr>
      </a:lvl2pPr>
      <a:lvl3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2" charset="-122"/>
        </a:defRPr>
      </a:lvl3pPr>
      <a:lvl4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2" charset="-122"/>
        </a:defRPr>
      </a:lvl4pPr>
      <a:lvl5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2" charset="-122"/>
        </a:defRPr>
      </a:lvl5pPr>
      <a:lvl6pPr marL="456565"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2" charset="-122"/>
        </a:defRPr>
      </a:lvl6pPr>
      <a:lvl7pPr marL="913130"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2" charset="-122"/>
        </a:defRPr>
      </a:lvl7pPr>
      <a:lvl8pPr marL="1369060"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2" charset="-122"/>
        </a:defRPr>
      </a:lvl8pPr>
      <a:lvl9pPr marL="1825625"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2" charset="-122"/>
        </a:defRPr>
      </a:lvl9pPr>
    </p:titleStyle>
    <p:bodyStyle>
      <a:lvl1pPr marL="316865" indent="-316865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0"/>
        </a:buBlip>
        <a:defRPr sz="2200">
          <a:solidFill>
            <a:srgbClr val="002C6C"/>
          </a:solidFill>
          <a:latin typeface="+mn-lt"/>
          <a:ea typeface="+mn-ea"/>
          <a:cs typeface="+mn-cs"/>
        </a:defRPr>
      </a:lvl1pPr>
      <a:lvl2pPr marL="686435" indent="-26289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1"/>
        </a:buBlip>
        <a:defRPr sz="2800">
          <a:solidFill>
            <a:srgbClr val="002C6C"/>
          </a:solidFill>
          <a:latin typeface="+mn-lt"/>
          <a:ea typeface="+mn-ea"/>
        </a:defRPr>
      </a:lvl2pPr>
      <a:lvl3pPr marL="1057275" indent="-21209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2"/>
        </a:buBlip>
        <a:defRPr sz="2200">
          <a:solidFill>
            <a:srgbClr val="002C6C"/>
          </a:solidFill>
          <a:latin typeface="+mn-lt"/>
          <a:ea typeface="+mn-ea"/>
        </a:defRPr>
      </a:lvl3pPr>
      <a:lvl4pPr marL="1478915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3"/>
        </a:buBlip>
        <a:defRPr sz="1400">
          <a:solidFill>
            <a:srgbClr val="002C6C"/>
          </a:solidFill>
          <a:latin typeface="+mn-lt"/>
          <a:ea typeface="+mn-ea"/>
        </a:defRPr>
      </a:lvl4pPr>
      <a:lvl5pPr marL="1901825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5pPr>
      <a:lvl6pPr marL="2358390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6pPr>
      <a:lvl7pPr marL="2814955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7pPr>
      <a:lvl8pPr marL="3270885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8pPr>
      <a:lvl9pPr marL="3727450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2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5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3" b="-1"/>
          <a:stretch>
            <a:fillRect/>
          </a:stretch>
        </p:blipFill>
        <p:spPr bwMode="auto">
          <a:xfrm flipH="1">
            <a:off x="-635" y="-9525"/>
            <a:ext cx="9154160" cy="1824990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1"/>
          <p:cNvSpPr txBox="1"/>
          <p:nvPr/>
        </p:nvSpPr>
        <p:spPr>
          <a:xfrm>
            <a:off x="0" y="2146909"/>
            <a:ext cx="9153525" cy="15661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681" tIns="38838" rIns="77681" bIns="38838" anchor="ctr"/>
          <a:lstStyle>
            <a:lvl1pPr algn="ctr" defTabSz="790575" rtl="0" eaLnBrk="1" latinLnBrk="0" hangingPunct="1">
              <a:spcBef>
                <a:spcPct val="0"/>
              </a:spcBef>
              <a:buNone/>
              <a:defRPr sz="37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长春红旗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国际小镇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运营管理有限公司</a:t>
            </a:r>
            <a:endParaRPr lang="en-US" altLang="zh-CN" sz="32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600"/>
              </a:lnSpc>
            </a:pP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岗位名称应聘报告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800979" y="3901925"/>
            <a:ext cx="5328591" cy="7200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681" tIns="38838" rIns="77681" bIns="38838" anchor="ctr"/>
          <a:lstStyle>
            <a:lvl1pPr algn="ctr" defTabSz="790575" rtl="0" eaLnBrk="1" latinLnBrk="0" hangingPunct="1">
              <a:spcBef>
                <a:spcPct val="0"/>
              </a:spcBef>
              <a:buNone/>
              <a:defRPr sz="37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应聘人：****</a:t>
            </a:r>
            <a:r>
              <a:rPr lang="en-US" altLang="zh-CN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lang="en-US" altLang="zh-CN" sz="16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2022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915566"/>
            <a:ext cx="8280920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一、个人简介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对应聘岗位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的认识和理解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三、工作业绩介绍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四、未来工作构想（重点介绍）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结合应聘岗位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职责定位阐述未来工作目标、实现路径及未来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1~2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重点工作</a:t>
            </a:r>
            <a:endParaRPr lang="en-US" altLang="zh-CN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五、其他</a:t>
            </a:r>
            <a:endParaRPr lang="en-US" altLang="zh-CN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1470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报告内容</a:t>
            </a:r>
            <a:endParaRPr lang="zh-CN" altLang="en-US" sz="26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749" y="791275"/>
            <a:ext cx="8064699" cy="150502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汇报时间不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超过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，提问交流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正文材料控制在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内容重点突出，注意目视效果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1470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报告要求</a:t>
            </a:r>
            <a:endParaRPr lang="zh-CN" altLang="en-US" sz="26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139702"/>
            <a:ext cx="8229600" cy="857250"/>
          </a:xfrm>
        </p:spPr>
        <p:txBody>
          <a:bodyPr/>
          <a:lstStyle/>
          <a:p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  谢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08&quot;/&gt;&lt;CPresentation id=&quot;1&quot;&gt;&lt;m_precDefaultNumber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strFormatTime&gt;%Y/%#m/%#d&lt;/m_strFormatTime&gt;&lt;/m_precDefaultDate&gt;&lt;m_precDefaultYear/&gt;&lt;m_precDefaultQuarter/&gt;&lt;m_precDefaultMonth/&gt;&lt;m_precDefaultWeek/&gt;&lt;m_precDefaultDay/&gt;&lt;m_mruColor&gt;&lt;m_vecMRU length=&quot;5&quot;&gt;&lt;elem m_fUsage=&quot;4.74810391001754970000E+000&quot;&gt;&lt;m_ppcolschidx val=&quot;0&quot;/&gt;&lt;m_rgb r=&quot;0&quot; g=&quot;80&quot; b=&quot;0&quot;/&gt;&lt;m_nBrightness val=&quot;0&quot;/&gt;&lt;/elem&gt;&lt;elem m_fUsage=&quot;1.72900000000000010000E+000&quot;&gt;&lt;m_ppcolschidx val=&quot;0&quot;/&gt;&lt;m_rgb r=&quot;ae&quot; g=&quot;d4&quot; b=&quot;f8&quot;/&gt;&lt;m_nBrightness val=&quot;0&quot;/&gt;&lt;/elem&gt;&lt;elem m_fUsage=&quot;8.63271296912460070000E-001&quot;&gt;&lt;m_ppcolschidx val=&quot;0&quot;/&gt;&lt;m_rgb r=&quot;c0&quot; g=&quot;0&quot; b=&quot;0&quot;/&gt;&lt;m_nBrightness val=&quot;0&quot;/&gt;&lt;/elem&gt;&lt;elem m_fUsage=&quot;8.10000000000000050000E-001&quot;&gt;&lt;m_ppcolschidx val=&quot;0&quot;/&gt;&lt;m_rgb r=&quot;0&quot; g=&quot;23&quot; b=&quot;5a&quot;/&gt;&lt;m_nBrightness val=&quot;0&quot;/&gt;&lt;/elem&gt;&lt;elem m_fUsage=&quot;4.98773075396999220000E-001&quot;&gt;&lt;m_ppcolschidx val=&quot;0&quot;/&gt;&lt;m_rgb r=&quot;45&quot; g=&quot;b8&quot; b=&quot;e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  <p:tag name="COMMONDATA" val="eyJoZGlkIjoiN2YxZDE2ZThlZjU0NzRjZDNjMGI5YzkzNjU2M2I2MjEifQ==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ags/tag4.xml><?xml version="1.0" encoding="utf-8"?>
<p:tagLst xmlns:p="http://schemas.openxmlformats.org/presentationml/2006/main">
  <p:tag name="THINKCELLSHAPEDONOTDELETE" val="thinkcellActiveDocDoNotDelete"/>
</p:tagLst>
</file>

<file path=ppt/tags/tag5.xml><?xml version="1.0" encoding="utf-8"?>
<p:tagLst xmlns:p="http://schemas.openxmlformats.org/presentationml/2006/main">
  <p:tag name="THINKCELLSHAPEDONOTDELETE" val="thinkcellActiveDocDoNotDelete"/>
</p:tagLst>
</file>

<file path=ppt/tags/tag6.xml><?xml version="1.0" encoding="utf-8"?>
<p:tagLst xmlns:p="http://schemas.openxmlformats.org/presentationml/2006/main">
  <p:tag name="THINKCELLSHAPEDONOTDELETE" val="thinkcellActiveDocDoNotDelete"/>
</p:tagLst>
</file>

<file path=ppt/tags/tag7.xml><?xml version="1.0" encoding="utf-8"?>
<p:tagLst xmlns:p="http://schemas.openxmlformats.org/presentationml/2006/main">
  <p:tag name="THINKCELLSHAPEDONOTDELETE" val="thinkcellActiveDocDoNotDelete"/>
</p:tagLst>
</file>

<file path=ppt/tags/tag8.xml><?xml version="1.0" encoding="utf-8"?>
<p:tagLst xmlns:p="http://schemas.openxmlformats.org/presentationml/2006/main">
  <p:tag name="THINKCELLSHAPEDONOTDELETE" val="thinkcellActiveDocDoNotDelete"/>
</p:tagLst>
</file>

<file path=ppt/tags/tag9.xml><?xml version="1.0" encoding="utf-8"?>
<p:tagLst xmlns:p="http://schemas.openxmlformats.org/presentationml/2006/main">
  <p:tag name="THINKCELLSHAPEDONOTDELETE" val="thinkcellActiveDocDoNotDelet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1_Office 主题">
  <a:themeElements>
    <a:clrScheme name="1_Office 主题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FFFFFF"/>
      </a:accent3>
      <a:accent4>
        <a:srgbClr val="000000"/>
      </a:accent4>
      <a:accent5>
        <a:srgbClr val="B2C1DB"/>
      </a:accent5>
      <a:accent6>
        <a:srgbClr val="E70000"/>
      </a:accent6>
      <a:hlink>
        <a:srgbClr val="0000FF"/>
      </a:hlink>
      <a:folHlink>
        <a:srgbClr val="FF000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jqejjx0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060"/>
        </a:solidFill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noAutofit/>
      </a:bodyPr>
      <a:lstStyle>
        <a:defPPr algn="ctr">
          <a:defRPr sz="1400" dirty="0" smtClean="0">
            <a:latin typeface="黑体" panose="02010609060101010101" pitchFamily="2" charset="-122"/>
            <a:ea typeface="黑体" panose="02010609060101010101" pitchFamily="2" charset="-122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主题">
  <a:themeElements>
    <a:clrScheme name="中国一汽">
      <a:dk1>
        <a:srgbClr val="FFFFFF"/>
      </a:dk1>
      <a:lt1>
        <a:srgbClr val="FFFFFF"/>
      </a:lt1>
      <a:dk2>
        <a:srgbClr val="7F7F7F"/>
      </a:dk2>
      <a:lt2>
        <a:srgbClr val="1F497D"/>
      </a:lt2>
      <a:accent1>
        <a:srgbClr val="8DB3E2"/>
      </a:accent1>
      <a:accent2>
        <a:srgbClr val="548DD4"/>
      </a:accent2>
      <a:accent3>
        <a:srgbClr val="17365D"/>
      </a:accent3>
      <a:accent4>
        <a:srgbClr val="1F497D"/>
      </a:accent4>
      <a:accent5>
        <a:srgbClr val="FF0000"/>
      </a:accent5>
      <a:accent6>
        <a:srgbClr val="002060"/>
      </a:accent6>
      <a:hlink>
        <a:srgbClr val="1F497D"/>
      </a:hlink>
      <a:folHlink>
        <a:srgbClr val="7F7F7F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square" rtlCol="0" anchor="ctr" anchorCtr="0">
        <a:noAutofit/>
      </a:bodyPr>
      <a:lstStyle>
        <a:defPPr algn="l">
          <a:defRPr b="1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主题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主题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WPS 演示</Application>
  <PresentationFormat>全屏显示(16:9)</PresentationFormat>
  <Paragraphs>23</Paragraphs>
  <Slides>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10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4</vt:i4>
      </vt:variant>
    </vt:vector>
  </HeadingPairs>
  <TitlesOfParts>
    <vt:vector size="30" baseType="lpstr">
      <vt:lpstr>Arial</vt:lpstr>
      <vt:lpstr>宋体</vt:lpstr>
      <vt:lpstr>Wingdings</vt:lpstr>
      <vt:lpstr>黑体</vt:lpstr>
      <vt:lpstr>微软雅黑</vt:lpstr>
      <vt:lpstr>Calibri</vt:lpstr>
      <vt:lpstr>Arial Unicode MS</vt:lpstr>
      <vt:lpstr>1_Office 主题</vt:lpstr>
      <vt:lpstr>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7_Office 主题</vt:lpstr>
      <vt:lpstr>7_自定义设计方案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PowerPoint 演示文稿</vt:lpstr>
      <vt:lpstr>PowerPoint 演示文稿</vt:lpstr>
      <vt:lpstr>PowerPoint 演示文稿</vt:lpstr>
      <vt:lpstr>谢  谢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会议体制</dc:title>
  <dc:creator>高海中(集团-财务部-运营管理处)</dc:creator>
  <cp:lastModifiedBy>郑大司令 </cp:lastModifiedBy>
  <cp:revision>3569</cp:revision>
  <cp:lastPrinted>2021-12-16T07:12:00Z</cp:lastPrinted>
  <dcterms:created xsi:type="dcterms:W3CDTF">2016-10-26T06:56:00Z</dcterms:created>
  <dcterms:modified xsi:type="dcterms:W3CDTF">2022-06-15T08:28:56Z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44B39031180240148ECAD80576CD4532</vt:lpwstr>
  </property>
</Properties>
</file>