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46" r:id="rId5"/>
    <p:sldId id="458" r:id="rId6"/>
    <p:sldId id="282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Lenovo" initials="L" lastIdx="1" clrIdx="0"/>
  <p:cmAuthor id="2" name="S" initials="S" lastIdx="6" clrIdx="1"/>
  <p:cmAuthor id="3" name="ZOU" initials="Z" lastIdx="1" clrIdx="1"/>
  <p:cmAuthor id="4" name="Yu Chen Meng" initials="YCM" lastIdx="1" clrIdx="2"/>
  <p:cmAuthor id="5" name="Jolin" initials="J" lastIdx="1" clrIdx="3"/>
  <p:cmAuthor id="6" name="admin" initials="a" lastIdx="1" clrIdx="4"/>
  <p:cmAuthor id="7" name="7638" initials="7" lastIdx="1" clrIdx="1"/>
  <p:cmAuthor id="9" name="00006891" initials="0" lastIdx="15" clrIdx="8"/>
  <p:cmAuthor id="10" name="熊先奎10009191" initials="熊先奎10009191" lastIdx="1" clrIdx="9"/>
  <p:cmAuthor id="11" name="10107538" initials="1" lastIdx="1" clrIdx="9"/>
  <p:cmAuthor id="12" name="e-works" initials="e" lastIdx="2" clrIdx="2"/>
  <p:cmAuthor id="13" name="作者" initials="A" lastIdx="0" clrIdx="12"/>
  <p:cmAuthor id="14" name="lian liu" initials="ll" lastIdx="1" clrIdx="13"/>
  <p:cmAuthor id="15" name="liulian@cmiot.cmcc" initials="W用" lastIdx="0" clrIdx="14"/>
  <p:cmAuthor id="16" name="86139" initials="8" lastIdx="1" clrIdx="14"/>
  <p:cmAuthor id="17" name="李 里" initials="李" lastIdx="1" clrIdx="17"/>
  <p:cmAuthor id="18" name="li kai" initials="lk" lastIdx="1" clrIdx="18"/>
  <p:cmAuthor id="19" name="T08026010" initials="T" lastIdx="2" clrIdx="1"/>
  <p:cmAuthor id="20" name="刘思蜀" initials="刘" lastIdx="1" clrIdx="0"/>
  <p:cmAuthor id="21" name="小帅" initials="小" lastIdx="1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EDC3"/>
    <a:srgbClr val="3BF1CE"/>
    <a:srgbClr val="024179"/>
    <a:srgbClr val="034279"/>
    <a:srgbClr val="4671C6"/>
    <a:srgbClr val="4473C5"/>
    <a:srgbClr val="014177"/>
    <a:srgbClr val="1391C3"/>
    <a:srgbClr val="B9E6F8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88320" autoAdjust="0"/>
  </p:normalViewPr>
  <p:slideViewPr>
    <p:cSldViewPr snapToGrid="0">
      <p:cViewPr varScale="1">
        <p:scale>
          <a:sx n="101" d="100"/>
          <a:sy n="101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77A0C-DA9E-4C18-BA88-334FB0E42B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0E872-F178-44A9-A5CF-362C892AD6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4818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indent="0">
              <a:buNone/>
            </a:pPr>
            <a:endParaRPr lang="zh-CN" altLang="en-US" dirty="0"/>
          </a:p>
        </p:txBody>
      </p:sp>
      <p:sp>
        <p:nvSpPr>
          <p:cNvPr id="61443" name="灯片编号占位符 4"/>
          <p:cNvSpPr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232" y="297015"/>
            <a:ext cx="10515600" cy="740347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000" b="1">
                <a:solidFill>
                  <a:srgbClr val="004179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14C968A9-1354-46B9-97D8-DE18CB2F394C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2019/7/20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858E-F6D4-4C99-A59E-22D1604249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DCC3-C61B-4E95-B9A6-EB02CD4BF3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2F22-4608-4768-8DC0-629B159A86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" y="-2257"/>
            <a:ext cx="12275511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985855" y="5004118"/>
            <a:ext cx="230441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buFont typeface="Arial" panose="020B0604020202020204" pitchFamily="34" charset="0"/>
              <a:defRPr/>
            </a:pPr>
            <a:r>
              <a:rPr lang="en-US" altLang="zh-CN" sz="2400" b="1" spc="2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2023</a:t>
            </a:r>
            <a:r>
              <a:rPr lang="zh-CN" altLang="en-US" sz="2400" b="1" spc="2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400" b="1" spc="2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b="1" spc="2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400" b="1" spc="2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X</a:t>
            </a:r>
            <a:r>
              <a:rPr lang="zh-CN" altLang="en-US" sz="2400" b="1" spc="2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日</a:t>
            </a:r>
            <a:endParaRPr lang="zh-CN" altLang="en-US" sz="2400" b="1" spc="25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7675" y="1750695"/>
            <a:ext cx="11381740" cy="22339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457200">
              <a:lnSpc>
                <a:spcPct val="150000"/>
              </a:lnSpc>
            </a:pPr>
            <a:r>
              <a:rPr lang="zh-CN" altLang="en-US" sz="4400" b="1" spc="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国网雄安思极数字科技有限公司</a:t>
            </a:r>
            <a:endParaRPr lang="en-US" altLang="zh-CN" sz="4400" b="1" spc="2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defTabSz="457200">
              <a:lnSpc>
                <a:spcPct val="150000"/>
              </a:lnSpc>
            </a:pPr>
            <a:r>
              <a:rPr lang="zh-CN" altLang="en-US" sz="4400" b="1" spc="2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职业经理人选拔述职会</a:t>
            </a:r>
            <a:endParaRPr lang="zh-CN" altLang="en-US" sz="4400" b="1" dirty="0">
              <a:solidFill>
                <a:schemeClr val="bg1"/>
              </a:solidFill>
              <a:latin typeface="+mn-ea"/>
              <a:sym typeface="+mn-ea"/>
            </a:endParaRPr>
          </a:p>
          <a:p>
            <a:pPr algn="ctr" defTabSz="457200">
              <a:lnSpc>
                <a:spcPct val="150000"/>
              </a:lnSpc>
            </a:pPr>
            <a:endParaRPr lang="zh-CN" altLang="en-US" sz="4400" b="1" spc="25" noProof="1">
              <a:solidFill>
                <a:schemeClr val="bg1"/>
              </a:solidFill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微信图片_202204071737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21" y="368892"/>
            <a:ext cx="3037488" cy="653974"/>
          </a:xfrm>
          <a:prstGeom prst="rect">
            <a:avLst/>
          </a:prstGeom>
        </p:spPr>
      </p:pic>
      <p:pic>
        <p:nvPicPr>
          <p:cNvPr id="6" name="图片 5" descr="2.数字城市公司LOGO 横版反白版【PNG 格式】"/>
          <p:cNvPicPr>
            <a:picLocks noChangeAspect="1"/>
          </p:cNvPicPr>
          <p:nvPr/>
        </p:nvPicPr>
        <p:blipFill>
          <a:blip r:embed="rId3"/>
          <a:srcRect l="11805" t="40926" r="11596" b="43398"/>
          <a:stretch>
            <a:fillRect/>
          </a:stretch>
        </p:blipFill>
        <p:spPr>
          <a:xfrm>
            <a:off x="3545840" y="422275"/>
            <a:ext cx="3978275" cy="575945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431896" y="4141675"/>
            <a:ext cx="11381852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zh-CN" altLang="en-US" sz="2800" b="1" spc="2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姓名</a:t>
            </a:r>
            <a:endParaRPr lang="zh-CN" altLang="en-US" sz="2800" b="1" spc="25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4"/>
          <p:cNvPicPr>
            <a:picLocks noChangeAspect="1"/>
          </p:cNvPicPr>
          <p:nvPr/>
        </p:nvPicPr>
        <p:blipFill>
          <a:blip r:embed="rId1"/>
          <a:srcRect r="56120"/>
          <a:stretch>
            <a:fillRect/>
          </a:stretch>
        </p:blipFill>
        <p:spPr>
          <a:xfrm flipH="1">
            <a:off x="8428139" y="0"/>
            <a:ext cx="3799171" cy="1970223"/>
          </a:xfrm>
          <a:prstGeom prst="rect">
            <a:avLst/>
          </a:prstGeom>
        </p:spPr>
      </p:pic>
      <p:sp>
        <p:nvSpPr>
          <p:cNvPr id="1048595" name="文本框 4"/>
          <p:cNvSpPr txBox="1"/>
          <p:nvPr/>
        </p:nvSpPr>
        <p:spPr>
          <a:xfrm>
            <a:off x="1768246" y="3425083"/>
            <a:ext cx="3426321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dirty="0">
                <a:solidFill>
                  <a:srgbClr val="034278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CONTENTS</a:t>
            </a:r>
            <a:endParaRPr lang="en-US" altLang="zh-CN" sz="4000" b="1" dirty="0">
              <a:solidFill>
                <a:srgbClr val="034278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pic>
        <p:nvPicPr>
          <p:cNvPr id="2097156" name="图片 2"/>
          <p:cNvPicPr>
            <a:picLocks noChangeAspect="1"/>
          </p:cNvPicPr>
          <p:nvPr/>
        </p:nvPicPr>
        <p:blipFill>
          <a:blip r:embed="rId2"/>
          <a:srcRect r="66768" b="24854"/>
          <a:stretch>
            <a:fillRect/>
          </a:stretch>
        </p:blipFill>
        <p:spPr>
          <a:xfrm>
            <a:off x="172316" y="2313091"/>
            <a:ext cx="4578879" cy="4569354"/>
          </a:xfrm>
          <a:prstGeom prst="rect">
            <a:avLst/>
          </a:prstGeom>
        </p:spPr>
      </p:pic>
      <p:pic>
        <p:nvPicPr>
          <p:cNvPr id="2097157" name="图片 3"/>
          <p:cNvPicPr>
            <a:picLocks noChangeAspect="1"/>
          </p:cNvPicPr>
          <p:nvPr/>
        </p:nvPicPr>
        <p:blipFill>
          <a:blip r:embed="rId3"/>
          <a:srcRect r="38696"/>
          <a:stretch>
            <a:fillRect/>
          </a:stretch>
        </p:blipFill>
        <p:spPr>
          <a:xfrm>
            <a:off x="-95947" y="2456905"/>
            <a:ext cx="7354524" cy="4398238"/>
          </a:xfrm>
          <a:prstGeom prst="rect">
            <a:avLst/>
          </a:prstGeom>
        </p:spPr>
      </p:pic>
      <p:cxnSp>
        <p:nvCxnSpPr>
          <p:cNvPr id="3145728" name="直接连接符 5"/>
          <p:cNvCxnSpPr/>
          <p:nvPr/>
        </p:nvCxnSpPr>
        <p:spPr>
          <a:xfrm>
            <a:off x="2455524" y="3194710"/>
            <a:ext cx="1220674" cy="146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596" name="文本框 6" descr="7b0a20202020227461726765744d6f64756c65223a202270726f636573734f6e6c696e65466f6e7473220a7d0a"/>
          <p:cNvSpPr txBox="1"/>
          <p:nvPr/>
        </p:nvSpPr>
        <p:spPr>
          <a:xfrm>
            <a:off x="2416158" y="2309284"/>
            <a:ext cx="138988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034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汉仪黑方简" panose="00020600040101010101" charset="-122"/>
              </a:rPr>
              <a:t>目</a:t>
            </a:r>
            <a:r>
              <a:rPr lang="en-US" altLang="zh-CN" sz="3600" b="1">
                <a:solidFill>
                  <a:srgbClr val="034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汉仪黑方简" panose="00020600040101010101" charset="-122"/>
              </a:rPr>
              <a:t>  </a:t>
            </a:r>
            <a:r>
              <a:rPr lang="zh-CN" altLang="en-US" sz="3600" b="1">
                <a:solidFill>
                  <a:srgbClr val="0342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汉仪黑方简" panose="00020600040101010101" charset="-122"/>
              </a:rPr>
              <a:t>录</a:t>
            </a:r>
            <a:endParaRPr lang="zh-CN" altLang="en-US" sz="3600" b="1">
              <a:solidFill>
                <a:srgbClr val="03427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汉仪黑方简" panose="00020600040101010101" charset="-122"/>
            </a:endParaRPr>
          </a:p>
        </p:txBody>
      </p:sp>
      <p:pic>
        <p:nvPicPr>
          <p:cNvPr id="2097158" name="图片 25" descr="PNG格式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9782" y="260961"/>
            <a:ext cx="2512780" cy="541922"/>
          </a:xfrm>
          <a:prstGeom prst="rect">
            <a:avLst/>
          </a:prstGeom>
        </p:spPr>
      </p:pic>
      <p:pic>
        <p:nvPicPr>
          <p:cNvPr id="2097159" name="图片 26" descr="5.数字城市公司 LOGO-简称版【PNG 格式】"/>
          <p:cNvPicPr>
            <a:picLocks noChangeAspect="1"/>
          </p:cNvPicPr>
          <p:nvPr/>
        </p:nvPicPr>
        <p:blipFill>
          <a:blip r:embed="rId6"/>
          <a:srcRect l="25806" t="51005" r="27090" b="32196"/>
          <a:stretch>
            <a:fillRect/>
          </a:stretch>
        </p:blipFill>
        <p:spPr>
          <a:xfrm>
            <a:off x="3166699" y="218737"/>
            <a:ext cx="2347695" cy="627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9" y="1872240"/>
            <a:ext cx="12191383" cy="2700025"/>
          </a:xfrm>
          <a:prstGeom prst="rect">
            <a:avLst/>
          </a:prstGeom>
          <a:solidFill>
            <a:srgbClr val="0241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900" noProof="1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494" y="1935423"/>
            <a:ext cx="12035911" cy="241198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anchor="ctr"/>
          <a:lstStyle/>
          <a:p>
            <a:pPr algn="ctr" defTabSz="457200">
              <a:defRPr/>
            </a:pPr>
            <a:r>
              <a:rPr lang="zh-CN" altLang="en-US" sz="4800" kern="0" spc="3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汇报完毕</a:t>
            </a:r>
            <a:endParaRPr lang="zh-CN" altLang="en-US" sz="4800" kern="0" spc="300" noProof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45555" y="2178592"/>
            <a:ext cx="5868308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502741" y="4250833"/>
            <a:ext cx="5760371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3667,&quot;width&quot;:17006}"/>
</p:tagLst>
</file>

<file path=ppt/tags/tag2.xml><?xml version="1.0" encoding="utf-8"?>
<p:tagLst xmlns:p="http://schemas.openxmlformats.org/presentationml/2006/main">
  <p:tag name="COMMONDATA" val="eyJoZGlkIjoiMWYyYTJjYWUzZTk0MTUyMjkwYmJiY2YxYjFhZmJiNDMifQ=="/>
  <p:tag name="KSO_WPP_MARK_KEY" val="5733db60-9d11-4448-ac99-3791875644c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WPS 演示</Application>
  <PresentationFormat>宽屏</PresentationFormat>
  <Paragraphs>14</Paragraphs>
  <Slides>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宋体</vt:lpstr>
      <vt:lpstr>Wingdings</vt:lpstr>
      <vt:lpstr>黑体</vt:lpstr>
      <vt:lpstr>微软雅黑</vt:lpstr>
      <vt:lpstr>思源宋体 CN Heavy</vt:lpstr>
      <vt:lpstr>汉仪黑方简</vt:lpstr>
      <vt:lpstr>Calibri</vt:lpstr>
      <vt:lpstr>等线</vt:lpstr>
      <vt:lpstr>思源黑体 CN Bold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曲小园</cp:lastModifiedBy>
  <cp:revision>111</cp:revision>
  <dcterms:created xsi:type="dcterms:W3CDTF">2022-05-31T05:06:00Z</dcterms:created>
  <dcterms:modified xsi:type="dcterms:W3CDTF">2023-01-30T09:18:13Z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562F5D4EAC39423EBA50B52A17E816F9</vt:lpwstr>
  </property>
  <property fmtid="{D5CDD505-2E9C-101B-9397-08002B2CF9AE}" pid="3" name="KSOProductBuildVer">
    <vt:lpwstr>2052-11.1.0.12980</vt:lpwstr>
  </property>
</Properties>
</file>