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8" r:id="rId7"/>
    <p:sldId id="273" r:id="rId8"/>
    <p:sldId id="261" r:id="rId9"/>
    <p:sldId id="262" r:id="rId10"/>
    <p:sldId id="264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9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AAFCE-E335-4EEC-ACD6-BAE26B69144E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71FFB2-8260-4A11-A2B6-972168B7E0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一、考生镜头摆放及坐姿要求</a:t>
            </a:r>
            <a:br>
              <a:rPr lang="zh-CN" altLang="zh-CN" sz="4400" dirty="0"/>
            </a:br>
            <a:endParaRPr lang="zh-CN" altLang="en-US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95178" y="640017"/>
            <a:ext cx="8392850" cy="1475110"/>
          </a:xfrm>
        </p:spPr>
        <p:txBody>
          <a:bodyPr>
            <a:noAutofit/>
          </a:bodyPr>
          <a:lstStyle/>
          <a:p>
            <a:pPr algn="l"/>
            <a:r>
              <a:rPr lang="en-US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考生如点击“完成录制”后无反应或显示等待，请等待自动结束即可，系统会自动保存全部内容。</a:t>
            </a:r>
          </a:p>
        </p:txBody>
      </p:sp>
      <p:pic>
        <p:nvPicPr>
          <p:cNvPr id="3074" name="图片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720" y="2009054"/>
            <a:ext cx="7033766" cy="395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54484" y="374761"/>
            <a:ext cx="8412789" cy="1832729"/>
          </a:xfrm>
        </p:spPr>
        <p:txBody>
          <a:bodyPr>
            <a:noAutofit/>
          </a:bodyPr>
          <a:lstStyle/>
          <a:p>
            <a:pPr algn="l"/>
            <a:r>
              <a:rPr lang="en-US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考生距离电脑摄像头</a:t>
            </a:r>
            <a:r>
              <a:rPr lang="en-US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1m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左右，摄像头不要正对窗户等亮处，保证完整露出自己肩部以上部位，考生坐姿端正作答，不允许考生站立作答。</a:t>
            </a:r>
          </a:p>
          <a:p>
            <a:pPr lvl="0" algn="l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991" y="2389037"/>
            <a:ext cx="6801517" cy="3577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13102" y="270564"/>
            <a:ext cx="8200352" cy="1770674"/>
          </a:xfrm>
        </p:spPr>
        <p:txBody>
          <a:bodyPr>
            <a:noAutofit/>
          </a:bodyPr>
          <a:lstStyle/>
          <a:p>
            <a:pPr algn="l"/>
            <a:r>
              <a:rPr lang="en-US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请将监控手机放置于考生座位电脑正侧方（不要放后方或前方），间隔</a:t>
            </a:r>
            <a:r>
              <a:rPr lang="en-US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米以上距离，架高手机，俯拍桌面；手机监控画面请包含完整的电脑屏幕、键盘、考生侧脸、上半身，双手处于监控范围内；手机请不要横着摆放，保持桌面整洁，不要有杂物，否则按违纪处理。</a:t>
            </a:r>
          </a:p>
          <a:p>
            <a:pPr lvl="0" algn="l"/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688" y="2041238"/>
            <a:ext cx="6071180" cy="41652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85943" y="427581"/>
            <a:ext cx="8392850" cy="1475110"/>
          </a:xfrm>
        </p:spPr>
        <p:txBody>
          <a:bodyPr>
            <a:noAutofit/>
          </a:bodyPr>
          <a:lstStyle/>
          <a:p>
            <a:pPr algn="l"/>
            <a:r>
              <a:rPr lang="en-US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考生整个考试过程中需注视电脑摄像头（备考环节除外），</a:t>
            </a:r>
            <a:r>
              <a:rPr lang="zh-CN" altLang="zh-CN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务必注意各项提示及要求。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如人脸识别验证、监考提醒考生调整坐姿或设备摆放角度。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00" y="2193933"/>
            <a:ext cx="4224295" cy="32555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95" y="2516906"/>
            <a:ext cx="4368526" cy="29325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93962" y="2387389"/>
            <a:ext cx="7766936" cy="1646302"/>
          </a:xfrm>
        </p:spPr>
        <p:txBody>
          <a:bodyPr/>
          <a:lstStyle/>
          <a:p>
            <a:pPr algn="ctr"/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、考生作答环节必读</a:t>
            </a:r>
            <a:br>
              <a:rPr lang="zh-CN" altLang="zh-CN" sz="4400" dirty="0"/>
            </a:br>
            <a:endParaRPr lang="zh-CN" altLang="en-US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38524" y="423166"/>
            <a:ext cx="7766936" cy="1096899"/>
          </a:xfrm>
        </p:spPr>
        <p:txBody>
          <a:bodyPr/>
          <a:lstStyle/>
          <a:p>
            <a:pPr algn="l"/>
            <a:r>
              <a:rPr lang="en-US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，考生进入到试卷列表环节，便已</a:t>
            </a:r>
            <a:r>
              <a:rPr lang="zh-CN" altLang="en-US" sz="23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开始考试计时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。请迅速点击备考部分“</a:t>
            </a:r>
            <a:r>
              <a:rPr lang="zh-CN" altLang="en-US" sz="23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开始答题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”按钮，因不点击造成的时间浪费，考生自行承担。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164417" y="4085558"/>
            <a:ext cx="1779058" cy="975782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9" name="图片 8" descr="图形用户界面, 应用程序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48" y="1628775"/>
            <a:ext cx="7751983" cy="4405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考生进入备考部分后，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要</a:t>
            </a:r>
            <a:r>
              <a:rPr lang="zh-CN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仔细阅读题干注意事项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无需正式作答，只需审题、备考，不可提前进入下一部分，待本部分倒计时结束后自动跳转至试卷列表，考生再立即点击面试部分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开始答题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进入正式作答部分。</a:t>
            </a:r>
            <a:br>
              <a:rPr lang="zh-CN" altLang="zh-CN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35" y="2217995"/>
            <a:ext cx="5015840" cy="31332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17996"/>
            <a:ext cx="5666459" cy="3133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13653" y="621545"/>
            <a:ext cx="8392850" cy="1475110"/>
          </a:xfrm>
        </p:spPr>
        <p:txBody>
          <a:bodyPr>
            <a:noAutofit/>
          </a:bodyPr>
          <a:lstStyle/>
          <a:p>
            <a:pPr algn="l"/>
            <a:r>
              <a:rPr lang="en-US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进入面试部分后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，需下滑试题，</a:t>
            </a:r>
            <a:r>
              <a:rPr lang="zh-CN" altLang="en-US" sz="23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依次点击</a:t>
            </a:r>
            <a:r>
              <a:rPr lang="zh-CN" altLang="zh-CN" sz="23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“录制视频</a:t>
            </a:r>
            <a:r>
              <a:rPr lang="zh-CN" altLang="en-US" sz="23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”“开始录制”</a:t>
            </a:r>
            <a:r>
              <a:rPr lang="zh-CN" altLang="zh-CN" sz="23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按钮</a:t>
            </a:r>
            <a:r>
              <a:rPr lang="zh-CN" altLang="en-US" sz="23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zh-CN" sz="23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必须点击</a:t>
            </a:r>
            <a:r>
              <a:rPr lang="zh-CN" altLang="en-US" sz="23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</a:t>
            </a:r>
            <a:r>
              <a:rPr lang="zh-CN" altLang="zh-CN" sz="23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显示计时后，再开始作答，将全部题目的作答依次连贯地录制在同一视频内，否则作答无效。</a:t>
            </a:r>
          </a:p>
        </p:txBody>
      </p:sp>
      <p:pic>
        <p:nvPicPr>
          <p:cNvPr id="1026" name="图片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56" y="2373746"/>
            <a:ext cx="4535054" cy="267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709" y="2373747"/>
            <a:ext cx="4590473" cy="267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95179" y="612308"/>
            <a:ext cx="8392850" cy="1475110"/>
          </a:xfrm>
        </p:spPr>
        <p:txBody>
          <a:bodyPr>
            <a:noAutofit/>
          </a:bodyPr>
          <a:lstStyle/>
          <a:p>
            <a:pPr algn="l"/>
            <a:r>
              <a:rPr lang="en-US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考生如遇网络波动导致电脑黑屏、网页崩溃等或考生点击“录制视频”后无反应或显示等待，</a:t>
            </a:r>
            <a:r>
              <a:rPr lang="zh-CN" altLang="zh-CN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请将监控手机移至面前作为第一视角镜头继续录制（保证露出自己肩部及以上）。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520" y="2400099"/>
            <a:ext cx="4235509" cy="306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44" y="2400099"/>
            <a:ext cx="3925455" cy="306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theme/theme1.xml><?xml version="1.0" encoding="utf-8"?>
<a:theme xmlns:a="http://schemas.openxmlformats.org/drawingml/2006/main" name="平面">
  <a:themeElements>
    <a:clrScheme name="橙红色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平面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</TotalTime>
  <Words>390</Words>
  <Application>Microsoft Office PowerPoint</Application>
  <PresentationFormat>宽屏</PresentationFormat>
  <Paragraphs>10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微软雅黑</vt:lpstr>
      <vt:lpstr>Arial</vt:lpstr>
      <vt:lpstr>Trebuchet MS</vt:lpstr>
      <vt:lpstr>Wingdings 3</vt:lpstr>
      <vt:lpstr>平面</vt:lpstr>
      <vt:lpstr>一、考生镜头摆放及坐姿要求 </vt:lpstr>
      <vt:lpstr>PowerPoint 演示文稿</vt:lpstr>
      <vt:lpstr>PowerPoint 演示文稿</vt:lpstr>
      <vt:lpstr>PowerPoint 演示文稿</vt:lpstr>
      <vt:lpstr>二、考生作答环节必读 </vt:lpstr>
      <vt:lpstr>1，考生进入到试卷列表环节，便已开始考试计时。请迅速点击备考部分“开始答题”按钮，因不点击造成的时间浪费，考生自行承担。</vt:lpstr>
      <vt:lpstr>2、考生进入备考部分后，要仔细阅读题干注意事项，无需正式作答，只需审题、备考，不可提前进入下一部分，待本部分倒计时结束后自动跳转至试卷列表，考生再立即点击面试部分“开始答题”进入正式作答部分。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一、考生镜头摆放及坐姿要求 </dc:title>
  <dc:creator>颜晓峥</dc:creator>
  <cp:lastModifiedBy>Administrator</cp:lastModifiedBy>
  <cp:revision>28</cp:revision>
  <dcterms:created xsi:type="dcterms:W3CDTF">2022-05-16T06:00:00Z</dcterms:created>
  <dcterms:modified xsi:type="dcterms:W3CDTF">2022-06-13T08:03:05Z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9A0BE04F517C4376A3C807D96E52A411</vt:lpwstr>
  </property>
  <property fmtid="{D5CDD505-2E9C-101B-9397-08002B2CF9AE}" pid="3" name="KSOProductBuildVer">
    <vt:lpwstr>2052-10.1.0.7400</vt:lpwstr>
  </property>
</Properties>
</file>