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99700"/>
  <p:notesSz cx="18288000" cy="102997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565656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3"/>
        <p:guide pos="2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2907"/>
            <a:ext cx="15544800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7832"/>
            <a:ext cx="1280160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微软雅黑 Light" panose="020B0502040204020203" charset="-122"/>
                <a:cs typeface="微软雅黑 Light" panose="020B0502040204020203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微软雅黑 Light" panose="020B0502040204020203" charset="-122"/>
                <a:cs typeface="微软雅黑 Light" panose="020B0502040204020203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微软雅黑 Light" panose="020B0502040204020203" charset="-122"/>
                <a:cs typeface="微软雅黑 Light" panose="020B0502040204020203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2916" y="647701"/>
            <a:ext cx="205435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917728" y="0"/>
            <a:ext cx="8370271" cy="1028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2399010" cy="10281285"/>
          </a:xfrm>
          <a:custGeom>
            <a:avLst/>
            <a:gdLst/>
            <a:ahLst/>
            <a:cxnLst/>
            <a:rect l="l" t="t" r="r" b="b"/>
            <a:pathLst>
              <a:path w="12399010" h="10281285">
                <a:moveTo>
                  <a:pt x="12398720" y="0"/>
                </a:moveTo>
                <a:lnTo>
                  <a:pt x="0" y="0"/>
                </a:lnTo>
                <a:lnTo>
                  <a:pt x="0" y="10280903"/>
                </a:lnTo>
                <a:lnTo>
                  <a:pt x="10060979" y="10280903"/>
                </a:lnTo>
                <a:lnTo>
                  <a:pt x="12398720" y="0"/>
                </a:lnTo>
                <a:close/>
              </a:path>
            </a:pathLst>
          </a:custGeom>
          <a:solidFill>
            <a:srgbClr val="0052D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2919075" cy="10281285"/>
          </a:xfrm>
          <a:custGeom>
            <a:avLst/>
            <a:gdLst/>
            <a:ahLst/>
            <a:cxnLst/>
            <a:rect l="l" t="t" r="r" b="b"/>
            <a:pathLst>
              <a:path w="12919075" h="10281285">
                <a:moveTo>
                  <a:pt x="12918517" y="0"/>
                </a:moveTo>
                <a:lnTo>
                  <a:pt x="0" y="0"/>
                </a:lnTo>
                <a:lnTo>
                  <a:pt x="0" y="10280903"/>
                </a:lnTo>
                <a:lnTo>
                  <a:pt x="10078062" y="10280903"/>
                </a:lnTo>
                <a:lnTo>
                  <a:pt x="12918517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427227" y="3838021"/>
            <a:ext cx="7569834" cy="2287905"/>
          </a:xfrm>
          <a:custGeom>
            <a:avLst/>
            <a:gdLst/>
            <a:ahLst/>
            <a:cxnLst/>
            <a:rect l="l" t="t" r="r" b="b"/>
            <a:pathLst>
              <a:path w="7569834" h="2287904">
                <a:moveTo>
                  <a:pt x="0" y="2287524"/>
                </a:moveTo>
                <a:lnTo>
                  <a:pt x="7569264" y="2287524"/>
                </a:lnTo>
                <a:lnTo>
                  <a:pt x="7569264" y="0"/>
                </a:lnTo>
                <a:lnTo>
                  <a:pt x="0" y="0"/>
                </a:lnTo>
                <a:lnTo>
                  <a:pt x="0" y="2287524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293609" y="2903636"/>
            <a:ext cx="1701164" cy="1432560"/>
          </a:xfrm>
          <a:custGeom>
            <a:avLst/>
            <a:gdLst/>
            <a:ahLst/>
            <a:cxnLst/>
            <a:rect l="l" t="t" r="r" b="b"/>
            <a:pathLst>
              <a:path w="1701165" h="1432560">
                <a:moveTo>
                  <a:pt x="0" y="1432560"/>
                </a:moveTo>
                <a:lnTo>
                  <a:pt x="1700784" y="1432560"/>
                </a:lnTo>
                <a:lnTo>
                  <a:pt x="1700784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540591" y="6025196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59">
                <a:moveTo>
                  <a:pt x="0" y="632460"/>
                </a:moveTo>
                <a:lnTo>
                  <a:pt x="751331" y="632460"/>
                </a:lnTo>
                <a:lnTo>
                  <a:pt x="751331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02211" y="6655306"/>
            <a:ext cx="6685786" cy="3640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170" y="500887"/>
            <a:ext cx="1672965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微软雅黑 Light" panose="020B0502040204020203" charset="-122"/>
                <a:cs typeface="微软雅黑 Light" panose="020B0502040204020203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9221" y="2318838"/>
            <a:ext cx="15789556" cy="628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78721"/>
            <a:ext cx="585216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4" Type="http://schemas.openxmlformats.org/officeDocument/2006/relationships/slideLayout" Target="../slideLayouts/slideLayout2.xml"/><Relationship Id="rId33" Type="http://schemas.openxmlformats.org/officeDocument/2006/relationships/image" Target="../media/image49.png"/><Relationship Id="rId32" Type="http://schemas.openxmlformats.org/officeDocument/2006/relationships/image" Target="../media/image48.png"/><Relationship Id="rId31" Type="http://schemas.openxmlformats.org/officeDocument/2006/relationships/image" Target="../media/image47.png"/><Relationship Id="rId30" Type="http://schemas.openxmlformats.org/officeDocument/2006/relationships/image" Target="../media/image46.png"/><Relationship Id="rId3" Type="http://schemas.openxmlformats.org/officeDocument/2006/relationships/image" Target="../media/image19.png"/><Relationship Id="rId29" Type="http://schemas.openxmlformats.org/officeDocument/2006/relationships/image" Target="../media/image45.png"/><Relationship Id="rId28" Type="http://schemas.openxmlformats.org/officeDocument/2006/relationships/image" Target="../media/image44.png"/><Relationship Id="rId27" Type="http://schemas.openxmlformats.org/officeDocument/2006/relationships/image" Target="../media/image43.png"/><Relationship Id="rId26" Type="http://schemas.openxmlformats.org/officeDocument/2006/relationships/image" Target="../media/image42.png"/><Relationship Id="rId25" Type="http://schemas.openxmlformats.org/officeDocument/2006/relationships/image" Target="../media/image41.pn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22" Type="http://schemas.openxmlformats.org/officeDocument/2006/relationships/image" Target="../media/image38.png"/><Relationship Id="rId21" Type="http://schemas.openxmlformats.org/officeDocument/2006/relationships/image" Target="../media/image37.png"/><Relationship Id="rId20" Type="http://schemas.openxmlformats.org/officeDocument/2006/relationships/image" Target="../media/image36.png"/><Relationship Id="rId2" Type="http://schemas.openxmlformats.org/officeDocument/2006/relationships/image" Target="../media/image18.png"/><Relationship Id="rId19" Type="http://schemas.openxmlformats.org/officeDocument/2006/relationships/image" Target="../media/image35.png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2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83.png"/><Relationship Id="rId36" Type="http://schemas.openxmlformats.org/officeDocument/2006/relationships/image" Target="../media/image82.png"/><Relationship Id="rId35" Type="http://schemas.openxmlformats.org/officeDocument/2006/relationships/image" Target="../media/image81.png"/><Relationship Id="rId34" Type="http://schemas.openxmlformats.org/officeDocument/2006/relationships/image" Target="../media/image80.png"/><Relationship Id="rId33" Type="http://schemas.openxmlformats.org/officeDocument/2006/relationships/image" Target="../media/image45.png"/><Relationship Id="rId32" Type="http://schemas.openxmlformats.org/officeDocument/2006/relationships/image" Target="../media/image79.png"/><Relationship Id="rId31" Type="http://schemas.openxmlformats.org/officeDocument/2006/relationships/image" Target="../media/image78.png"/><Relationship Id="rId30" Type="http://schemas.openxmlformats.org/officeDocument/2006/relationships/image" Target="../media/image77.png"/><Relationship Id="rId3" Type="http://schemas.openxmlformats.org/officeDocument/2006/relationships/image" Target="../media/image52.png"/><Relationship Id="rId29" Type="http://schemas.openxmlformats.org/officeDocument/2006/relationships/image" Target="../media/image76.png"/><Relationship Id="rId28" Type="http://schemas.openxmlformats.org/officeDocument/2006/relationships/image" Target="../media/image75.png"/><Relationship Id="rId27" Type="http://schemas.openxmlformats.org/officeDocument/2006/relationships/image" Target="../media/image74.png"/><Relationship Id="rId26" Type="http://schemas.openxmlformats.org/officeDocument/2006/relationships/image" Target="../media/image73.png"/><Relationship Id="rId25" Type="http://schemas.openxmlformats.org/officeDocument/2006/relationships/image" Target="../media/image72.png"/><Relationship Id="rId24" Type="http://schemas.openxmlformats.org/officeDocument/2006/relationships/image" Target="../media/image71.png"/><Relationship Id="rId23" Type="http://schemas.openxmlformats.org/officeDocument/2006/relationships/image" Target="../media/image70.png"/><Relationship Id="rId22" Type="http://schemas.openxmlformats.org/officeDocument/2006/relationships/image" Target="../media/image69.png"/><Relationship Id="rId21" Type="http://schemas.openxmlformats.org/officeDocument/2006/relationships/image" Target="../media/image68.png"/><Relationship Id="rId20" Type="http://schemas.openxmlformats.org/officeDocument/2006/relationships/image" Target="../media/image67.png"/><Relationship Id="rId2" Type="http://schemas.openxmlformats.org/officeDocument/2006/relationships/image" Target="../media/image51.pn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24.png"/><Relationship Id="rId1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png"/><Relationship Id="rId8" Type="http://schemas.openxmlformats.org/officeDocument/2006/relationships/image" Target="../media/image79.png"/><Relationship Id="rId7" Type="http://schemas.openxmlformats.org/officeDocument/2006/relationships/image" Target="../media/image87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86.png"/><Relationship Id="rId3" Type="http://schemas.openxmlformats.org/officeDocument/2006/relationships/image" Target="../media/image20.png"/><Relationship Id="rId2" Type="http://schemas.openxmlformats.org/officeDocument/2006/relationships/image" Target="../media/image85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4.jpeg"/><Relationship Id="rId14" Type="http://schemas.openxmlformats.org/officeDocument/2006/relationships/image" Target="../media/image93.jpeg"/><Relationship Id="rId13" Type="http://schemas.openxmlformats.org/officeDocument/2006/relationships/image" Target="../media/image92.png"/><Relationship Id="rId12" Type="http://schemas.openxmlformats.org/officeDocument/2006/relationships/image" Target="../media/image91.png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99.png"/><Relationship Id="rId7" Type="http://schemas.openxmlformats.org/officeDocument/2006/relationships/image" Target="../media/image60.png"/><Relationship Id="rId6" Type="http://schemas.openxmlformats.org/officeDocument/2006/relationships/image" Target="../media/image98.png"/><Relationship Id="rId5" Type="http://schemas.openxmlformats.org/officeDocument/2006/relationships/image" Target="../media/image20.png"/><Relationship Id="rId4" Type="http://schemas.openxmlformats.org/officeDocument/2006/relationships/image" Target="../media/image97.png"/><Relationship Id="rId3" Type="http://schemas.openxmlformats.org/officeDocument/2006/relationships/image" Target="../media/image28.png"/><Relationship Id="rId2" Type="http://schemas.openxmlformats.org/officeDocument/2006/relationships/image" Target="../media/image9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2.png"/><Relationship Id="rId11" Type="http://schemas.openxmlformats.org/officeDocument/2006/relationships/image" Target="../media/image101.png"/><Relationship Id="rId10" Type="http://schemas.openxmlformats.org/officeDocument/2006/relationships/image" Target="../media/image100.png"/><Relationship Id="rId1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08.png"/><Relationship Id="rId7" Type="http://schemas.openxmlformats.org/officeDocument/2006/relationships/image" Target="../media/image79.png"/><Relationship Id="rId6" Type="http://schemas.openxmlformats.org/officeDocument/2006/relationships/image" Target="../media/image107.png"/><Relationship Id="rId5" Type="http://schemas.openxmlformats.org/officeDocument/2006/relationships/image" Target="../media/image60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9.png"/><Relationship Id="rId1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2916" y="647702"/>
            <a:ext cx="2054351" cy="350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68529" y="0"/>
            <a:ext cx="8398640" cy="10296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49"/>
            <a:ext cx="12464415" cy="10293985"/>
          </a:xfrm>
          <a:custGeom>
            <a:avLst/>
            <a:gdLst/>
            <a:ahLst/>
            <a:cxnLst/>
            <a:rect l="l" t="t" r="r" b="b"/>
            <a:pathLst>
              <a:path w="12464415" h="10293985">
                <a:moveTo>
                  <a:pt x="12464071" y="0"/>
                </a:moveTo>
                <a:lnTo>
                  <a:pt x="0" y="0"/>
                </a:lnTo>
                <a:lnTo>
                  <a:pt x="0" y="10293494"/>
                </a:lnTo>
                <a:lnTo>
                  <a:pt x="10099683" y="10293494"/>
                </a:lnTo>
                <a:lnTo>
                  <a:pt x="12464071" y="0"/>
                </a:lnTo>
                <a:close/>
              </a:path>
            </a:pathLst>
          </a:custGeom>
          <a:solidFill>
            <a:srgbClr val="0052D9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90525" cy="10283825"/>
          </a:xfrm>
          <a:custGeom>
            <a:avLst/>
            <a:gdLst/>
            <a:ahLst/>
            <a:cxnLst/>
            <a:rect l="l" t="t" r="r" b="b"/>
            <a:pathLst>
              <a:path w="13090525" h="10283825">
                <a:moveTo>
                  <a:pt x="13090110" y="0"/>
                </a:moveTo>
                <a:lnTo>
                  <a:pt x="0" y="0"/>
                </a:lnTo>
                <a:lnTo>
                  <a:pt x="0" y="10283434"/>
                </a:lnTo>
                <a:lnTo>
                  <a:pt x="10212704" y="10283434"/>
                </a:lnTo>
                <a:lnTo>
                  <a:pt x="13090110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25873" y="258444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735"/>
                </a:moveTo>
                <a:lnTo>
                  <a:pt x="1524" y="0"/>
                </a:lnTo>
              </a:path>
            </a:pathLst>
          </a:custGeom>
          <a:ln w="495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3276" y="1197636"/>
            <a:ext cx="23114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FFFF00"/>
                </a:solidFill>
                <a:latin typeface="方正舒体" panose="02010601030101010101" charset="-122"/>
                <a:cs typeface="方正舒体" panose="02010601030101010101" charset="-122"/>
              </a:rPr>
              <a:t>红河奔腾</a:t>
            </a:r>
            <a:endParaRPr sz="4500">
              <a:latin typeface="方正舒体" panose="02010601030101010101" charset="-122"/>
              <a:cs typeface="方正舒体" panose="0201060103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025" y="2472055"/>
            <a:ext cx="10656570" cy="720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87375" algn="ctr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FFFF00"/>
                </a:solidFill>
                <a:latin typeface="方正舒体" panose="02010601030101010101" charset="-122"/>
                <a:cs typeface="方正舒体" panose="02010601030101010101" charset="-122"/>
              </a:rPr>
              <a:t>奋勇争先</a:t>
            </a:r>
            <a:endParaRPr sz="4500">
              <a:latin typeface="方正舒体" panose="02010601030101010101" charset="-122"/>
              <a:cs typeface="方正舒体" panose="02010601030101010101" charset="-122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endParaRPr sz="6000" b="1" spc="-5" dirty="0">
              <a:solidFill>
                <a:srgbClr val="FFFFFF"/>
              </a:solidFill>
              <a:latin typeface="等线" panose="02010600030101010101" charset="-122"/>
              <a:cs typeface="等线" panose="02010600030101010101" charset="-122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6000" b="1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红河州2021年高校毕业生“三支一扶”招募线上面</a:t>
            </a:r>
            <a:r>
              <a:rPr sz="6000" b="1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试</a:t>
            </a:r>
            <a:endParaRPr sz="6000" b="1" spc="130" dirty="0">
              <a:solidFill>
                <a:srgbClr val="FFFFFF"/>
              </a:solidFill>
              <a:latin typeface="等线" panose="02010600030101010101" charset="-122"/>
              <a:cs typeface="等线" panose="02010600030101010101" charset="-122"/>
            </a:endParaRPr>
          </a:p>
          <a:p>
            <a:pPr marL="12700" marR="5080" indent="761365" algn="ctr">
              <a:lnSpc>
                <a:spcPts val="6360"/>
              </a:lnSpc>
              <a:spcBef>
                <a:spcPts val="5"/>
              </a:spcBef>
            </a:pPr>
            <a:endParaRPr sz="6000" b="1" dirty="0">
              <a:solidFill>
                <a:srgbClr val="FFFFFF"/>
              </a:solidFill>
              <a:latin typeface="等线" panose="02010600030101010101" charset="-122"/>
              <a:cs typeface="等线" panose="02010600030101010101" charset="-122"/>
            </a:endParaRPr>
          </a:p>
          <a:p>
            <a:pPr marL="12700" marR="5080" indent="761365" algn="ctr">
              <a:lnSpc>
                <a:spcPts val="6360"/>
              </a:lnSpc>
              <a:spcBef>
                <a:spcPts val="5"/>
              </a:spcBef>
            </a:pPr>
            <a:r>
              <a:rPr sz="6000" b="1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考生操作指南</a:t>
            </a:r>
            <a:endParaRPr sz="6000">
              <a:latin typeface="等线" panose="02010600030101010101" charset="-122"/>
              <a:cs typeface="等线" panose="02010600030101010101" charset="-122"/>
            </a:endParaRPr>
          </a:p>
          <a:p>
            <a:pPr algn="ctr">
              <a:lnSpc>
                <a:spcPct val="100000"/>
              </a:lnSpc>
            </a:pPr>
            <a:endParaRPr sz="6200">
              <a:latin typeface="Times New Roman" panose="02020603050405020304"/>
              <a:cs typeface="Times New Roman" panose="02020603050405020304"/>
            </a:endParaRPr>
          </a:p>
          <a:p>
            <a:pPr marR="367665" algn="ctr">
              <a:lnSpc>
                <a:spcPct val="100000"/>
              </a:lnSpc>
              <a:spcBef>
                <a:spcPts val="3810"/>
              </a:spcBef>
            </a:pPr>
            <a:r>
              <a:rPr sz="4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2021.0</a:t>
            </a:r>
            <a:r>
              <a:rPr lang="en-US" sz="4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endParaRPr lang="en-US" sz="4200" spc="-5" dirty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3561" y="1910285"/>
            <a:ext cx="505459" cy="445770"/>
          </a:xfrm>
          <a:custGeom>
            <a:avLst/>
            <a:gdLst/>
            <a:ahLst/>
            <a:cxnLst/>
            <a:rect l="l" t="t" r="r" b="b"/>
            <a:pathLst>
              <a:path w="505460" h="445769">
                <a:moveTo>
                  <a:pt x="0" y="445285"/>
                </a:moveTo>
                <a:lnTo>
                  <a:pt x="505369" y="445285"/>
                </a:lnTo>
                <a:lnTo>
                  <a:pt x="505369" y="0"/>
                </a:lnTo>
                <a:lnTo>
                  <a:pt x="0" y="0"/>
                </a:lnTo>
                <a:lnTo>
                  <a:pt x="0" y="445285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227" y="4336196"/>
            <a:ext cx="7569834" cy="1689100"/>
          </a:xfrm>
          <a:prstGeom prst="rect">
            <a:avLst/>
          </a:prstGeom>
          <a:solidFill>
            <a:srgbClr val="FFFFFF">
              <a:alpha val="9803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90195">
              <a:lnSpc>
                <a:spcPts val="10705"/>
              </a:lnSpc>
            </a:pPr>
            <a:r>
              <a:rPr sz="10000" dirty="0">
                <a:solidFill>
                  <a:srgbClr val="FFFFFF"/>
                </a:solidFill>
                <a:latin typeface="方正舒体" panose="02010601030101010101" charset="-122"/>
                <a:cs typeface="方正舒体" panose="02010601030101010101" charset="-122"/>
              </a:rPr>
              <a:t>红河欢迎您</a:t>
            </a:r>
            <a:endParaRPr sz="10000">
              <a:latin typeface="方正舒体" panose="02010601030101010101" charset="-122"/>
              <a:cs typeface="方正舒体" panose="0201060103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4987" y="4159050"/>
            <a:ext cx="12954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dirty="0">
                <a:solidFill>
                  <a:srgbClr val="FFFFFF"/>
                </a:solidFill>
                <a:latin typeface="方正舒体" panose="02010601030101010101" charset="-122"/>
                <a:cs typeface="方正舒体" panose="02010601030101010101" charset="-122"/>
              </a:rPr>
              <a:t>！</a:t>
            </a:r>
            <a:endParaRPr sz="10000">
              <a:latin typeface="方正舒体" panose="02010601030101010101" charset="-122"/>
              <a:cs typeface="方正舒体" panose="0201060103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8919" y="6433107"/>
            <a:ext cx="751840" cy="632460"/>
          </a:xfrm>
          <a:custGeom>
            <a:avLst/>
            <a:gdLst/>
            <a:ahLst/>
            <a:cxnLst/>
            <a:rect l="l" t="t" r="r" b="b"/>
            <a:pathLst>
              <a:path w="751839" h="632459">
                <a:moveTo>
                  <a:pt x="0" y="632460"/>
                </a:moveTo>
                <a:lnTo>
                  <a:pt x="751332" y="632460"/>
                </a:lnTo>
                <a:lnTo>
                  <a:pt x="75133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44794"/>
            <a:ext cx="12851892" cy="54513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63506" y="3455288"/>
            <a:ext cx="1805939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dirty="0">
                <a:latin typeface="微软雅黑" panose="020B0503020204020204" charset="-122"/>
                <a:cs typeface="微软雅黑" panose="020B0503020204020204" charset="-122"/>
              </a:rPr>
              <a:t>面试前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spc="300" dirty="0">
                <a:latin typeface="微软雅黑" panose="020B0503020204020204" charset="-122"/>
                <a:cs typeface="微软雅黑" panose="020B0503020204020204" charset="-122"/>
              </a:rPr>
              <a:t>等候区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31000"/>
              </a:lnSpc>
              <a:spcBef>
                <a:spcPts val="5"/>
              </a:spcBef>
            </a:pPr>
            <a:r>
              <a:rPr sz="3200" spc="300" dirty="0">
                <a:latin typeface="微软雅黑" panose="020B0503020204020204" charset="-122"/>
                <a:cs typeface="微软雅黑" panose="020B0503020204020204" charset="-122"/>
              </a:rPr>
              <a:t>面试中 离开面试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0" y="3630167"/>
            <a:ext cx="215265" cy="181610"/>
          </a:xfrm>
          <a:custGeom>
            <a:avLst/>
            <a:gdLst/>
            <a:ahLst/>
            <a:cxnLst/>
            <a:rect l="l" t="t" r="r" b="b"/>
            <a:pathLst>
              <a:path w="215265" h="181610">
                <a:moveTo>
                  <a:pt x="214883" y="0"/>
                </a:moveTo>
                <a:lnTo>
                  <a:pt x="45339" y="0"/>
                </a:lnTo>
                <a:lnTo>
                  <a:pt x="0" y="181355"/>
                </a:lnTo>
                <a:lnTo>
                  <a:pt x="169545" y="181355"/>
                </a:lnTo>
                <a:lnTo>
                  <a:pt x="214883" y="0"/>
                </a:lnTo>
                <a:close/>
              </a:path>
            </a:pathLst>
          </a:custGeom>
          <a:solidFill>
            <a:srgbClr val="015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0" y="4756403"/>
            <a:ext cx="215265" cy="181610"/>
          </a:xfrm>
          <a:custGeom>
            <a:avLst/>
            <a:gdLst/>
            <a:ahLst/>
            <a:cxnLst/>
            <a:rect l="l" t="t" r="r" b="b"/>
            <a:pathLst>
              <a:path w="215265" h="181610">
                <a:moveTo>
                  <a:pt x="214883" y="0"/>
                </a:moveTo>
                <a:lnTo>
                  <a:pt x="45339" y="0"/>
                </a:lnTo>
                <a:lnTo>
                  <a:pt x="0" y="181355"/>
                </a:lnTo>
                <a:lnTo>
                  <a:pt x="169545" y="181355"/>
                </a:lnTo>
                <a:lnTo>
                  <a:pt x="214883" y="0"/>
                </a:lnTo>
                <a:close/>
              </a:path>
            </a:pathLst>
          </a:custGeom>
          <a:solidFill>
            <a:srgbClr val="015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25287" y="1589048"/>
            <a:ext cx="2641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1830" algn="l"/>
              </a:tabLst>
            </a:pPr>
            <a:r>
              <a:rPr sz="5400" b="1" dirty="0"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0" y="5881115"/>
            <a:ext cx="215265" cy="182880"/>
          </a:xfrm>
          <a:custGeom>
            <a:avLst/>
            <a:gdLst/>
            <a:ahLst/>
            <a:cxnLst/>
            <a:rect l="l" t="t" r="r" b="b"/>
            <a:pathLst>
              <a:path w="215265" h="182879">
                <a:moveTo>
                  <a:pt x="214883" y="0"/>
                </a:moveTo>
                <a:lnTo>
                  <a:pt x="45720" y="0"/>
                </a:lnTo>
                <a:lnTo>
                  <a:pt x="0" y="182879"/>
                </a:lnTo>
                <a:lnTo>
                  <a:pt x="169164" y="182879"/>
                </a:lnTo>
                <a:lnTo>
                  <a:pt x="214883" y="0"/>
                </a:lnTo>
                <a:close/>
              </a:path>
            </a:pathLst>
          </a:custGeom>
          <a:solidFill>
            <a:srgbClr val="015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4000" y="7007351"/>
            <a:ext cx="215265" cy="182880"/>
          </a:xfrm>
          <a:custGeom>
            <a:avLst/>
            <a:gdLst/>
            <a:ahLst/>
            <a:cxnLst/>
            <a:rect l="l" t="t" r="r" b="b"/>
            <a:pathLst>
              <a:path w="215265" h="182879">
                <a:moveTo>
                  <a:pt x="214883" y="0"/>
                </a:moveTo>
                <a:lnTo>
                  <a:pt x="45720" y="0"/>
                </a:lnTo>
                <a:lnTo>
                  <a:pt x="0" y="182880"/>
                </a:lnTo>
                <a:lnTo>
                  <a:pt x="169164" y="182880"/>
                </a:lnTo>
                <a:lnTo>
                  <a:pt x="214883" y="0"/>
                </a:lnTo>
                <a:close/>
              </a:path>
            </a:pathLst>
          </a:custGeom>
          <a:solidFill>
            <a:srgbClr val="015A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操作指南</a:t>
            </a:r>
            <a:endParaRPr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3862" y="3361689"/>
            <a:ext cx="1828800" cy="396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6763" y="4459223"/>
            <a:ext cx="1524000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6763" y="5007863"/>
            <a:ext cx="396278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6763" y="5556503"/>
            <a:ext cx="335318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35017" y="5556503"/>
            <a:ext cx="6096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39817" y="5556503"/>
            <a:ext cx="3657980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31162" y="4259071"/>
            <a:ext cx="253365" cy="22205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1180" dirty="0">
                <a:latin typeface="Wingdings" panose="05000000000000000000"/>
                <a:cs typeface="Wingdings" panose="05000000000000000000"/>
              </a:rPr>
              <a:t>⚫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180" dirty="0">
                <a:latin typeface="Wingdings" panose="05000000000000000000"/>
                <a:cs typeface="Wingdings" panose="05000000000000000000"/>
              </a:rPr>
              <a:t>⚫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180" dirty="0">
                <a:latin typeface="Wingdings" panose="05000000000000000000"/>
                <a:cs typeface="Wingdings" panose="05000000000000000000"/>
              </a:rPr>
              <a:t>⚫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185" dirty="0">
                <a:latin typeface="Wingdings" panose="05000000000000000000"/>
                <a:cs typeface="Wingdings" panose="05000000000000000000"/>
              </a:rPr>
              <a:t>⚫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6763" y="6104838"/>
            <a:ext cx="1524000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05963" y="6104838"/>
            <a:ext cx="609600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0763" y="6104838"/>
            <a:ext cx="3048380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2743200" y="4456430"/>
            <a:ext cx="93427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sz="2000" b="1" i="1">
                <a:solidFill>
                  <a:srgbClr val="0606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考生需要准备三台设备（电脑</a:t>
            </a:r>
            <a:r>
              <a:rPr lang="en-US" altLang="zh-CN" sz="2000" b="1" i="1">
                <a:solidFill>
                  <a:srgbClr val="0606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i="1">
                <a:solidFill>
                  <a:srgbClr val="0606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台及手机两部），分别下载腾讯会议应用程序</a:t>
            </a:r>
            <a:endParaRPr lang="zh-CN" altLang="en-US" sz="2000" b="1" i="1">
              <a:solidFill>
                <a:srgbClr val="0606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71372" y="3308603"/>
            <a:ext cx="8119871" cy="54071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9560" y="4752593"/>
            <a:ext cx="4894580" cy="3408045"/>
          </a:xfrm>
          <a:custGeom>
            <a:avLst/>
            <a:gdLst/>
            <a:ahLst/>
            <a:cxnLst/>
            <a:rect l="l" t="t" r="r" b="b"/>
            <a:pathLst>
              <a:path w="4894580" h="3408045">
                <a:moveTo>
                  <a:pt x="4245610" y="0"/>
                </a:moveTo>
                <a:lnTo>
                  <a:pt x="0" y="2574163"/>
                </a:lnTo>
                <a:lnTo>
                  <a:pt x="4894453" y="3408045"/>
                </a:lnTo>
                <a:lnTo>
                  <a:pt x="4245610" y="0"/>
                </a:lnTo>
                <a:close/>
              </a:path>
            </a:pathLst>
          </a:custGeom>
          <a:solidFill>
            <a:srgbClr val="FFFF00">
              <a:alpha val="3411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0" y="4616576"/>
            <a:ext cx="2790444" cy="279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 rot="21120000">
            <a:off x="1714626" y="5259196"/>
            <a:ext cx="6163945" cy="3081020"/>
          </a:xfrm>
          <a:custGeom>
            <a:avLst/>
            <a:gdLst/>
            <a:ahLst/>
            <a:cxnLst/>
            <a:rect l="l" t="t" r="r" b="b"/>
            <a:pathLst>
              <a:path w="6163945" h="3081020">
                <a:moveTo>
                  <a:pt x="6163691" y="0"/>
                </a:moveTo>
                <a:lnTo>
                  <a:pt x="0" y="6223"/>
                </a:lnTo>
                <a:lnTo>
                  <a:pt x="824992" y="3080448"/>
                </a:lnTo>
                <a:lnTo>
                  <a:pt x="6163691" y="0"/>
                </a:lnTo>
                <a:close/>
              </a:path>
            </a:pathLst>
          </a:custGeom>
          <a:solidFill>
            <a:srgbClr val="005FEF">
              <a:alpha val="3411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48000" y="6978650"/>
            <a:ext cx="2419985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5" name="object 6"/>
          <p:cNvSpPr/>
          <p:nvPr/>
        </p:nvSpPr>
        <p:spPr>
          <a:xfrm>
            <a:off x="7162800" y="5911976"/>
            <a:ext cx="2790444" cy="279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6" name="object 7"/>
          <p:cNvSpPr/>
          <p:nvPr/>
        </p:nvSpPr>
        <p:spPr>
          <a:xfrm rot="540000">
            <a:off x="1955926" y="5682741"/>
            <a:ext cx="6163945" cy="3081020"/>
          </a:xfrm>
          <a:custGeom>
            <a:avLst/>
            <a:gdLst/>
            <a:ahLst/>
            <a:cxnLst/>
            <a:rect l="l" t="t" r="r" b="b"/>
            <a:pathLst>
              <a:path w="6163945" h="3081020">
                <a:moveTo>
                  <a:pt x="6163691" y="0"/>
                </a:moveTo>
                <a:lnTo>
                  <a:pt x="0" y="6223"/>
                </a:lnTo>
                <a:lnTo>
                  <a:pt x="824992" y="3080448"/>
                </a:lnTo>
                <a:lnTo>
                  <a:pt x="6163691" y="0"/>
                </a:lnTo>
                <a:close/>
              </a:path>
            </a:pathLst>
          </a:custGeom>
          <a:solidFill>
            <a:srgbClr val="005FEF">
              <a:alpha val="34117"/>
            </a:srgbClr>
          </a:solidFill>
        </p:spPr>
        <p:txBody>
          <a:bodyPr wrap="square" lIns="0" tIns="0" rIns="0" bIns="0" rtlCol="0"/>
          <a:p/>
        </p:txBody>
      </p:sp>
      <p:sp>
        <p:nvSpPr>
          <p:cNvPr id="47" name="矩形 46"/>
          <p:cNvSpPr/>
          <p:nvPr/>
        </p:nvSpPr>
        <p:spPr>
          <a:xfrm>
            <a:off x="8610600" y="6064250"/>
            <a:ext cx="551815" cy="24726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辅机位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视角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48600" y="4692650"/>
            <a:ext cx="551815" cy="24726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辅机位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视角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761220" y="3509645"/>
            <a:ext cx="5381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/>
              </a:rPr>
              <a:t>●考生采用三机位进行面试</a:t>
            </a:r>
            <a:endParaRPr lang="zh-CN" altLang="en-US" sz="2800" b="1">
              <a:solidFill>
                <a:schemeClr val="accent1"/>
              </a:solidFill>
              <a:effectLst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448800" y="4311650"/>
            <a:ext cx="8040370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考生需要申请三个腾讯会议号，主机位、辅机位</a:t>
            </a:r>
            <a:r>
              <a:rPr lang="en-US" altLang="zh-CN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及辅机位</a:t>
            </a:r>
            <a:r>
              <a:rPr lang="en-US" altLang="zh-CN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分别使用三个会议号登录</a:t>
            </a:r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主机位用来考生与考官交流。建议使用电脑端（带摄影头及麦克风）。</a:t>
            </a:r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辅机位</a:t>
            </a:r>
            <a:r>
              <a:rPr lang="en-US" altLang="zh-CN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，辅机位</a:t>
            </a:r>
            <a:r>
              <a:rPr lang="en-US" altLang="zh-CN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i="1">
                <a:solidFill>
                  <a:srgbClr val="56565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，用来监控考场环境，分别将辅机位放置于考生左后方及右后方，能看清楚考生周围环境。</a:t>
            </a:r>
            <a:endParaRPr lang="zh-CN" altLang="en-US" sz="2400" b="1" i="1">
              <a:solidFill>
                <a:srgbClr val="565656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2507" y="3266566"/>
            <a:ext cx="3048380" cy="396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2507" y="3815206"/>
            <a:ext cx="609600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77924" y="3815206"/>
            <a:ext cx="8535034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08158" y="3815206"/>
            <a:ext cx="6096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12958" y="3815206"/>
            <a:ext cx="457238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62507" y="4363846"/>
            <a:ext cx="609600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7924" y="4363846"/>
            <a:ext cx="1828799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01924" y="4363846"/>
            <a:ext cx="541782" cy="396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63111" y="4363846"/>
            <a:ext cx="1829180" cy="396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87365" y="4363846"/>
            <a:ext cx="6096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92165" y="4363846"/>
            <a:ext cx="4267580" cy="396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35719" y="4363846"/>
            <a:ext cx="609600" cy="396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40519" y="4363846"/>
            <a:ext cx="609600" cy="396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45319" y="4363846"/>
            <a:ext cx="1219200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959719" y="4363846"/>
            <a:ext cx="609600" cy="396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264519" y="4363846"/>
            <a:ext cx="1219606" cy="396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179173" y="4363846"/>
            <a:ext cx="6096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83973" y="4363846"/>
            <a:ext cx="3048380" cy="396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2507" y="4912435"/>
            <a:ext cx="609600" cy="396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77924" y="4912435"/>
            <a:ext cx="6096380" cy="396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69377" y="4912435"/>
            <a:ext cx="393191" cy="3965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665973" y="4912435"/>
            <a:ext cx="1017650" cy="396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80171" y="4912435"/>
            <a:ext cx="914400" cy="396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089771" y="4912435"/>
            <a:ext cx="609600" cy="39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94571" y="4912435"/>
            <a:ext cx="1524000" cy="396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13771" y="4912435"/>
            <a:ext cx="609600" cy="39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918571" y="4912435"/>
            <a:ext cx="1524380" cy="396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218796" y="4912435"/>
            <a:ext cx="949147" cy="3965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17654" y="5242559"/>
            <a:ext cx="3855720" cy="0"/>
          </a:xfrm>
          <a:custGeom>
            <a:avLst/>
            <a:gdLst/>
            <a:ahLst/>
            <a:cxnLst/>
            <a:rect l="l" t="t" r="r" b="b"/>
            <a:pathLst>
              <a:path w="3855719">
                <a:moveTo>
                  <a:pt x="0" y="0"/>
                </a:moveTo>
                <a:lnTo>
                  <a:pt x="3855719" y="0"/>
                </a:lnTo>
              </a:path>
            </a:pathLst>
          </a:custGeom>
          <a:ln w="15239">
            <a:solidFill>
              <a:srgbClr val="0562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009753" y="4912435"/>
            <a:ext cx="167640" cy="3965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093572" y="4912435"/>
            <a:ext cx="1111910" cy="3965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020165" y="4912435"/>
            <a:ext cx="167640" cy="3965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103985" y="4912435"/>
            <a:ext cx="1612391" cy="3965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555214" y="4912435"/>
            <a:ext cx="167640" cy="3965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639034" y="4912435"/>
            <a:ext cx="581152" cy="3965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152623" y="4912435"/>
            <a:ext cx="609600" cy="3965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62507" y="5461380"/>
            <a:ext cx="609600" cy="3962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77924" y="5461380"/>
            <a:ext cx="2743199" cy="3962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16323" y="5461380"/>
            <a:ext cx="6096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21123" y="5461380"/>
            <a:ext cx="2438780" cy="3962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554977" y="5461380"/>
            <a:ext cx="6096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59777" y="5461380"/>
            <a:ext cx="2743580" cy="3962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58128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96480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96525"/>
          </a:xfrm>
          <a:custGeom>
            <a:avLst/>
            <a:gdLst/>
            <a:ahLst/>
            <a:cxnLst/>
            <a:rect l="l" t="t" r="r" b="b"/>
            <a:pathLst>
              <a:path w="18288000" h="10296525">
                <a:moveTo>
                  <a:pt x="0" y="10296144"/>
                </a:moveTo>
                <a:lnTo>
                  <a:pt x="18288000" y="10296144"/>
                </a:lnTo>
                <a:lnTo>
                  <a:pt x="18288000" y="0"/>
                </a:lnTo>
                <a:lnTo>
                  <a:pt x="0" y="0"/>
                </a:lnTo>
                <a:lnTo>
                  <a:pt x="0" y="10296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525757" y="4354067"/>
            <a:ext cx="361315" cy="398145"/>
          </a:xfrm>
          <a:custGeom>
            <a:avLst/>
            <a:gdLst/>
            <a:ahLst/>
            <a:cxnLst/>
            <a:rect l="l" t="t" r="r" b="b"/>
            <a:pathLst>
              <a:path w="361315" h="398145">
                <a:moveTo>
                  <a:pt x="0" y="397763"/>
                </a:moveTo>
                <a:lnTo>
                  <a:pt x="361188" y="397763"/>
                </a:lnTo>
                <a:lnTo>
                  <a:pt x="361188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6945" y="4354067"/>
            <a:ext cx="914400" cy="398145"/>
          </a:xfrm>
          <a:custGeom>
            <a:avLst/>
            <a:gdLst/>
            <a:ahLst/>
            <a:cxnLst/>
            <a:rect l="l" t="t" r="r" b="b"/>
            <a:pathLst>
              <a:path w="914400" h="398145">
                <a:moveTo>
                  <a:pt x="0" y="397763"/>
                </a:moveTo>
                <a:lnTo>
                  <a:pt x="914400" y="397763"/>
                </a:lnTo>
                <a:lnTo>
                  <a:pt x="9144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2507" y="3266567"/>
            <a:ext cx="3048381" cy="396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49807" y="3797934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05458" y="3815206"/>
            <a:ext cx="1219606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20112" y="3815206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24912" y="3815206"/>
            <a:ext cx="12192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39311" y="3815206"/>
            <a:ext cx="6096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2507" y="4363846"/>
            <a:ext cx="1219606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77212" y="4363846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82012" y="4363846"/>
            <a:ext cx="4267580" cy="396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44665" y="4363846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49466" y="4363846"/>
            <a:ext cx="5181980" cy="396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526901" y="4363846"/>
            <a:ext cx="541781" cy="396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88089" y="4363846"/>
            <a:ext cx="1219200" cy="396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802489" y="4363846"/>
            <a:ext cx="914400" cy="396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412088" y="4363846"/>
            <a:ext cx="313944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569061" y="4363846"/>
            <a:ext cx="1524000" cy="396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788261" y="4363846"/>
            <a:ext cx="314553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945614" y="4363846"/>
            <a:ext cx="914400" cy="396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62507" y="4912435"/>
            <a:ext cx="1219606" cy="396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77212" y="4912435"/>
            <a:ext cx="609600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82012" y="4912435"/>
            <a:ext cx="1524000" cy="396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01211" y="4912435"/>
            <a:ext cx="454913" cy="3965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04488" y="4912435"/>
            <a:ext cx="609600" cy="396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67783" y="4912435"/>
            <a:ext cx="652272" cy="396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34965" y="4912435"/>
            <a:ext cx="733552" cy="396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65902" y="4912435"/>
            <a:ext cx="717296" cy="396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62507" y="5461380"/>
            <a:ext cx="1219606" cy="3962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77212" y="546138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82012" y="5461380"/>
            <a:ext cx="2133600" cy="3962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10811" y="546138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21805" y="5461380"/>
            <a:ext cx="450342" cy="3962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83703" y="546138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088503" y="5452109"/>
            <a:ext cx="914400" cy="3962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62507" y="6010020"/>
            <a:ext cx="1219606" cy="3962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77212" y="601002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382012" y="6010020"/>
            <a:ext cx="3048381" cy="3962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25465" y="601002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430265" y="6010020"/>
            <a:ext cx="2133600" cy="3962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149807" y="7090029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05458" y="7107377"/>
            <a:ext cx="1219606" cy="3965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62507" y="7656321"/>
            <a:ext cx="1219606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077212" y="7656321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400926" y="7632826"/>
            <a:ext cx="314553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649593" y="7696961"/>
            <a:ext cx="1524000" cy="3962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931658" y="7632826"/>
            <a:ext cx="313944" cy="3962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62507" y="8204961"/>
            <a:ext cx="1219606" cy="3962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77212" y="8204961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382012" y="8204961"/>
            <a:ext cx="1524000" cy="3962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01211" y="8204961"/>
            <a:ext cx="454913" cy="3962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04488" y="8204961"/>
            <a:ext cx="609600" cy="3962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367783" y="8204961"/>
            <a:ext cx="652272" cy="3962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34965" y="8204961"/>
            <a:ext cx="733552" cy="3962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65902" y="8204961"/>
            <a:ext cx="717296" cy="3962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03873" y="8204961"/>
            <a:ext cx="609600" cy="3962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62507" y="8753550"/>
            <a:ext cx="1219606" cy="3962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077212" y="875355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82012" y="8753550"/>
            <a:ext cx="2133600" cy="3962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210811" y="875355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174103" y="875101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391273" y="8731376"/>
            <a:ext cx="914400" cy="3962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62507" y="9302190"/>
            <a:ext cx="1219606" cy="3962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77212" y="930219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382012" y="9302190"/>
            <a:ext cx="3048381" cy="3962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125465" y="9302190"/>
            <a:ext cx="60960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430265" y="9302190"/>
            <a:ext cx="3048000" cy="3962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173466" y="9302190"/>
            <a:ext cx="610209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478646" y="9302190"/>
            <a:ext cx="914400" cy="3962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088246" y="9302190"/>
            <a:ext cx="1524000" cy="396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3118594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5" y="0"/>
                </a:moveTo>
                <a:lnTo>
                  <a:pt x="0" y="0"/>
                </a:lnTo>
                <a:lnTo>
                  <a:pt x="0" y="620268"/>
                </a:lnTo>
                <a:lnTo>
                  <a:pt x="3994655" y="620268"/>
                </a:lnTo>
                <a:lnTo>
                  <a:pt x="4034918" y="612151"/>
                </a:lnTo>
                <a:lnTo>
                  <a:pt x="4067775" y="590010"/>
                </a:lnTo>
                <a:lnTo>
                  <a:pt x="4089917" y="557152"/>
                </a:lnTo>
                <a:lnTo>
                  <a:pt x="4098033" y="516890"/>
                </a:lnTo>
                <a:lnTo>
                  <a:pt x="4098033" y="103377"/>
                </a:lnTo>
                <a:lnTo>
                  <a:pt x="4089917" y="63115"/>
                </a:lnTo>
                <a:lnTo>
                  <a:pt x="4067775" y="30257"/>
                </a:lnTo>
                <a:lnTo>
                  <a:pt x="4034918" y="8116"/>
                </a:lnTo>
                <a:lnTo>
                  <a:pt x="39946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14430880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7" y="590010"/>
                </a:lnTo>
                <a:lnTo>
                  <a:pt x="6417070" y="557152"/>
                </a:lnTo>
                <a:lnTo>
                  <a:pt x="6425186" y="516890"/>
                </a:lnTo>
                <a:lnTo>
                  <a:pt x="6425186" y="103377"/>
                </a:lnTo>
                <a:lnTo>
                  <a:pt x="6417070" y="63115"/>
                </a:lnTo>
                <a:lnTo>
                  <a:pt x="6394927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5392529" y="5607176"/>
            <a:ext cx="2142744" cy="37749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468600" y="5517514"/>
            <a:ext cx="2152015" cy="3784600"/>
          </a:xfrm>
          <a:custGeom>
            <a:avLst/>
            <a:gdLst/>
            <a:ahLst/>
            <a:cxnLst/>
            <a:rect l="l" t="t" r="r" b="b"/>
            <a:pathLst>
              <a:path w="2152015" h="3784600">
                <a:moveTo>
                  <a:pt x="0" y="3784091"/>
                </a:moveTo>
                <a:lnTo>
                  <a:pt x="2151886" y="3784091"/>
                </a:lnTo>
                <a:lnTo>
                  <a:pt x="2151886" y="0"/>
                </a:lnTo>
                <a:lnTo>
                  <a:pt x="0" y="0"/>
                </a:lnTo>
                <a:lnTo>
                  <a:pt x="0" y="3784091"/>
                </a:lnTo>
                <a:close/>
              </a:path>
            </a:pathLst>
          </a:custGeom>
          <a:ln w="9143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5700502" y="9347098"/>
            <a:ext cx="1527428" cy="3307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矩形 122"/>
          <p:cNvSpPr/>
          <p:nvPr/>
        </p:nvSpPr>
        <p:spPr>
          <a:xfrm>
            <a:off x="2077085" y="7632700"/>
            <a:ext cx="450342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分别在两个辅机位手机上运行</a:t>
            </a:r>
            <a:endParaRPr lang="zh-CN" altLang="en-US" sz="2400" b="1" i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981200" y="7131050"/>
            <a:ext cx="450342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【手机端：辅机位</a:t>
            </a:r>
            <a:r>
              <a:rPr lang="en-US" altLang="zh-CN" sz="20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、辅机位</a:t>
            </a:r>
            <a:r>
              <a:rPr lang="en-US" altLang="zh-CN" sz="20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000" b="1" i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7696200" y="7696835"/>
            <a:ext cx="325183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并点击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加入会议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4367530" y="5449570"/>
            <a:ext cx="325183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序号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准考证号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主机位</a:t>
            </a:r>
            <a:endParaRPr lang="zh-CN" altLang="en-US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114800" y="8750935"/>
            <a:ext cx="325183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序号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准考证号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辅机位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8077200" y="8728710"/>
            <a:ext cx="367601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001+532501001+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辅机位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763000" y="5461635"/>
            <a:ext cx="367601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001+532501001+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主机位</a:t>
            </a:r>
            <a:endParaRPr lang="en-US" altLang="zh-CN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0896600" y="8728710"/>
            <a:ext cx="367601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（辅机位</a:t>
            </a:r>
            <a:r>
              <a:rPr lang="en-US" altLang="zh-CN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i="1">
                <a:solidFill>
                  <a:srgbClr val="47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参照设置）</a:t>
            </a:r>
            <a:endParaRPr lang="zh-CN" altLang="en-US" sz="2000" b="1" i="1">
              <a:solidFill>
                <a:srgbClr val="47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62507" y="3266566"/>
            <a:ext cx="3963034" cy="396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507" y="3815206"/>
            <a:ext cx="2438780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6411" y="3815206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01211" y="3815206"/>
            <a:ext cx="304838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44665" y="3815206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49466" y="3815206"/>
            <a:ext cx="9144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59066" y="3815206"/>
            <a:ext cx="313944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16038" y="3815206"/>
            <a:ext cx="2438780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50019" y="3815206"/>
            <a:ext cx="313944" cy="396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06991" y="3815206"/>
            <a:ext cx="1219200" cy="396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62507" y="4363846"/>
            <a:ext cx="2133980" cy="396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91611" y="4363846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6411" y="4363846"/>
            <a:ext cx="2743580" cy="396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35065" y="4363846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39865" y="4363846"/>
            <a:ext cx="4267580" cy="396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02646" y="4363846"/>
            <a:ext cx="609600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117835" y="5149595"/>
            <a:ext cx="6320028" cy="4128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13264" y="5145023"/>
            <a:ext cx="6329680" cy="4137660"/>
          </a:xfrm>
          <a:custGeom>
            <a:avLst/>
            <a:gdLst/>
            <a:ahLst/>
            <a:cxnLst/>
            <a:rect l="l" t="t" r="r" b="b"/>
            <a:pathLst>
              <a:path w="6329680" h="4137659">
                <a:moveTo>
                  <a:pt x="0" y="4137660"/>
                </a:moveTo>
                <a:lnTo>
                  <a:pt x="6329170" y="4137660"/>
                </a:lnTo>
                <a:lnTo>
                  <a:pt x="6329170" y="0"/>
                </a:lnTo>
                <a:lnTo>
                  <a:pt x="0" y="0"/>
                </a:lnTo>
                <a:lnTo>
                  <a:pt x="0" y="413766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50136" y="5143499"/>
            <a:ext cx="6537959" cy="41346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45564" y="5138927"/>
            <a:ext cx="6547484" cy="4144010"/>
          </a:xfrm>
          <a:custGeom>
            <a:avLst/>
            <a:gdLst/>
            <a:ahLst/>
            <a:cxnLst/>
            <a:rect l="l" t="t" r="r" b="b"/>
            <a:pathLst>
              <a:path w="6547484" h="4144009">
                <a:moveTo>
                  <a:pt x="0" y="4143755"/>
                </a:moveTo>
                <a:lnTo>
                  <a:pt x="6547104" y="4143755"/>
                </a:lnTo>
                <a:lnTo>
                  <a:pt x="6547104" y="0"/>
                </a:lnTo>
                <a:lnTo>
                  <a:pt x="0" y="0"/>
                </a:lnTo>
                <a:lnTo>
                  <a:pt x="0" y="4143755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67383" y="2802077"/>
            <a:ext cx="3048380" cy="3965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7383" y="3351021"/>
            <a:ext cx="3353180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5638" y="3351021"/>
            <a:ext cx="60960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0438" y="3351021"/>
            <a:ext cx="121920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4838" y="3351021"/>
            <a:ext cx="609600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39638" y="3351021"/>
            <a:ext cx="3048380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83219" y="3351021"/>
            <a:ext cx="313944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40191" y="3351021"/>
            <a:ext cx="1524000" cy="396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59391" y="3351021"/>
            <a:ext cx="313944" cy="396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16363" y="3351021"/>
            <a:ext cx="610209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21417" y="3351021"/>
            <a:ext cx="2438400" cy="396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89564" y="5471159"/>
            <a:ext cx="4258055" cy="3209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76627" y="4242815"/>
            <a:ext cx="605155" cy="605155"/>
          </a:xfrm>
          <a:custGeom>
            <a:avLst/>
            <a:gdLst/>
            <a:ahLst/>
            <a:cxnLst/>
            <a:rect l="l" t="t" r="r" b="b"/>
            <a:pathLst>
              <a:path w="605155" h="605154">
                <a:moveTo>
                  <a:pt x="302514" y="0"/>
                </a:moveTo>
                <a:lnTo>
                  <a:pt x="253430" y="3957"/>
                </a:lnTo>
                <a:lnTo>
                  <a:pt x="206873" y="15416"/>
                </a:lnTo>
                <a:lnTo>
                  <a:pt x="163465" y="33755"/>
                </a:lnTo>
                <a:lnTo>
                  <a:pt x="123828" y="58350"/>
                </a:lnTo>
                <a:lnTo>
                  <a:pt x="88582" y="88582"/>
                </a:lnTo>
                <a:lnTo>
                  <a:pt x="58350" y="123828"/>
                </a:lnTo>
                <a:lnTo>
                  <a:pt x="33755" y="163465"/>
                </a:lnTo>
                <a:lnTo>
                  <a:pt x="15416" y="206873"/>
                </a:lnTo>
                <a:lnTo>
                  <a:pt x="3957" y="253430"/>
                </a:lnTo>
                <a:lnTo>
                  <a:pt x="0" y="302513"/>
                </a:lnTo>
                <a:lnTo>
                  <a:pt x="3957" y="351597"/>
                </a:lnTo>
                <a:lnTo>
                  <a:pt x="15416" y="398154"/>
                </a:lnTo>
                <a:lnTo>
                  <a:pt x="33755" y="441562"/>
                </a:lnTo>
                <a:lnTo>
                  <a:pt x="58350" y="481199"/>
                </a:lnTo>
                <a:lnTo>
                  <a:pt x="88582" y="516445"/>
                </a:lnTo>
                <a:lnTo>
                  <a:pt x="123828" y="546677"/>
                </a:lnTo>
                <a:lnTo>
                  <a:pt x="163465" y="571272"/>
                </a:lnTo>
                <a:lnTo>
                  <a:pt x="206873" y="589611"/>
                </a:lnTo>
                <a:lnTo>
                  <a:pt x="253430" y="601070"/>
                </a:lnTo>
                <a:lnTo>
                  <a:pt x="302514" y="605027"/>
                </a:lnTo>
                <a:lnTo>
                  <a:pt x="351597" y="601070"/>
                </a:lnTo>
                <a:lnTo>
                  <a:pt x="398154" y="589611"/>
                </a:lnTo>
                <a:lnTo>
                  <a:pt x="441562" y="571272"/>
                </a:lnTo>
                <a:lnTo>
                  <a:pt x="481199" y="546677"/>
                </a:lnTo>
                <a:lnTo>
                  <a:pt x="516445" y="516445"/>
                </a:lnTo>
                <a:lnTo>
                  <a:pt x="546677" y="481199"/>
                </a:lnTo>
                <a:lnTo>
                  <a:pt x="571272" y="441562"/>
                </a:lnTo>
                <a:lnTo>
                  <a:pt x="589611" y="398154"/>
                </a:lnTo>
                <a:lnTo>
                  <a:pt x="601070" y="351597"/>
                </a:lnTo>
                <a:lnTo>
                  <a:pt x="605028" y="302513"/>
                </a:lnTo>
                <a:lnTo>
                  <a:pt x="601070" y="253430"/>
                </a:lnTo>
                <a:lnTo>
                  <a:pt x="589611" y="206873"/>
                </a:lnTo>
                <a:lnTo>
                  <a:pt x="571272" y="163465"/>
                </a:lnTo>
                <a:lnTo>
                  <a:pt x="546677" y="123828"/>
                </a:lnTo>
                <a:lnTo>
                  <a:pt x="516445" y="88582"/>
                </a:lnTo>
                <a:lnTo>
                  <a:pt x="481199" y="58350"/>
                </a:lnTo>
                <a:lnTo>
                  <a:pt x="441562" y="33755"/>
                </a:lnTo>
                <a:lnTo>
                  <a:pt x="398154" y="15416"/>
                </a:lnTo>
                <a:lnTo>
                  <a:pt x="351597" y="3957"/>
                </a:lnTo>
                <a:lnTo>
                  <a:pt x="302514" y="0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图片 25" descr="2O6R8WB@_Y2SYF1DFT1~Z%A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3930650"/>
            <a:ext cx="94869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4735"/>
            <a:ext cx="218440" cy="585470"/>
          </a:xfrm>
          <a:custGeom>
            <a:avLst/>
            <a:gdLst/>
            <a:ahLst/>
            <a:cxnLst/>
            <a:rect l="l" t="t" r="r" b="b"/>
            <a:pathLst>
              <a:path w="218440" h="585469">
                <a:moveTo>
                  <a:pt x="0" y="585216"/>
                </a:moveTo>
                <a:lnTo>
                  <a:pt x="217932" y="585216"/>
                </a:lnTo>
                <a:lnTo>
                  <a:pt x="21793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4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500887"/>
            <a:ext cx="13901419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红河州2021年高校毕业生“三支一扶”招募线上面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cs typeface="等线" panose="02010600030101010101" charset="-122"/>
                <a:sym typeface="+mn-ea"/>
              </a:rPr>
              <a:t>试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118593" y="2023871"/>
            <a:ext cx="4098290" cy="620395"/>
          </a:xfrm>
          <a:custGeom>
            <a:avLst/>
            <a:gdLst/>
            <a:ahLst/>
            <a:cxnLst/>
            <a:rect l="l" t="t" r="r" b="b"/>
            <a:pathLst>
              <a:path w="4098290" h="620394">
                <a:moveTo>
                  <a:pt x="3994656" y="0"/>
                </a:moveTo>
                <a:lnTo>
                  <a:pt x="0" y="0"/>
                </a:lnTo>
                <a:lnTo>
                  <a:pt x="0" y="620268"/>
                </a:lnTo>
                <a:lnTo>
                  <a:pt x="3994656" y="620268"/>
                </a:lnTo>
                <a:lnTo>
                  <a:pt x="4034919" y="612151"/>
                </a:lnTo>
                <a:lnTo>
                  <a:pt x="4067776" y="590010"/>
                </a:lnTo>
                <a:lnTo>
                  <a:pt x="4089918" y="557152"/>
                </a:lnTo>
                <a:lnTo>
                  <a:pt x="4098034" y="516890"/>
                </a:lnTo>
                <a:lnTo>
                  <a:pt x="4098034" y="103377"/>
                </a:lnTo>
                <a:lnTo>
                  <a:pt x="4089918" y="63115"/>
                </a:lnTo>
                <a:lnTo>
                  <a:pt x="4067776" y="30257"/>
                </a:lnTo>
                <a:lnTo>
                  <a:pt x="4034919" y="8116"/>
                </a:lnTo>
                <a:lnTo>
                  <a:pt x="3994656" y="0"/>
                </a:lnTo>
                <a:close/>
              </a:path>
            </a:pathLst>
          </a:custGeom>
          <a:solidFill>
            <a:srgbClr val="005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30881" y="2085847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离开面试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66304" y="2023871"/>
            <a:ext cx="6425565" cy="620395"/>
          </a:xfrm>
          <a:custGeom>
            <a:avLst/>
            <a:gdLst/>
            <a:ahLst/>
            <a:cxnLst/>
            <a:rect l="l" t="t" r="r" b="b"/>
            <a:pathLst>
              <a:path w="6425565" h="620394">
                <a:moveTo>
                  <a:pt x="6321806" y="0"/>
                </a:moveTo>
                <a:lnTo>
                  <a:pt x="0" y="0"/>
                </a:lnTo>
                <a:lnTo>
                  <a:pt x="0" y="620268"/>
                </a:lnTo>
                <a:lnTo>
                  <a:pt x="6321806" y="620268"/>
                </a:lnTo>
                <a:lnTo>
                  <a:pt x="6362069" y="612151"/>
                </a:lnTo>
                <a:lnTo>
                  <a:pt x="6394926" y="590010"/>
                </a:lnTo>
                <a:lnTo>
                  <a:pt x="6417068" y="557152"/>
                </a:lnTo>
                <a:lnTo>
                  <a:pt x="6425185" y="516890"/>
                </a:lnTo>
                <a:lnTo>
                  <a:pt x="6425185" y="103377"/>
                </a:lnTo>
                <a:lnTo>
                  <a:pt x="6417068" y="63115"/>
                </a:lnTo>
                <a:lnTo>
                  <a:pt x="6394926" y="30257"/>
                </a:lnTo>
                <a:lnTo>
                  <a:pt x="6362069" y="8116"/>
                </a:lnTo>
                <a:lnTo>
                  <a:pt x="63218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19080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面试中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5747" y="2023871"/>
            <a:ext cx="2334895" cy="620395"/>
          </a:xfrm>
          <a:custGeom>
            <a:avLst/>
            <a:gdLst/>
            <a:ahLst/>
            <a:cxnLst/>
            <a:rect l="l" t="t" r="r" b="b"/>
            <a:pathLst>
              <a:path w="2334895" h="620394">
                <a:moveTo>
                  <a:pt x="2231390" y="0"/>
                </a:moveTo>
                <a:lnTo>
                  <a:pt x="0" y="0"/>
                </a:lnTo>
                <a:lnTo>
                  <a:pt x="0" y="620141"/>
                </a:lnTo>
                <a:lnTo>
                  <a:pt x="2231390" y="620141"/>
                </a:lnTo>
                <a:lnTo>
                  <a:pt x="2271652" y="612024"/>
                </a:lnTo>
                <a:lnTo>
                  <a:pt x="2304510" y="589883"/>
                </a:lnTo>
                <a:lnTo>
                  <a:pt x="2326651" y="557025"/>
                </a:lnTo>
                <a:lnTo>
                  <a:pt x="2334768" y="516763"/>
                </a:lnTo>
                <a:lnTo>
                  <a:pt x="2334768" y="103377"/>
                </a:lnTo>
                <a:lnTo>
                  <a:pt x="2326651" y="63115"/>
                </a:lnTo>
                <a:lnTo>
                  <a:pt x="2304510" y="30257"/>
                </a:lnTo>
                <a:lnTo>
                  <a:pt x="2271652" y="8116"/>
                </a:lnTo>
                <a:lnTo>
                  <a:pt x="22313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72427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等候区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1372" y="2023871"/>
            <a:ext cx="5546090" cy="620395"/>
          </a:xfrm>
          <a:custGeom>
            <a:avLst/>
            <a:gdLst/>
            <a:ahLst/>
            <a:cxnLst/>
            <a:rect l="l" t="t" r="r" b="b"/>
            <a:pathLst>
              <a:path w="5546090" h="620394">
                <a:moveTo>
                  <a:pt x="5442458" y="0"/>
                </a:moveTo>
                <a:lnTo>
                  <a:pt x="0" y="0"/>
                </a:lnTo>
                <a:lnTo>
                  <a:pt x="0" y="620268"/>
                </a:lnTo>
                <a:lnTo>
                  <a:pt x="5442458" y="620268"/>
                </a:lnTo>
                <a:lnTo>
                  <a:pt x="5482720" y="612151"/>
                </a:lnTo>
                <a:lnTo>
                  <a:pt x="5515578" y="590010"/>
                </a:lnTo>
                <a:lnTo>
                  <a:pt x="5537719" y="557152"/>
                </a:lnTo>
                <a:lnTo>
                  <a:pt x="5545835" y="516890"/>
                </a:lnTo>
                <a:lnTo>
                  <a:pt x="5545835" y="103377"/>
                </a:lnTo>
                <a:lnTo>
                  <a:pt x="5537719" y="63115"/>
                </a:lnTo>
                <a:lnTo>
                  <a:pt x="5515578" y="30257"/>
                </a:lnTo>
                <a:lnTo>
                  <a:pt x="5482720" y="8116"/>
                </a:lnTo>
                <a:lnTo>
                  <a:pt x="544245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82822" y="208584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面试前</a:t>
            </a:r>
            <a:endParaRPr sz="2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7927" y="6377939"/>
            <a:ext cx="16571976" cy="15133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6573011"/>
            <a:ext cx="16002000" cy="94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62507" y="3880357"/>
            <a:ext cx="1829180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2507" y="4429378"/>
            <a:ext cx="243878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6411" y="4429378"/>
            <a:ext cx="313944" cy="396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53383" y="4429378"/>
            <a:ext cx="1524000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72583" y="4429378"/>
            <a:ext cx="314553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29555" y="4429378"/>
            <a:ext cx="2133980" cy="396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58609" y="4429378"/>
            <a:ext cx="609600" cy="396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63409" y="4429378"/>
            <a:ext cx="1829180" cy="396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演示</Application>
  <PresentationFormat>On-screen Show (4:3)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 Light</vt:lpstr>
      <vt:lpstr>方正舒体</vt:lpstr>
      <vt:lpstr>等线</vt:lpstr>
      <vt:lpstr>Times New Roman</vt:lpstr>
      <vt:lpstr>微软雅黑</vt:lpstr>
      <vt:lpstr>Wingdings</vt:lpstr>
      <vt:lpstr>Calibri</vt:lpstr>
      <vt:lpstr>Arial Unicode MS</vt:lpstr>
      <vt:lpstr>Office Theme</vt:lpstr>
      <vt:lpstr>红河奔腾</vt:lpstr>
      <vt:lpstr>PowerPoint 演示文稿</vt:lpstr>
      <vt:lpstr>红河州2021年高校毕业生“三支一扶”招募线上面试操作指南</vt:lpstr>
      <vt:lpstr>红河州2021年高校毕业生“三支一扶”招募线上面试操作指南</vt:lpstr>
      <vt:lpstr>红河州2021年高校毕业生“三支一扶”招募线上面试操作指南</vt:lpstr>
      <vt:lpstr>红河州2021年高校毕业生“三支一扶”招募线上面试操作指南</vt:lpstr>
      <vt:lpstr>红河州2021年高校毕业生“三支一扶”招募线上面试操作指南</vt:lpstr>
      <vt:lpstr>红河州2021年高校毕业生“三支一扶”招募线上面试操作指南</vt:lpstr>
      <vt:lpstr>红河州2021年高校毕业生“三支一扶”招募线上面试操作指南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红河奔腾</dc:title>
  <dc:creator>杨 康</dc:creator>
  <cp:lastModifiedBy>棪兰</cp:lastModifiedBy>
  <cp:revision>3</cp:revision>
  <dcterms:created xsi:type="dcterms:W3CDTF">2021-07-21T09:02:00Z</dcterms:created>
  <dcterms:modified xsi:type="dcterms:W3CDTF">2021-07-22T08:22:02Z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2021-03-16T16:00:00Z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2021-07-21T16:00:00Z</vt:filetime>
  </property>
  <property fmtid="{D5CDD505-2E9C-101B-9397-08002B2CF9AE}" pid="5" name="KSOSaveFontToCloudKey">
    <vt:lpwstr>475066272_btnclosed</vt:lpwstr>
  </property>
  <property fmtid="{D5CDD505-2E9C-101B-9397-08002B2CF9AE}" pid="6" name="ICV">
    <vt:lpwstr>DB18205EFB4F447CBB8955FF0D0DEDBD</vt:lpwstr>
  </property>
  <property fmtid="{D5CDD505-2E9C-101B-9397-08002B2CF9AE}" pid="7" name="KSOProductBuildVer">
    <vt:lpwstr>2052-11.8.6.8722</vt:lpwstr>
  </property>
</Properties>
</file>