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91" r:id="rId2"/>
    <p:sldId id="293" r:id="rId3"/>
    <p:sldId id="294" r:id="rId4"/>
    <p:sldId id="302" r:id="rId5"/>
    <p:sldId id="296" r:id="rId6"/>
    <p:sldId id="305" r:id="rId7"/>
    <p:sldId id="308" r:id="rId8"/>
    <p:sldId id="310" r:id="rId9"/>
    <p:sldId id="297" r:id="rId10"/>
    <p:sldId id="299" r:id="rId11"/>
    <p:sldId id="298" r:id="rId12"/>
    <p:sldId id="295" r:id="rId13"/>
    <p:sldId id="311" r:id="rId14"/>
    <p:sldId id="300" r:id="rId15"/>
    <p:sldId id="303" r:id="rId16"/>
    <p:sldId id="301" r:id="rId17"/>
    <p:sldId id="306" r:id="rId18"/>
    <p:sldId id="312" r:id="rId19"/>
    <p:sldId id="304" r:id="rId20"/>
    <p:sldId id="307" r:id="rId21"/>
    <p:sldId id="309" r:id="rId22"/>
    <p:sldId id="313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等线" panose="02010600030101010101" charset="-122"/>
      <p:regular r:id="rId27"/>
      <p:bold r:id="rId28"/>
    </p:embeddedFont>
    <p:embeddedFont>
      <p:font typeface="仓耳明楷 W03" panose="02010600030101010101" charset="-122"/>
      <p:regular r:id="rId29"/>
    </p:embeddedFont>
    <p:embeddedFont>
      <p:font typeface="Bauhaus 93" panose="020B0604020202020204" charset="0"/>
      <p:regular r:id="rId30"/>
    </p:embeddedFont>
    <p:embeddedFont>
      <p:font typeface="Century Gothic" panose="020B0604020202020204" charset="0"/>
      <p:regular r:id="rId31"/>
      <p:bold r:id="rId32"/>
      <p:italic r:id="rId33"/>
      <p:boldItalic r:id="rId34"/>
    </p:embeddedFont>
    <p:embeddedFont>
      <p:font typeface="方正姚体" panose="0201060003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4C3"/>
    <a:srgbClr val="C3DFDB"/>
    <a:srgbClr val="91CFDF"/>
    <a:srgbClr val="E6F2F0"/>
    <a:srgbClr val="D9EBE8"/>
    <a:srgbClr val="657D8B"/>
    <a:srgbClr val="B75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 showGuides="1">
      <p:cViewPr>
        <p:scale>
          <a:sx n="88" d="100"/>
          <a:sy n="88" d="100"/>
        </p:scale>
        <p:origin x="-120" y="-2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FED2F-26BE-46EA-9C28-37AD8EA43083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8186F-E163-4740-A800-B502276F6D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0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3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7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4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03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0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850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062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33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61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10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1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96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57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114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7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4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9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4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75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2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186F-E163-4740-A800-B502276F6D4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6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7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AACDF8-B245-4643-BCBC-C5D7F41C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7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EEF6446-201A-4AEC-AEDA-73F0CC2A1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" y="0"/>
            <a:ext cx="12168674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9B94399-64CD-4796-B11F-2A37EF71A2E3}"/>
              </a:ext>
            </a:extLst>
          </p:cNvPr>
          <p:cNvSpPr txBox="1"/>
          <p:nvPr/>
        </p:nvSpPr>
        <p:spPr>
          <a:xfrm>
            <a:off x="3017907" y="4496361"/>
            <a:ext cx="1976532" cy="1475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rPr>
              <a:t>MY RESUME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97F89BC-3279-4678-96C3-622DF885D940}"/>
              </a:ext>
            </a:extLst>
          </p:cNvPr>
          <p:cNvSpPr/>
          <p:nvPr/>
        </p:nvSpPr>
        <p:spPr>
          <a:xfrm>
            <a:off x="3188770" y="499072"/>
            <a:ext cx="1805669" cy="3947883"/>
          </a:xfrm>
          <a:custGeom>
            <a:avLst/>
            <a:gdLst>
              <a:gd name="connsiteX0" fmla="*/ 0 w 1805669"/>
              <a:gd name="connsiteY0" fmla="*/ 0 h 3947883"/>
              <a:gd name="connsiteX1" fmla="*/ 1805669 w 1805669"/>
              <a:gd name="connsiteY1" fmla="*/ 0 h 3947883"/>
              <a:gd name="connsiteX2" fmla="*/ 1805669 w 1805669"/>
              <a:gd name="connsiteY2" fmla="*/ 98505 h 3947883"/>
              <a:gd name="connsiteX3" fmla="*/ 98505 w 1805669"/>
              <a:gd name="connsiteY3" fmla="*/ 98505 h 3947883"/>
              <a:gd name="connsiteX4" fmla="*/ 98505 w 1805669"/>
              <a:gd name="connsiteY4" fmla="*/ 3947883 h 3947883"/>
              <a:gd name="connsiteX5" fmla="*/ 0 w 1805669"/>
              <a:gd name="connsiteY5" fmla="*/ 3947883 h 394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669" h="3947883">
                <a:moveTo>
                  <a:pt x="0" y="0"/>
                </a:moveTo>
                <a:lnTo>
                  <a:pt x="1805669" y="0"/>
                </a:lnTo>
                <a:lnTo>
                  <a:pt x="1805669" y="98505"/>
                </a:lnTo>
                <a:lnTo>
                  <a:pt x="98505" y="98505"/>
                </a:lnTo>
                <a:lnTo>
                  <a:pt x="98505" y="3947883"/>
                </a:lnTo>
                <a:lnTo>
                  <a:pt x="0" y="3947883"/>
                </a:ln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07F2F937-6BF8-4085-BEA3-EDC138FC41EE}"/>
              </a:ext>
            </a:extLst>
          </p:cNvPr>
          <p:cNvSpPr/>
          <p:nvPr/>
        </p:nvSpPr>
        <p:spPr>
          <a:xfrm rot="10800000">
            <a:off x="4930037" y="1891042"/>
            <a:ext cx="1805669" cy="3947883"/>
          </a:xfrm>
          <a:custGeom>
            <a:avLst/>
            <a:gdLst>
              <a:gd name="connsiteX0" fmla="*/ 0 w 1805669"/>
              <a:gd name="connsiteY0" fmla="*/ 0 h 3947883"/>
              <a:gd name="connsiteX1" fmla="*/ 1805669 w 1805669"/>
              <a:gd name="connsiteY1" fmla="*/ 0 h 3947883"/>
              <a:gd name="connsiteX2" fmla="*/ 1805669 w 1805669"/>
              <a:gd name="connsiteY2" fmla="*/ 98505 h 3947883"/>
              <a:gd name="connsiteX3" fmla="*/ 98505 w 1805669"/>
              <a:gd name="connsiteY3" fmla="*/ 98505 h 3947883"/>
              <a:gd name="connsiteX4" fmla="*/ 98505 w 1805669"/>
              <a:gd name="connsiteY4" fmla="*/ 3947883 h 3947883"/>
              <a:gd name="connsiteX5" fmla="*/ 0 w 1805669"/>
              <a:gd name="connsiteY5" fmla="*/ 3947883 h 394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669" h="3947883">
                <a:moveTo>
                  <a:pt x="0" y="0"/>
                </a:moveTo>
                <a:lnTo>
                  <a:pt x="1805669" y="0"/>
                </a:lnTo>
                <a:lnTo>
                  <a:pt x="1805669" y="98505"/>
                </a:lnTo>
                <a:lnTo>
                  <a:pt x="98505" y="98505"/>
                </a:lnTo>
                <a:lnTo>
                  <a:pt x="98505" y="3947883"/>
                </a:lnTo>
                <a:lnTo>
                  <a:pt x="0" y="3947883"/>
                </a:ln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812F495-2D20-4BCB-BBB7-30AE1B843897}"/>
              </a:ext>
            </a:extLst>
          </p:cNvPr>
          <p:cNvSpPr txBox="1"/>
          <p:nvPr/>
        </p:nvSpPr>
        <p:spPr>
          <a:xfrm>
            <a:off x="5063270" y="120485"/>
            <a:ext cx="3344871" cy="16285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>
                <a:ln>
                  <a:noFill/>
                </a:ln>
                <a:solidFill>
                  <a:srgbClr val="91CFD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rPr>
              <a:t>201X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91CFD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3B4D29E-AFA7-4623-9E7B-D44C8779B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9" y="745042"/>
            <a:ext cx="2597121" cy="4791871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xmlns="" id="{6B169320-3163-4470-A7E4-E944445D7034}"/>
              </a:ext>
            </a:extLst>
          </p:cNvPr>
          <p:cNvSpPr/>
          <p:nvPr/>
        </p:nvSpPr>
        <p:spPr>
          <a:xfrm>
            <a:off x="7542930" y="3057108"/>
            <a:ext cx="482600" cy="482600"/>
          </a:xfrm>
          <a:prstGeom prst="ellipse">
            <a:avLst/>
          </a:prstGeom>
          <a:solidFill>
            <a:srgbClr val="9D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630E8B6-5666-40C4-9BAA-5AA0A6BED991}"/>
              </a:ext>
            </a:extLst>
          </p:cNvPr>
          <p:cNvSpPr txBox="1"/>
          <p:nvPr/>
        </p:nvSpPr>
        <p:spPr>
          <a:xfrm>
            <a:off x="7553397" y="3763754"/>
            <a:ext cx="461665" cy="1079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/>
              <a:t>千库网</a:t>
            </a:r>
          </a:p>
        </p:txBody>
      </p:sp>
    </p:spTree>
    <p:extLst>
      <p:ext uri="{BB962C8B-B14F-4D97-AF65-F5344CB8AC3E}">
        <p14:creationId xmlns:p14="http://schemas.microsoft.com/office/powerpoint/2010/main" val="7948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98EDF04-0FCB-4B49-9C40-6F4D423B8E12}"/>
              </a:ext>
            </a:extLst>
          </p:cNvPr>
          <p:cNvGrpSpPr/>
          <p:nvPr/>
        </p:nvGrpSpPr>
        <p:grpSpPr>
          <a:xfrm>
            <a:off x="1489423" y="1784297"/>
            <a:ext cx="4314766" cy="1828801"/>
            <a:chOff x="755998" y="1621466"/>
            <a:chExt cx="4314766" cy="182880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348322CA-F9DC-4994-9578-ED6A15668859}"/>
                </a:ext>
              </a:extLst>
            </p:cNvPr>
            <p:cNvGrpSpPr/>
            <p:nvPr/>
          </p:nvGrpSpPr>
          <p:grpSpPr>
            <a:xfrm>
              <a:off x="755998" y="1621466"/>
              <a:ext cx="4314766" cy="1828801"/>
              <a:chOff x="755998" y="1621466"/>
              <a:chExt cx="4314766" cy="1828801"/>
            </a:xfrm>
          </p:grpSpPr>
          <p:sp>
            <p:nvSpPr>
              <p:cNvPr id="10" name="íşḻîḍè">
                <a:extLst>
                  <a:ext uri="{FF2B5EF4-FFF2-40B4-BE49-F238E27FC236}">
                    <a16:creationId xmlns:a16="http://schemas.microsoft.com/office/drawing/2014/main" xmlns="" id="{F55C5ABA-34E5-4F93-91B1-4C3D21C617BD}"/>
                  </a:ext>
                </a:extLst>
              </p:cNvPr>
              <p:cNvSpPr/>
              <p:nvPr/>
            </p:nvSpPr>
            <p:spPr>
              <a:xfrm>
                <a:off x="1677533" y="1621467"/>
                <a:ext cx="3393231" cy="1828800"/>
              </a:xfrm>
              <a:prstGeom prst="rect">
                <a:avLst/>
              </a:prstGeom>
              <a:blipFill>
                <a:blip r:embed="rId5"/>
                <a:stretch>
                  <a:fillRect t="-11883" b="-1171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11" name="íS1ídé">
                <a:extLst>
                  <a:ext uri="{FF2B5EF4-FFF2-40B4-BE49-F238E27FC236}">
                    <a16:creationId xmlns:a16="http://schemas.microsoft.com/office/drawing/2014/main" xmlns="" id="{5968A61A-05B2-4C72-BAA5-AF8F893FE8E1}"/>
                  </a:ext>
                </a:extLst>
              </p:cNvPr>
              <p:cNvGrpSpPr/>
              <p:nvPr/>
            </p:nvGrpSpPr>
            <p:grpSpPr>
              <a:xfrm>
                <a:off x="755998" y="1621466"/>
                <a:ext cx="802760" cy="398721"/>
                <a:chOff x="954667" y="1621466"/>
                <a:chExt cx="802760" cy="398721"/>
              </a:xfrm>
            </p:grpSpPr>
            <p:sp>
              <p:nvSpPr>
                <p:cNvPr id="12" name="îṥḷídè">
                  <a:extLst>
                    <a:ext uri="{FF2B5EF4-FFF2-40B4-BE49-F238E27FC236}">
                      <a16:creationId xmlns:a16="http://schemas.microsoft.com/office/drawing/2014/main" xmlns="" id="{096041F8-469A-441B-9BBC-F0708525AE9F}"/>
                    </a:ext>
                  </a:extLst>
                </p:cNvPr>
                <p:cNvSpPr/>
                <p:nvPr/>
              </p:nvSpPr>
              <p:spPr>
                <a:xfrm>
                  <a:off x="954667" y="1621466"/>
                  <a:ext cx="401380" cy="398721"/>
                </a:xfrm>
                <a:prstGeom prst="rect">
                  <a:avLst/>
                </a:prstGeom>
                <a:solidFill>
                  <a:srgbClr val="9DC4C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3" name="ïšliḓè">
                  <a:extLst>
                    <a:ext uri="{FF2B5EF4-FFF2-40B4-BE49-F238E27FC236}">
                      <a16:creationId xmlns:a16="http://schemas.microsoft.com/office/drawing/2014/main" xmlns="" id="{11B65E5C-ED13-47FE-85E6-EA1708C0A0ED}"/>
                    </a:ext>
                  </a:extLst>
                </p:cNvPr>
                <p:cNvSpPr/>
                <p:nvPr/>
              </p:nvSpPr>
              <p:spPr>
                <a:xfrm flipH="1">
                  <a:off x="1356047" y="1621466"/>
                  <a:ext cx="401380" cy="3987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15" name="iṧḷíḓê">
                  <a:extLst>
                    <a:ext uri="{FF2B5EF4-FFF2-40B4-BE49-F238E27FC236}">
                      <a16:creationId xmlns:a16="http://schemas.microsoft.com/office/drawing/2014/main" xmlns="" id="{DD753BA8-3132-44FF-8B85-2E6831389ADE}"/>
                    </a:ext>
                  </a:extLst>
                </p:cNvPr>
                <p:cNvSpPr/>
                <p:nvPr/>
              </p:nvSpPr>
              <p:spPr>
                <a:xfrm>
                  <a:off x="1377152" y="1682327"/>
                  <a:ext cx="184731" cy="276999"/>
                </a:xfrm>
                <a:prstGeom prst="rect">
                  <a:avLst/>
                </a:prstGeom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9" name="íšļídé">
              <a:extLst>
                <a:ext uri="{FF2B5EF4-FFF2-40B4-BE49-F238E27FC236}">
                  <a16:creationId xmlns:a16="http://schemas.microsoft.com/office/drawing/2014/main" xmlns="" id="{96A6C6E3-0B0F-4865-8C88-ABC2E4A42DBE}"/>
                </a:ext>
              </a:extLst>
            </p:cNvPr>
            <p:cNvSpPr/>
            <p:nvPr/>
          </p:nvSpPr>
          <p:spPr>
            <a:xfrm>
              <a:off x="1676848" y="2990592"/>
              <a:ext cx="3393231" cy="459675"/>
            </a:xfrm>
            <a:prstGeom prst="rect">
              <a:avLst/>
            </a:prstGeom>
            <a:solidFill>
              <a:srgbClr val="9DC4C3"/>
            </a:solidFill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A3A0ADA4-ABA1-4F0E-B812-98A48064DFDE}"/>
              </a:ext>
            </a:extLst>
          </p:cNvPr>
          <p:cNvGrpSpPr/>
          <p:nvPr/>
        </p:nvGrpSpPr>
        <p:grpSpPr>
          <a:xfrm>
            <a:off x="6347173" y="1784297"/>
            <a:ext cx="4314766" cy="1828801"/>
            <a:chOff x="755998" y="1621466"/>
            <a:chExt cx="4314766" cy="182880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F39857EC-7D2C-4621-AE19-A435F1AB03FD}"/>
                </a:ext>
              </a:extLst>
            </p:cNvPr>
            <p:cNvGrpSpPr/>
            <p:nvPr/>
          </p:nvGrpSpPr>
          <p:grpSpPr>
            <a:xfrm>
              <a:off x="755998" y="1621466"/>
              <a:ext cx="4314766" cy="1828801"/>
              <a:chOff x="755998" y="1621466"/>
              <a:chExt cx="4314766" cy="1828801"/>
            </a:xfrm>
          </p:grpSpPr>
          <p:sp>
            <p:nvSpPr>
              <p:cNvPr id="21" name="íşḻîḍè">
                <a:extLst>
                  <a:ext uri="{FF2B5EF4-FFF2-40B4-BE49-F238E27FC236}">
                    <a16:creationId xmlns:a16="http://schemas.microsoft.com/office/drawing/2014/main" xmlns="" id="{AD29E1E9-4272-4691-AF0B-CBF461BC632F}"/>
                  </a:ext>
                </a:extLst>
              </p:cNvPr>
              <p:cNvSpPr/>
              <p:nvPr/>
            </p:nvSpPr>
            <p:spPr>
              <a:xfrm>
                <a:off x="1677533" y="1621467"/>
                <a:ext cx="3393231" cy="1828800"/>
              </a:xfrm>
              <a:prstGeom prst="rect">
                <a:avLst/>
              </a:prstGeom>
              <a:blipFill>
                <a:blip r:embed="rId6"/>
                <a:stretch>
                  <a:fillRect t="-13731" b="-1354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sym typeface="Century Gothic" panose="020B0502020202020204" pitchFamily="34" charset="0"/>
                </a:endParaRPr>
              </a:p>
            </p:txBody>
          </p:sp>
          <p:grpSp>
            <p:nvGrpSpPr>
              <p:cNvPr id="22" name="íS1ídé">
                <a:extLst>
                  <a:ext uri="{FF2B5EF4-FFF2-40B4-BE49-F238E27FC236}">
                    <a16:creationId xmlns:a16="http://schemas.microsoft.com/office/drawing/2014/main" xmlns="" id="{4481DCEC-AEB1-4764-AE89-F345B3892D1E}"/>
                  </a:ext>
                </a:extLst>
              </p:cNvPr>
              <p:cNvGrpSpPr/>
              <p:nvPr/>
            </p:nvGrpSpPr>
            <p:grpSpPr>
              <a:xfrm>
                <a:off x="755998" y="1621466"/>
                <a:ext cx="802760" cy="398721"/>
                <a:chOff x="954667" y="1621466"/>
                <a:chExt cx="802760" cy="398721"/>
              </a:xfrm>
            </p:grpSpPr>
            <p:sp>
              <p:nvSpPr>
                <p:cNvPr id="23" name="îṥḷídè">
                  <a:extLst>
                    <a:ext uri="{FF2B5EF4-FFF2-40B4-BE49-F238E27FC236}">
                      <a16:creationId xmlns:a16="http://schemas.microsoft.com/office/drawing/2014/main" xmlns="" id="{F6FFE963-1FFD-4428-96AF-DA04D468EEC4}"/>
                    </a:ext>
                  </a:extLst>
                </p:cNvPr>
                <p:cNvSpPr/>
                <p:nvPr/>
              </p:nvSpPr>
              <p:spPr>
                <a:xfrm>
                  <a:off x="954667" y="1621466"/>
                  <a:ext cx="401380" cy="398721"/>
                </a:xfrm>
                <a:prstGeom prst="rect">
                  <a:avLst/>
                </a:prstGeom>
                <a:solidFill>
                  <a:srgbClr val="91CF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4" name="ïšliḓè">
                  <a:extLst>
                    <a:ext uri="{FF2B5EF4-FFF2-40B4-BE49-F238E27FC236}">
                      <a16:creationId xmlns:a16="http://schemas.microsoft.com/office/drawing/2014/main" xmlns="" id="{3A7FAAF8-DDC7-4856-936F-A9846D717C4D}"/>
                    </a:ext>
                  </a:extLst>
                </p:cNvPr>
                <p:cNvSpPr/>
                <p:nvPr/>
              </p:nvSpPr>
              <p:spPr>
                <a:xfrm flipH="1">
                  <a:off x="1356047" y="1621466"/>
                  <a:ext cx="401380" cy="39872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26" name="iṧḷíḓê">
                  <a:extLst>
                    <a:ext uri="{FF2B5EF4-FFF2-40B4-BE49-F238E27FC236}">
                      <a16:creationId xmlns:a16="http://schemas.microsoft.com/office/drawing/2014/main" xmlns="" id="{7AE95328-897D-4D37-A54E-650F9F17420E}"/>
                    </a:ext>
                  </a:extLst>
                </p:cNvPr>
                <p:cNvSpPr/>
                <p:nvPr/>
              </p:nvSpPr>
              <p:spPr>
                <a:xfrm>
                  <a:off x="1377152" y="1682327"/>
                  <a:ext cx="184731" cy="276999"/>
                </a:xfrm>
                <a:prstGeom prst="rect">
                  <a:avLst/>
                </a:prstGeom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0" name="íšļídé">
              <a:extLst>
                <a:ext uri="{FF2B5EF4-FFF2-40B4-BE49-F238E27FC236}">
                  <a16:creationId xmlns:a16="http://schemas.microsoft.com/office/drawing/2014/main" xmlns="" id="{9CC7ED0F-34EC-4755-9E50-531FE092A481}"/>
                </a:ext>
              </a:extLst>
            </p:cNvPr>
            <p:cNvSpPr/>
            <p:nvPr/>
          </p:nvSpPr>
          <p:spPr>
            <a:xfrm>
              <a:off x="1676848" y="2990592"/>
              <a:ext cx="3393231" cy="459675"/>
            </a:xfrm>
            <a:prstGeom prst="rect">
              <a:avLst/>
            </a:prstGeom>
            <a:solidFill>
              <a:srgbClr val="91CFDF"/>
            </a:solidFill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7F9C3666-1E5F-43B8-BE57-7025881E2932}"/>
              </a:ext>
            </a:extLst>
          </p:cNvPr>
          <p:cNvSpPr/>
          <p:nvPr/>
        </p:nvSpPr>
        <p:spPr>
          <a:xfrm>
            <a:off x="2372173" y="4153326"/>
            <a:ext cx="3253927" cy="11421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9FCED8EE-12EA-4E1C-889C-C0AB3CFC094A}"/>
              </a:ext>
            </a:extLst>
          </p:cNvPr>
          <p:cNvSpPr txBox="1"/>
          <p:nvPr/>
        </p:nvSpPr>
        <p:spPr>
          <a:xfrm>
            <a:off x="2292183" y="3790608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9B4EAD1A-34EF-452B-A438-1EB46C1185CC}"/>
              </a:ext>
            </a:extLst>
          </p:cNvPr>
          <p:cNvSpPr/>
          <p:nvPr/>
        </p:nvSpPr>
        <p:spPr>
          <a:xfrm>
            <a:off x="7188228" y="4150319"/>
            <a:ext cx="3253927" cy="11421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46FB0CC6-FF31-488C-BE5B-99FCE24D8A32}"/>
              </a:ext>
            </a:extLst>
          </p:cNvPr>
          <p:cNvSpPr txBox="1"/>
          <p:nvPr/>
        </p:nvSpPr>
        <p:spPr>
          <a:xfrm>
            <a:off x="7108238" y="3787601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ïsļîḍé">
            <a:extLst>
              <a:ext uri="{FF2B5EF4-FFF2-40B4-BE49-F238E27FC236}">
                <a16:creationId xmlns:a16="http://schemas.microsoft.com/office/drawing/2014/main" xmlns="" id="{DF19FD0F-866D-4BB5-B4AD-567AFB02821F}"/>
              </a:ext>
            </a:extLst>
          </p:cNvPr>
          <p:cNvGrpSpPr/>
          <p:nvPr/>
        </p:nvGrpSpPr>
        <p:grpSpPr>
          <a:xfrm>
            <a:off x="4837680" y="2413000"/>
            <a:ext cx="2516640" cy="2511770"/>
            <a:chOff x="4151768" y="1487117"/>
            <a:chExt cx="3888464" cy="3880936"/>
          </a:xfrm>
        </p:grpSpPr>
        <p:sp>
          <p:nvSpPr>
            <p:cNvPr id="54" name="ïṩ1iďé">
              <a:extLst>
                <a:ext uri="{FF2B5EF4-FFF2-40B4-BE49-F238E27FC236}">
                  <a16:creationId xmlns:a16="http://schemas.microsoft.com/office/drawing/2014/main" xmlns="" id="{3C39E689-ABB3-4CD2-A197-091A516B6F8D}"/>
                </a:ext>
              </a:extLst>
            </p:cNvPr>
            <p:cNvSpPr/>
            <p:nvPr/>
          </p:nvSpPr>
          <p:spPr bwMode="auto">
            <a:xfrm>
              <a:off x="6092699" y="1487117"/>
              <a:ext cx="1944705" cy="1901328"/>
            </a:xfrm>
            <a:custGeom>
              <a:avLst/>
              <a:gdLst>
                <a:gd name="T0" fmla="*/ 1206 w 1206"/>
                <a:gd name="T1" fmla="*/ 1179 h 1179"/>
                <a:gd name="T2" fmla="*/ 0 w 1206"/>
                <a:gd name="T3" fmla="*/ 0 h 1179"/>
                <a:gd name="T4" fmla="*/ 0 w 1206"/>
                <a:gd name="T5" fmla="*/ 1179 h 1179"/>
                <a:gd name="T6" fmla="*/ 1206 w 1206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6" h="1179">
                  <a:moveTo>
                    <a:pt x="1206" y="1179"/>
                  </a:moveTo>
                  <a:cubicBezTo>
                    <a:pt x="1192" y="523"/>
                    <a:pt x="660" y="0"/>
                    <a:pt x="0" y="0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1206" y="1179"/>
                    <a:pt x="1206" y="1179"/>
                    <a:pt x="1206" y="1179"/>
                  </a:cubicBezTo>
                </a:path>
              </a:pathLst>
            </a:custGeom>
            <a:solidFill>
              <a:srgbClr val="91CFD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5" name="ïşḻídê">
              <a:extLst>
                <a:ext uri="{FF2B5EF4-FFF2-40B4-BE49-F238E27FC236}">
                  <a16:creationId xmlns:a16="http://schemas.microsoft.com/office/drawing/2014/main" xmlns="" id="{7061647B-E1E3-45FA-8600-C38323857B76}"/>
                </a:ext>
              </a:extLst>
            </p:cNvPr>
            <p:cNvSpPr/>
            <p:nvPr/>
          </p:nvSpPr>
          <p:spPr bwMode="auto">
            <a:xfrm>
              <a:off x="6092699" y="3388445"/>
              <a:ext cx="1947533" cy="1979608"/>
            </a:xfrm>
            <a:custGeom>
              <a:avLst/>
              <a:gdLst>
                <a:gd name="T0" fmla="*/ 1208 w 1208"/>
                <a:gd name="T1" fmla="*/ 16 h 1228"/>
                <a:gd name="T2" fmla="*/ 1206 w 1208"/>
                <a:gd name="T3" fmla="*/ 0 h 1228"/>
                <a:gd name="T4" fmla="*/ 0 w 1208"/>
                <a:gd name="T5" fmla="*/ 0 h 1228"/>
                <a:gd name="T6" fmla="*/ 0 w 1208"/>
                <a:gd name="T7" fmla="*/ 1228 h 1228"/>
                <a:gd name="T8" fmla="*/ 11 w 1208"/>
                <a:gd name="T9" fmla="*/ 1228 h 1228"/>
                <a:gd name="T10" fmla="*/ 1208 w 1208"/>
                <a:gd name="T11" fmla="*/ 35 h 1228"/>
                <a:gd name="T12" fmla="*/ 1208 w 1208"/>
                <a:gd name="T13" fmla="*/ 1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1228">
                  <a:moveTo>
                    <a:pt x="1208" y="16"/>
                  </a:moveTo>
                  <a:cubicBezTo>
                    <a:pt x="1208" y="10"/>
                    <a:pt x="1206" y="4"/>
                    <a:pt x="12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11" y="1228"/>
                    <a:pt x="11" y="1228"/>
                    <a:pt x="11" y="1228"/>
                  </a:cubicBezTo>
                  <a:cubicBezTo>
                    <a:pt x="669" y="1224"/>
                    <a:pt x="1200" y="692"/>
                    <a:pt x="1208" y="35"/>
                  </a:cubicBezTo>
                  <a:cubicBezTo>
                    <a:pt x="1208" y="16"/>
                    <a:pt x="1208" y="16"/>
                    <a:pt x="1208" y="16"/>
                  </a:cubicBezTo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6" name="ïşḷidè">
              <a:extLst>
                <a:ext uri="{FF2B5EF4-FFF2-40B4-BE49-F238E27FC236}">
                  <a16:creationId xmlns:a16="http://schemas.microsoft.com/office/drawing/2014/main" xmlns="" id="{6758DC89-A95A-4481-989F-41FA57285E79}"/>
                </a:ext>
              </a:extLst>
            </p:cNvPr>
            <p:cNvSpPr/>
            <p:nvPr/>
          </p:nvSpPr>
          <p:spPr bwMode="auto">
            <a:xfrm>
              <a:off x="6095528" y="2052046"/>
              <a:ext cx="1941874" cy="1336400"/>
            </a:xfrm>
            <a:custGeom>
              <a:avLst/>
              <a:gdLst>
                <a:gd name="T0" fmla="*/ 0 w 1204"/>
                <a:gd name="T1" fmla="*/ 829 h 829"/>
                <a:gd name="T2" fmla="*/ 1204 w 1204"/>
                <a:gd name="T3" fmla="*/ 829 h 829"/>
                <a:gd name="T4" fmla="*/ 848 w 1204"/>
                <a:gd name="T5" fmla="*/ 0 h 829"/>
                <a:gd name="T6" fmla="*/ 0 w 1204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829">
                  <a:moveTo>
                    <a:pt x="0" y="829"/>
                  </a:moveTo>
                  <a:cubicBezTo>
                    <a:pt x="1204" y="829"/>
                    <a:pt x="1204" y="829"/>
                    <a:pt x="1204" y="829"/>
                  </a:cubicBezTo>
                  <a:cubicBezTo>
                    <a:pt x="1197" y="505"/>
                    <a:pt x="1062" y="212"/>
                    <a:pt x="848" y="0"/>
                  </a:cubicBezTo>
                  <a:cubicBezTo>
                    <a:pt x="0" y="829"/>
                    <a:pt x="0" y="829"/>
                    <a:pt x="0" y="829"/>
                  </a:cubicBezTo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7" name="ïṡļïḑé">
              <a:extLst>
                <a:ext uri="{FF2B5EF4-FFF2-40B4-BE49-F238E27FC236}">
                  <a16:creationId xmlns:a16="http://schemas.microsoft.com/office/drawing/2014/main" xmlns="" id="{CBB93E86-FF49-46C9-82AE-B776C4B9602E}"/>
                </a:ext>
              </a:extLst>
            </p:cNvPr>
            <p:cNvSpPr/>
            <p:nvPr/>
          </p:nvSpPr>
          <p:spPr bwMode="auto">
            <a:xfrm>
              <a:off x="6095528" y="3388445"/>
              <a:ext cx="1944704" cy="1409021"/>
            </a:xfrm>
            <a:custGeom>
              <a:avLst/>
              <a:gdLst>
                <a:gd name="T0" fmla="*/ 0 w 1206"/>
                <a:gd name="T1" fmla="*/ 0 h 874"/>
                <a:gd name="T2" fmla="*/ 856 w 1206"/>
                <a:gd name="T3" fmla="*/ 874 h 874"/>
                <a:gd name="T4" fmla="*/ 1206 w 1206"/>
                <a:gd name="T5" fmla="*/ 35 h 874"/>
                <a:gd name="T6" fmla="*/ 1206 w 1206"/>
                <a:gd name="T7" fmla="*/ 16 h 874"/>
                <a:gd name="T8" fmla="*/ 1204 w 1206"/>
                <a:gd name="T9" fmla="*/ 0 h 874"/>
                <a:gd name="T10" fmla="*/ 0 w 1206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6" h="874">
                  <a:moveTo>
                    <a:pt x="0" y="0"/>
                  </a:moveTo>
                  <a:cubicBezTo>
                    <a:pt x="856" y="874"/>
                    <a:pt x="856" y="874"/>
                    <a:pt x="856" y="874"/>
                  </a:cubicBezTo>
                  <a:cubicBezTo>
                    <a:pt x="1070" y="658"/>
                    <a:pt x="1202" y="362"/>
                    <a:pt x="1206" y="35"/>
                  </a:cubicBezTo>
                  <a:cubicBezTo>
                    <a:pt x="1206" y="16"/>
                    <a:pt x="1206" y="16"/>
                    <a:pt x="1206" y="16"/>
                  </a:cubicBezTo>
                  <a:cubicBezTo>
                    <a:pt x="1206" y="10"/>
                    <a:pt x="1204" y="4"/>
                    <a:pt x="120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1C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8" name="ïṡlíďé">
              <a:extLst>
                <a:ext uri="{FF2B5EF4-FFF2-40B4-BE49-F238E27FC236}">
                  <a16:creationId xmlns:a16="http://schemas.microsoft.com/office/drawing/2014/main" xmlns="" id="{C03C6663-52DA-4E2A-9EB1-C4E30B85FB61}"/>
                </a:ext>
              </a:extLst>
            </p:cNvPr>
            <p:cNvSpPr/>
            <p:nvPr/>
          </p:nvSpPr>
          <p:spPr bwMode="auto">
            <a:xfrm>
              <a:off x="4154598" y="1487117"/>
              <a:ext cx="1938102" cy="1901328"/>
            </a:xfrm>
            <a:custGeom>
              <a:avLst/>
              <a:gdLst>
                <a:gd name="T0" fmla="*/ 0 w 1202"/>
                <a:gd name="T1" fmla="*/ 1179 h 1179"/>
                <a:gd name="T2" fmla="*/ 1202 w 1202"/>
                <a:gd name="T3" fmla="*/ 0 h 1179"/>
                <a:gd name="T4" fmla="*/ 1202 w 1202"/>
                <a:gd name="T5" fmla="*/ 1179 h 1179"/>
                <a:gd name="T6" fmla="*/ 0 w 1202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179">
                  <a:moveTo>
                    <a:pt x="0" y="1179"/>
                  </a:moveTo>
                  <a:cubicBezTo>
                    <a:pt x="14" y="523"/>
                    <a:pt x="546" y="0"/>
                    <a:pt x="1202" y="0"/>
                  </a:cubicBezTo>
                  <a:cubicBezTo>
                    <a:pt x="1202" y="1179"/>
                    <a:pt x="1202" y="1179"/>
                    <a:pt x="1202" y="1179"/>
                  </a:cubicBezTo>
                  <a:cubicBezTo>
                    <a:pt x="0" y="1179"/>
                    <a:pt x="0" y="1179"/>
                    <a:pt x="0" y="1179"/>
                  </a:cubicBezTo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9" name="íŝḷíḓe">
              <a:extLst>
                <a:ext uri="{FF2B5EF4-FFF2-40B4-BE49-F238E27FC236}">
                  <a16:creationId xmlns:a16="http://schemas.microsoft.com/office/drawing/2014/main" xmlns="" id="{755B32EB-ABCA-4918-B6F8-86580FE167E0}"/>
                </a:ext>
              </a:extLst>
            </p:cNvPr>
            <p:cNvSpPr/>
            <p:nvPr/>
          </p:nvSpPr>
          <p:spPr bwMode="auto">
            <a:xfrm>
              <a:off x="4151768" y="3388445"/>
              <a:ext cx="1940931" cy="1979608"/>
            </a:xfrm>
            <a:custGeom>
              <a:avLst/>
              <a:gdLst>
                <a:gd name="T0" fmla="*/ 0 w 1204"/>
                <a:gd name="T1" fmla="*/ 16 h 1228"/>
                <a:gd name="T2" fmla="*/ 2 w 1204"/>
                <a:gd name="T3" fmla="*/ 0 h 1228"/>
                <a:gd name="T4" fmla="*/ 1204 w 1204"/>
                <a:gd name="T5" fmla="*/ 0 h 1228"/>
                <a:gd name="T6" fmla="*/ 1204 w 1204"/>
                <a:gd name="T7" fmla="*/ 1228 h 1228"/>
                <a:gd name="T8" fmla="*/ 1196 w 1204"/>
                <a:gd name="T9" fmla="*/ 1228 h 1228"/>
                <a:gd name="T10" fmla="*/ 0 w 1204"/>
                <a:gd name="T11" fmla="*/ 35 h 1228"/>
                <a:gd name="T12" fmla="*/ 0 w 1204"/>
                <a:gd name="T13" fmla="*/ 1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1228">
                  <a:moveTo>
                    <a:pt x="0" y="16"/>
                  </a:moveTo>
                  <a:cubicBezTo>
                    <a:pt x="0" y="10"/>
                    <a:pt x="2" y="4"/>
                    <a:pt x="2" y="0"/>
                  </a:cubicBezTo>
                  <a:cubicBezTo>
                    <a:pt x="1204" y="0"/>
                    <a:pt x="1204" y="0"/>
                    <a:pt x="1204" y="0"/>
                  </a:cubicBezTo>
                  <a:cubicBezTo>
                    <a:pt x="1204" y="1228"/>
                    <a:pt x="1204" y="1228"/>
                    <a:pt x="1204" y="1228"/>
                  </a:cubicBezTo>
                  <a:cubicBezTo>
                    <a:pt x="1196" y="1228"/>
                    <a:pt x="1196" y="1228"/>
                    <a:pt x="1196" y="1228"/>
                  </a:cubicBezTo>
                  <a:cubicBezTo>
                    <a:pt x="539" y="1224"/>
                    <a:pt x="8" y="692"/>
                    <a:pt x="0" y="35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91C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60" name="ïsḷíḍè">
              <a:extLst>
                <a:ext uri="{FF2B5EF4-FFF2-40B4-BE49-F238E27FC236}">
                  <a16:creationId xmlns:a16="http://schemas.microsoft.com/office/drawing/2014/main" xmlns="" id="{5BF04235-1F27-4CAC-A5FD-66752CCF6143}"/>
                </a:ext>
              </a:extLst>
            </p:cNvPr>
            <p:cNvSpPr/>
            <p:nvPr/>
          </p:nvSpPr>
          <p:spPr bwMode="auto">
            <a:xfrm>
              <a:off x="4154598" y="2052046"/>
              <a:ext cx="1940931" cy="1336400"/>
            </a:xfrm>
            <a:custGeom>
              <a:avLst/>
              <a:gdLst>
                <a:gd name="T0" fmla="*/ 1204 w 1204"/>
                <a:gd name="T1" fmla="*/ 829 h 829"/>
                <a:gd name="T2" fmla="*/ 0 w 1204"/>
                <a:gd name="T3" fmla="*/ 829 h 829"/>
                <a:gd name="T4" fmla="*/ 356 w 1204"/>
                <a:gd name="T5" fmla="*/ 0 h 829"/>
                <a:gd name="T6" fmla="*/ 1204 w 1204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829">
                  <a:moveTo>
                    <a:pt x="1204" y="829"/>
                  </a:moveTo>
                  <a:cubicBezTo>
                    <a:pt x="0" y="829"/>
                    <a:pt x="0" y="829"/>
                    <a:pt x="0" y="829"/>
                  </a:cubicBezTo>
                  <a:cubicBezTo>
                    <a:pt x="7" y="505"/>
                    <a:pt x="142" y="212"/>
                    <a:pt x="356" y="0"/>
                  </a:cubicBezTo>
                  <a:cubicBezTo>
                    <a:pt x="1204" y="829"/>
                    <a:pt x="1204" y="829"/>
                    <a:pt x="1204" y="829"/>
                  </a:cubicBezTo>
                </a:path>
              </a:pathLst>
            </a:custGeom>
            <a:solidFill>
              <a:srgbClr val="91C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61" name="íṧḷîḋè">
              <a:extLst>
                <a:ext uri="{FF2B5EF4-FFF2-40B4-BE49-F238E27FC236}">
                  <a16:creationId xmlns:a16="http://schemas.microsoft.com/office/drawing/2014/main" xmlns="" id="{E45C0F9A-44D0-4A5A-B0C9-7056F679F7A9}"/>
                </a:ext>
              </a:extLst>
            </p:cNvPr>
            <p:cNvSpPr/>
            <p:nvPr/>
          </p:nvSpPr>
          <p:spPr bwMode="auto">
            <a:xfrm>
              <a:off x="4151768" y="3388445"/>
              <a:ext cx="1943760" cy="1409021"/>
            </a:xfrm>
            <a:custGeom>
              <a:avLst/>
              <a:gdLst>
                <a:gd name="T0" fmla="*/ 1206 w 1206"/>
                <a:gd name="T1" fmla="*/ 0 h 874"/>
                <a:gd name="T2" fmla="*/ 350 w 1206"/>
                <a:gd name="T3" fmla="*/ 874 h 874"/>
                <a:gd name="T4" fmla="*/ 0 w 1206"/>
                <a:gd name="T5" fmla="*/ 35 h 874"/>
                <a:gd name="T6" fmla="*/ 0 w 1206"/>
                <a:gd name="T7" fmla="*/ 16 h 874"/>
                <a:gd name="T8" fmla="*/ 2 w 1206"/>
                <a:gd name="T9" fmla="*/ 0 h 874"/>
                <a:gd name="T10" fmla="*/ 1206 w 1206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6" h="874">
                  <a:moveTo>
                    <a:pt x="1206" y="0"/>
                  </a:moveTo>
                  <a:cubicBezTo>
                    <a:pt x="350" y="874"/>
                    <a:pt x="350" y="874"/>
                    <a:pt x="350" y="874"/>
                  </a:cubicBezTo>
                  <a:cubicBezTo>
                    <a:pt x="136" y="658"/>
                    <a:pt x="4" y="362"/>
                    <a:pt x="0" y="3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0"/>
                    <a:pt x="2" y="4"/>
                    <a:pt x="2" y="0"/>
                  </a:cubicBezTo>
                  <a:cubicBezTo>
                    <a:pt x="1206" y="0"/>
                    <a:pt x="1206" y="0"/>
                    <a:pt x="1206" y="0"/>
                  </a:cubicBezTo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7" name="î$1îḍè">
            <a:extLst>
              <a:ext uri="{FF2B5EF4-FFF2-40B4-BE49-F238E27FC236}">
                <a16:creationId xmlns:a16="http://schemas.microsoft.com/office/drawing/2014/main" xmlns="" id="{922750E1-4D33-41D7-8A26-93B65CA9A1E1}"/>
              </a:ext>
            </a:extLst>
          </p:cNvPr>
          <p:cNvGrpSpPr/>
          <p:nvPr/>
        </p:nvGrpSpPr>
        <p:grpSpPr>
          <a:xfrm>
            <a:off x="4965700" y="2539469"/>
            <a:ext cx="2260600" cy="2260613"/>
            <a:chOff x="4898169" y="2230691"/>
            <a:chExt cx="2395663" cy="2395675"/>
          </a:xfrm>
        </p:grpSpPr>
        <p:sp>
          <p:nvSpPr>
            <p:cNvPr id="8" name="íṡḻîďè">
              <a:extLst>
                <a:ext uri="{FF2B5EF4-FFF2-40B4-BE49-F238E27FC236}">
                  <a16:creationId xmlns:a16="http://schemas.microsoft.com/office/drawing/2014/main" xmlns="" id="{C70D7496-2474-4E16-91D1-2DBE32722594}"/>
                </a:ext>
              </a:extLst>
            </p:cNvPr>
            <p:cNvSpPr/>
            <p:nvPr/>
          </p:nvSpPr>
          <p:spPr bwMode="auto">
            <a:xfrm>
              <a:off x="6092699" y="2366104"/>
              <a:ext cx="741289" cy="1022342"/>
            </a:xfrm>
            <a:custGeom>
              <a:avLst/>
              <a:gdLst>
                <a:gd name="T0" fmla="*/ 2 w 460"/>
                <a:gd name="T1" fmla="*/ 0 h 634"/>
                <a:gd name="T2" fmla="*/ 0 w 460"/>
                <a:gd name="T3" fmla="*/ 0 h 634"/>
                <a:gd name="T4" fmla="*/ 0 w 460"/>
                <a:gd name="T5" fmla="*/ 632 h 634"/>
                <a:gd name="T6" fmla="*/ 2 w 460"/>
                <a:gd name="T7" fmla="*/ 634 h 634"/>
                <a:gd name="T8" fmla="*/ 460 w 460"/>
                <a:gd name="T9" fmla="*/ 186 h 634"/>
                <a:gd name="T10" fmla="*/ 2 w 460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63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460" y="186"/>
                    <a:pt x="460" y="186"/>
                    <a:pt x="460" y="186"/>
                  </a:cubicBezTo>
                  <a:cubicBezTo>
                    <a:pt x="342" y="71"/>
                    <a:pt x="180" y="0"/>
                    <a:pt x="2" y="0"/>
                  </a:cubicBezTo>
                </a:path>
              </a:pathLst>
            </a:custGeom>
            <a:solidFill>
              <a:srgbClr val="428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9" name="ïSḷíḋé">
              <a:extLst>
                <a:ext uri="{FF2B5EF4-FFF2-40B4-BE49-F238E27FC236}">
                  <a16:creationId xmlns:a16="http://schemas.microsoft.com/office/drawing/2014/main" xmlns="" id="{4D9D4EEC-41F0-4E18-A4DE-36FCE00329D1}"/>
                </a:ext>
              </a:extLst>
            </p:cNvPr>
            <p:cNvSpPr/>
            <p:nvPr/>
          </p:nvSpPr>
          <p:spPr bwMode="auto">
            <a:xfrm>
              <a:off x="6092699" y="3388445"/>
              <a:ext cx="767696" cy="1102506"/>
            </a:xfrm>
            <a:custGeom>
              <a:avLst/>
              <a:gdLst>
                <a:gd name="T0" fmla="*/ 2 w 476"/>
                <a:gd name="T1" fmla="*/ 0 h 684"/>
                <a:gd name="T2" fmla="*/ 2 w 476"/>
                <a:gd name="T3" fmla="*/ 0 h 684"/>
                <a:gd name="T4" fmla="*/ 0 w 476"/>
                <a:gd name="T5" fmla="*/ 2 h 684"/>
                <a:gd name="T6" fmla="*/ 0 w 476"/>
                <a:gd name="T7" fmla="*/ 684 h 684"/>
                <a:gd name="T8" fmla="*/ 2 w 476"/>
                <a:gd name="T9" fmla="*/ 684 h 684"/>
                <a:gd name="T10" fmla="*/ 476 w 476"/>
                <a:gd name="T11" fmla="*/ 483 h 684"/>
                <a:gd name="T12" fmla="*/ 2 w 476"/>
                <a:gd name="T1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68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1" y="684"/>
                    <a:pt x="1" y="684"/>
                    <a:pt x="2" y="684"/>
                  </a:cubicBezTo>
                  <a:cubicBezTo>
                    <a:pt x="188" y="684"/>
                    <a:pt x="356" y="607"/>
                    <a:pt x="476" y="48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27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0" name="iṣ1íḓè">
              <a:extLst>
                <a:ext uri="{FF2B5EF4-FFF2-40B4-BE49-F238E27FC236}">
                  <a16:creationId xmlns:a16="http://schemas.microsoft.com/office/drawing/2014/main" xmlns="" id="{CF72FDCC-EC4A-44D8-8571-73AB2ABD852E}"/>
                </a:ext>
              </a:extLst>
            </p:cNvPr>
            <p:cNvSpPr/>
            <p:nvPr/>
          </p:nvSpPr>
          <p:spPr bwMode="auto">
            <a:xfrm>
              <a:off x="6095528" y="2666017"/>
              <a:ext cx="1061005" cy="722430"/>
            </a:xfrm>
            <a:custGeom>
              <a:avLst/>
              <a:gdLst>
                <a:gd name="T0" fmla="*/ 458 w 658"/>
                <a:gd name="T1" fmla="*/ 0 h 448"/>
                <a:gd name="T2" fmla="*/ 0 w 658"/>
                <a:gd name="T3" fmla="*/ 448 h 448"/>
                <a:gd name="T4" fmla="*/ 658 w 658"/>
                <a:gd name="T5" fmla="*/ 448 h 448"/>
                <a:gd name="T6" fmla="*/ 458 w 658"/>
                <a:gd name="T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448">
                  <a:moveTo>
                    <a:pt x="458" y="0"/>
                  </a:moveTo>
                  <a:cubicBezTo>
                    <a:pt x="0" y="448"/>
                    <a:pt x="0" y="448"/>
                    <a:pt x="0" y="448"/>
                  </a:cubicBezTo>
                  <a:cubicBezTo>
                    <a:pt x="658" y="448"/>
                    <a:pt x="658" y="448"/>
                    <a:pt x="658" y="448"/>
                  </a:cubicBezTo>
                  <a:cubicBezTo>
                    <a:pt x="652" y="272"/>
                    <a:pt x="576" y="114"/>
                    <a:pt x="458" y="0"/>
                  </a:cubicBezTo>
                </a:path>
              </a:pathLst>
            </a:custGeom>
            <a:solidFill>
              <a:srgbClr val="9A6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1" name="iślîḋê">
              <a:extLst>
                <a:ext uri="{FF2B5EF4-FFF2-40B4-BE49-F238E27FC236}">
                  <a16:creationId xmlns:a16="http://schemas.microsoft.com/office/drawing/2014/main" xmlns="" id="{0E9887D1-7368-4C87-96C0-EF2534E9527B}"/>
                </a:ext>
              </a:extLst>
            </p:cNvPr>
            <p:cNvSpPr/>
            <p:nvPr/>
          </p:nvSpPr>
          <p:spPr bwMode="auto">
            <a:xfrm>
              <a:off x="6095528" y="3388445"/>
              <a:ext cx="1062891" cy="778073"/>
            </a:xfrm>
            <a:custGeom>
              <a:avLst/>
              <a:gdLst>
                <a:gd name="T0" fmla="*/ 658 w 659"/>
                <a:gd name="T1" fmla="*/ 0 h 483"/>
                <a:gd name="T2" fmla="*/ 0 w 659"/>
                <a:gd name="T3" fmla="*/ 0 h 483"/>
                <a:gd name="T4" fmla="*/ 474 w 659"/>
                <a:gd name="T5" fmla="*/ 483 h 483"/>
                <a:gd name="T6" fmla="*/ 659 w 659"/>
                <a:gd name="T7" fmla="*/ 25 h 483"/>
                <a:gd name="T8" fmla="*/ 658 w 659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483">
                  <a:moveTo>
                    <a:pt x="6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4" y="483"/>
                    <a:pt x="474" y="483"/>
                    <a:pt x="474" y="483"/>
                  </a:cubicBezTo>
                  <a:cubicBezTo>
                    <a:pt x="588" y="365"/>
                    <a:pt x="659" y="203"/>
                    <a:pt x="659" y="25"/>
                  </a:cubicBezTo>
                  <a:cubicBezTo>
                    <a:pt x="659" y="17"/>
                    <a:pt x="659" y="8"/>
                    <a:pt x="658" y="0"/>
                  </a:cubicBezTo>
                </a:path>
              </a:pathLst>
            </a:custGeom>
            <a:solidFill>
              <a:srgbClr val="39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2" name="îṥ1iḍê">
              <a:extLst>
                <a:ext uri="{FF2B5EF4-FFF2-40B4-BE49-F238E27FC236}">
                  <a16:creationId xmlns:a16="http://schemas.microsoft.com/office/drawing/2014/main" xmlns="" id="{5B02ED7B-4FD8-4233-BE3A-CFD44DED63CA}"/>
                </a:ext>
              </a:extLst>
            </p:cNvPr>
            <p:cNvSpPr/>
            <p:nvPr/>
          </p:nvSpPr>
          <p:spPr bwMode="auto">
            <a:xfrm>
              <a:off x="5356126" y="2366104"/>
              <a:ext cx="736573" cy="1018569"/>
            </a:xfrm>
            <a:custGeom>
              <a:avLst/>
              <a:gdLst>
                <a:gd name="T0" fmla="*/ 457 w 457"/>
                <a:gd name="T1" fmla="*/ 0 h 632"/>
                <a:gd name="T2" fmla="*/ 0 w 457"/>
                <a:gd name="T3" fmla="*/ 186 h 632"/>
                <a:gd name="T4" fmla="*/ 457 w 457"/>
                <a:gd name="T5" fmla="*/ 632 h 632"/>
                <a:gd name="T6" fmla="*/ 457 w 457"/>
                <a:gd name="T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632">
                  <a:moveTo>
                    <a:pt x="457" y="0"/>
                  </a:moveTo>
                  <a:cubicBezTo>
                    <a:pt x="280" y="1"/>
                    <a:pt x="119" y="71"/>
                    <a:pt x="0" y="186"/>
                  </a:cubicBezTo>
                  <a:cubicBezTo>
                    <a:pt x="457" y="632"/>
                    <a:pt x="457" y="632"/>
                    <a:pt x="457" y="632"/>
                  </a:cubicBezTo>
                  <a:cubicBezTo>
                    <a:pt x="457" y="0"/>
                    <a:pt x="457" y="0"/>
                    <a:pt x="457" y="0"/>
                  </a:cubicBezTo>
                </a:path>
              </a:pathLst>
            </a:custGeom>
            <a:solidFill>
              <a:srgbClr val="526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3" name="ïś1ïďé">
              <a:extLst>
                <a:ext uri="{FF2B5EF4-FFF2-40B4-BE49-F238E27FC236}">
                  <a16:creationId xmlns:a16="http://schemas.microsoft.com/office/drawing/2014/main" xmlns="" id="{7D810D00-CA79-4064-BBD4-C15F824AE1DC}"/>
                </a:ext>
              </a:extLst>
            </p:cNvPr>
            <p:cNvSpPr/>
            <p:nvPr/>
          </p:nvSpPr>
          <p:spPr bwMode="auto">
            <a:xfrm>
              <a:off x="5331605" y="3391275"/>
              <a:ext cx="761094" cy="1099678"/>
            </a:xfrm>
            <a:custGeom>
              <a:avLst/>
              <a:gdLst>
                <a:gd name="T0" fmla="*/ 472 w 472"/>
                <a:gd name="T1" fmla="*/ 0 h 682"/>
                <a:gd name="T2" fmla="*/ 0 w 472"/>
                <a:gd name="T3" fmla="*/ 481 h 682"/>
                <a:gd name="T4" fmla="*/ 472 w 472"/>
                <a:gd name="T5" fmla="*/ 682 h 682"/>
                <a:gd name="T6" fmla="*/ 472 w 472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682">
                  <a:moveTo>
                    <a:pt x="472" y="0"/>
                  </a:moveTo>
                  <a:cubicBezTo>
                    <a:pt x="0" y="481"/>
                    <a:pt x="0" y="481"/>
                    <a:pt x="0" y="481"/>
                  </a:cubicBezTo>
                  <a:cubicBezTo>
                    <a:pt x="119" y="605"/>
                    <a:pt x="287" y="682"/>
                    <a:pt x="472" y="682"/>
                  </a:cubicBezTo>
                  <a:cubicBezTo>
                    <a:pt x="472" y="0"/>
                    <a:pt x="472" y="0"/>
                    <a:pt x="472" y="0"/>
                  </a:cubicBezTo>
                </a:path>
              </a:pathLst>
            </a:custGeom>
            <a:solidFill>
              <a:srgbClr val="3C5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4" name="ïṧḷíḑé">
              <a:extLst>
                <a:ext uri="{FF2B5EF4-FFF2-40B4-BE49-F238E27FC236}">
                  <a16:creationId xmlns:a16="http://schemas.microsoft.com/office/drawing/2014/main" xmlns="" id="{40C141E1-57A2-421F-8240-B7670E6C7CD9}"/>
                </a:ext>
              </a:extLst>
            </p:cNvPr>
            <p:cNvSpPr/>
            <p:nvPr/>
          </p:nvSpPr>
          <p:spPr bwMode="auto">
            <a:xfrm>
              <a:off x="5033581" y="2666017"/>
              <a:ext cx="1061947" cy="722430"/>
            </a:xfrm>
            <a:custGeom>
              <a:avLst/>
              <a:gdLst>
                <a:gd name="T0" fmla="*/ 200 w 659"/>
                <a:gd name="T1" fmla="*/ 0 h 448"/>
                <a:gd name="T2" fmla="*/ 0 w 659"/>
                <a:gd name="T3" fmla="*/ 448 h 448"/>
                <a:gd name="T4" fmla="*/ 659 w 659"/>
                <a:gd name="T5" fmla="*/ 448 h 448"/>
                <a:gd name="T6" fmla="*/ 657 w 659"/>
                <a:gd name="T7" fmla="*/ 446 h 448"/>
                <a:gd name="T8" fmla="*/ 200 w 659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448">
                  <a:moveTo>
                    <a:pt x="200" y="0"/>
                  </a:moveTo>
                  <a:cubicBezTo>
                    <a:pt x="82" y="114"/>
                    <a:pt x="7" y="272"/>
                    <a:pt x="0" y="448"/>
                  </a:cubicBezTo>
                  <a:cubicBezTo>
                    <a:pt x="659" y="448"/>
                    <a:pt x="659" y="448"/>
                    <a:pt x="659" y="448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A26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5" name="íṣḷidé">
              <a:extLst>
                <a:ext uri="{FF2B5EF4-FFF2-40B4-BE49-F238E27FC236}">
                  <a16:creationId xmlns:a16="http://schemas.microsoft.com/office/drawing/2014/main" xmlns="" id="{81D186B1-E42B-4643-A975-B9912A95F42E}"/>
                </a:ext>
              </a:extLst>
            </p:cNvPr>
            <p:cNvSpPr/>
            <p:nvPr/>
          </p:nvSpPr>
          <p:spPr bwMode="auto">
            <a:xfrm>
              <a:off x="5033581" y="3388445"/>
              <a:ext cx="1061947" cy="778073"/>
            </a:xfrm>
            <a:custGeom>
              <a:avLst/>
              <a:gdLst>
                <a:gd name="T0" fmla="*/ 659 w 659"/>
                <a:gd name="T1" fmla="*/ 0 h 483"/>
                <a:gd name="T2" fmla="*/ 659 w 659"/>
                <a:gd name="T3" fmla="*/ 0 h 483"/>
                <a:gd name="T4" fmla="*/ 0 w 659"/>
                <a:gd name="T5" fmla="*/ 0 h 483"/>
                <a:gd name="T6" fmla="*/ 0 w 659"/>
                <a:gd name="T7" fmla="*/ 25 h 483"/>
                <a:gd name="T8" fmla="*/ 185 w 659"/>
                <a:gd name="T9" fmla="*/ 483 h 483"/>
                <a:gd name="T10" fmla="*/ 657 w 659"/>
                <a:gd name="T11" fmla="*/ 2 h 483"/>
                <a:gd name="T12" fmla="*/ 659 w 659"/>
                <a:gd name="T1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9" h="483">
                  <a:moveTo>
                    <a:pt x="659" y="0"/>
                  </a:moveTo>
                  <a:cubicBezTo>
                    <a:pt x="659" y="0"/>
                    <a:pt x="659" y="0"/>
                    <a:pt x="6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0" y="25"/>
                  </a:cubicBezTo>
                  <a:cubicBezTo>
                    <a:pt x="0" y="203"/>
                    <a:pt x="70" y="365"/>
                    <a:pt x="185" y="483"/>
                  </a:cubicBezTo>
                  <a:cubicBezTo>
                    <a:pt x="657" y="2"/>
                    <a:pt x="657" y="2"/>
                    <a:pt x="657" y="2"/>
                  </a:cubicBezTo>
                  <a:cubicBezTo>
                    <a:pt x="659" y="0"/>
                    <a:pt x="659" y="0"/>
                    <a:pt x="659" y="0"/>
                  </a:cubicBezTo>
                </a:path>
              </a:pathLst>
            </a:custGeom>
            <a:solidFill>
              <a:srgbClr val="90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6" name="í$ḻíḑe">
              <a:extLst>
                <a:ext uri="{FF2B5EF4-FFF2-40B4-BE49-F238E27FC236}">
                  <a16:creationId xmlns:a16="http://schemas.microsoft.com/office/drawing/2014/main" xmlns="" id="{E0554090-AE88-48A6-B99F-DF12ABEEB69D}"/>
                </a:ext>
              </a:extLst>
            </p:cNvPr>
            <p:cNvSpPr/>
            <p:nvPr/>
          </p:nvSpPr>
          <p:spPr bwMode="auto">
            <a:xfrm>
              <a:off x="4898169" y="2230691"/>
              <a:ext cx="2395663" cy="2395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7" name="iṧlïďè">
              <a:extLst>
                <a:ext uri="{FF2B5EF4-FFF2-40B4-BE49-F238E27FC236}">
                  <a16:creationId xmlns:a16="http://schemas.microsoft.com/office/drawing/2014/main" xmlns="" id="{D4842F90-4832-4EEC-AD45-4F0C97832FFF}"/>
                </a:ext>
              </a:extLst>
            </p:cNvPr>
            <p:cNvSpPr/>
            <p:nvPr/>
          </p:nvSpPr>
          <p:spPr bwMode="auto">
            <a:xfrm>
              <a:off x="5078852" y="2412317"/>
              <a:ext cx="2032413" cy="2033366"/>
            </a:xfrm>
            <a:custGeom>
              <a:avLst/>
              <a:gdLst>
                <a:gd name="T0" fmla="*/ 631 w 1261"/>
                <a:gd name="T1" fmla="*/ 0 h 1261"/>
                <a:gd name="T2" fmla="*/ 0 w 1261"/>
                <a:gd name="T3" fmla="*/ 630 h 1261"/>
                <a:gd name="T4" fmla="*/ 631 w 1261"/>
                <a:gd name="T5" fmla="*/ 1261 h 1261"/>
                <a:gd name="T6" fmla="*/ 1261 w 1261"/>
                <a:gd name="T7" fmla="*/ 630 h 1261"/>
                <a:gd name="T8" fmla="*/ 631 w 1261"/>
                <a:gd name="T9" fmla="*/ 0 h 1261"/>
                <a:gd name="T10" fmla="*/ 631 w 1261"/>
                <a:gd name="T11" fmla="*/ 1129 h 1261"/>
                <a:gd name="T12" fmla="*/ 132 w 1261"/>
                <a:gd name="T13" fmla="*/ 630 h 1261"/>
                <a:gd name="T14" fmla="*/ 631 w 1261"/>
                <a:gd name="T15" fmla="*/ 131 h 1261"/>
                <a:gd name="T16" fmla="*/ 1130 w 1261"/>
                <a:gd name="T17" fmla="*/ 630 h 1261"/>
                <a:gd name="T18" fmla="*/ 631 w 1261"/>
                <a:gd name="T19" fmla="*/ 1129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1" h="1261">
                  <a:moveTo>
                    <a:pt x="631" y="0"/>
                  </a:moveTo>
                  <a:cubicBezTo>
                    <a:pt x="283" y="0"/>
                    <a:pt x="0" y="282"/>
                    <a:pt x="0" y="630"/>
                  </a:cubicBezTo>
                  <a:cubicBezTo>
                    <a:pt x="0" y="978"/>
                    <a:pt x="283" y="1261"/>
                    <a:pt x="631" y="1261"/>
                  </a:cubicBezTo>
                  <a:cubicBezTo>
                    <a:pt x="979" y="1261"/>
                    <a:pt x="1261" y="978"/>
                    <a:pt x="1261" y="630"/>
                  </a:cubicBezTo>
                  <a:cubicBezTo>
                    <a:pt x="1261" y="282"/>
                    <a:pt x="979" y="0"/>
                    <a:pt x="631" y="0"/>
                  </a:cubicBezTo>
                  <a:close/>
                  <a:moveTo>
                    <a:pt x="631" y="1129"/>
                  </a:moveTo>
                  <a:cubicBezTo>
                    <a:pt x="355" y="1129"/>
                    <a:pt x="132" y="906"/>
                    <a:pt x="132" y="630"/>
                  </a:cubicBezTo>
                  <a:cubicBezTo>
                    <a:pt x="132" y="355"/>
                    <a:pt x="355" y="131"/>
                    <a:pt x="631" y="131"/>
                  </a:cubicBezTo>
                  <a:cubicBezTo>
                    <a:pt x="906" y="131"/>
                    <a:pt x="1130" y="355"/>
                    <a:pt x="1130" y="630"/>
                  </a:cubicBezTo>
                  <a:cubicBezTo>
                    <a:pt x="1130" y="906"/>
                    <a:pt x="906" y="1129"/>
                    <a:pt x="631" y="11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8" name="íṧļïḍe">
              <a:extLst>
                <a:ext uri="{FF2B5EF4-FFF2-40B4-BE49-F238E27FC236}">
                  <a16:creationId xmlns:a16="http://schemas.microsoft.com/office/drawing/2014/main" xmlns="" id="{61F6D511-EA32-40CD-A426-6713927B6C08}"/>
                </a:ext>
              </a:extLst>
            </p:cNvPr>
            <p:cNvSpPr/>
            <p:nvPr/>
          </p:nvSpPr>
          <p:spPr bwMode="auto">
            <a:xfrm>
              <a:off x="6024795" y="3359209"/>
              <a:ext cx="142410" cy="140525"/>
            </a:xfrm>
            <a:prstGeom prst="ellipse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9" name="î$ḷîḍê">
              <a:extLst>
                <a:ext uri="{FF2B5EF4-FFF2-40B4-BE49-F238E27FC236}">
                  <a16:creationId xmlns:a16="http://schemas.microsoft.com/office/drawing/2014/main" xmlns="" id="{D5669C79-168D-41F9-8623-0CE4F4553352}"/>
                </a:ext>
              </a:extLst>
            </p:cNvPr>
            <p:cNvSpPr/>
            <p:nvPr/>
          </p:nvSpPr>
          <p:spPr bwMode="auto">
            <a:xfrm>
              <a:off x="6073837" y="3038549"/>
              <a:ext cx="421572" cy="409314"/>
            </a:xfrm>
            <a:custGeom>
              <a:avLst/>
              <a:gdLst>
                <a:gd name="T0" fmla="*/ 437 w 447"/>
                <a:gd name="T1" fmla="*/ 46 h 434"/>
                <a:gd name="T2" fmla="*/ 447 w 447"/>
                <a:gd name="T3" fmla="*/ 0 h 434"/>
                <a:gd name="T4" fmla="*/ 401 w 447"/>
                <a:gd name="T5" fmla="*/ 10 h 434"/>
                <a:gd name="T6" fmla="*/ 0 w 447"/>
                <a:gd name="T7" fmla="*/ 386 h 434"/>
                <a:gd name="T8" fmla="*/ 46 w 447"/>
                <a:gd name="T9" fmla="*/ 434 h 434"/>
                <a:gd name="T10" fmla="*/ 437 w 447"/>
                <a:gd name="T11" fmla="*/ 4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434">
                  <a:moveTo>
                    <a:pt x="437" y="46"/>
                  </a:moveTo>
                  <a:lnTo>
                    <a:pt x="447" y="0"/>
                  </a:lnTo>
                  <a:lnTo>
                    <a:pt x="401" y="10"/>
                  </a:lnTo>
                  <a:lnTo>
                    <a:pt x="0" y="386"/>
                  </a:lnTo>
                  <a:lnTo>
                    <a:pt x="46" y="434"/>
                  </a:lnTo>
                  <a:lnTo>
                    <a:pt x="437" y="4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0" name="îŝḷîḍé">
              <a:extLst>
                <a:ext uri="{FF2B5EF4-FFF2-40B4-BE49-F238E27FC236}">
                  <a16:creationId xmlns:a16="http://schemas.microsoft.com/office/drawing/2014/main" xmlns="" id="{B5B42BC4-3E90-4856-942D-EBD867F0DB65}"/>
                </a:ext>
              </a:extLst>
            </p:cNvPr>
            <p:cNvSpPr/>
            <p:nvPr/>
          </p:nvSpPr>
          <p:spPr bwMode="auto">
            <a:xfrm>
              <a:off x="5658866" y="3400706"/>
              <a:ext cx="433833" cy="61303"/>
            </a:xfrm>
            <a:custGeom>
              <a:avLst/>
              <a:gdLst>
                <a:gd name="T0" fmla="*/ 40 w 460"/>
                <a:gd name="T1" fmla="*/ 14 h 65"/>
                <a:gd name="T2" fmla="*/ 0 w 460"/>
                <a:gd name="T3" fmla="*/ 35 h 65"/>
                <a:gd name="T4" fmla="*/ 40 w 460"/>
                <a:gd name="T5" fmla="*/ 53 h 65"/>
                <a:gd name="T6" fmla="*/ 460 w 460"/>
                <a:gd name="T7" fmla="*/ 65 h 65"/>
                <a:gd name="T8" fmla="*/ 460 w 460"/>
                <a:gd name="T9" fmla="*/ 0 h 65"/>
                <a:gd name="T10" fmla="*/ 40 w 460"/>
                <a:gd name="T11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65">
                  <a:moveTo>
                    <a:pt x="40" y="14"/>
                  </a:moveTo>
                  <a:lnTo>
                    <a:pt x="0" y="35"/>
                  </a:lnTo>
                  <a:lnTo>
                    <a:pt x="40" y="53"/>
                  </a:lnTo>
                  <a:lnTo>
                    <a:pt x="460" y="65"/>
                  </a:lnTo>
                  <a:lnTo>
                    <a:pt x="460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1" name="iṣľíḓe">
              <a:extLst>
                <a:ext uri="{FF2B5EF4-FFF2-40B4-BE49-F238E27FC236}">
                  <a16:creationId xmlns:a16="http://schemas.microsoft.com/office/drawing/2014/main" xmlns="" id="{B3DE6C10-620A-4325-BB12-449B8AB11E07}"/>
                </a:ext>
              </a:extLst>
            </p:cNvPr>
            <p:cNvSpPr/>
            <p:nvPr/>
          </p:nvSpPr>
          <p:spPr bwMode="auto">
            <a:xfrm>
              <a:off x="5971981" y="3318655"/>
              <a:ext cx="354611" cy="311229"/>
            </a:xfrm>
            <a:custGeom>
              <a:avLst/>
              <a:gdLst>
                <a:gd name="T0" fmla="*/ 217 w 220"/>
                <a:gd name="T1" fmla="*/ 181 h 193"/>
                <a:gd name="T2" fmla="*/ 106 w 220"/>
                <a:gd name="T3" fmla="*/ 84 h 193"/>
                <a:gd name="T4" fmla="*/ 110 w 220"/>
                <a:gd name="T5" fmla="*/ 68 h 193"/>
                <a:gd name="T6" fmla="*/ 77 w 220"/>
                <a:gd name="T7" fmla="*/ 35 h 193"/>
                <a:gd name="T8" fmla="*/ 60 w 220"/>
                <a:gd name="T9" fmla="*/ 39 h 193"/>
                <a:gd name="T10" fmla="*/ 20 w 220"/>
                <a:gd name="T11" fmla="*/ 4 h 193"/>
                <a:gd name="T12" fmla="*/ 4 w 220"/>
                <a:gd name="T13" fmla="*/ 5 h 193"/>
                <a:gd name="T14" fmla="*/ 5 w 220"/>
                <a:gd name="T15" fmla="*/ 21 h 193"/>
                <a:gd name="T16" fmla="*/ 46 w 220"/>
                <a:gd name="T17" fmla="*/ 56 h 193"/>
                <a:gd name="T18" fmla="*/ 44 w 220"/>
                <a:gd name="T19" fmla="*/ 68 h 193"/>
                <a:gd name="T20" fmla="*/ 77 w 220"/>
                <a:gd name="T21" fmla="*/ 102 h 193"/>
                <a:gd name="T22" fmla="*/ 97 w 220"/>
                <a:gd name="T23" fmla="*/ 95 h 193"/>
                <a:gd name="T24" fmla="*/ 207 w 220"/>
                <a:gd name="T25" fmla="*/ 191 h 193"/>
                <a:gd name="T26" fmla="*/ 212 w 220"/>
                <a:gd name="T27" fmla="*/ 193 h 193"/>
                <a:gd name="T28" fmla="*/ 217 w 220"/>
                <a:gd name="T29" fmla="*/ 191 h 193"/>
                <a:gd name="T30" fmla="*/ 217 w 220"/>
                <a:gd name="T31" fmla="*/ 181 h 193"/>
                <a:gd name="T32" fmla="*/ 77 w 220"/>
                <a:gd name="T33" fmla="*/ 86 h 193"/>
                <a:gd name="T34" fmla="*/ 59 w 220"/>
                <a:gd name="T35" fmla="*/ 68 h 193"/>
                <a:gd name="T36" fmla="*/ 77 w 220"/>
                <a:gd name="T37" fmla="*/ 51 h 193"/>
                <a:gd name="T38" fmla="*/ 94 w 220"/>
                <a:gd name="T39" fmla="*/ 68 h 193"/>
                <a:gd name="T40" fmla="*/ 77 w 220"/>
                <a:gd name="T41" fmla="*/ 8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0" h="193">
                  <a:moveTo>
                    <a:pt x="217" y="181"/>
                  </a:moveTo>
                  <a:cubicBezTo>
                    <a:pt x="106" y="84"/>
                    <a:pt x="106" y="84"/>
                    <a:pt x="106" y="84"/>
                  </a:cubicBezTo>
                  <a:cubicBezTo>
                    <a:pt x="109" y="79"/>
                    <a:pt x="110" y="74"/>
                    <a:pt x="110" y="68"/>
                  </a:cubicBezTo>
                  <a:cubicBezTo>
                    <a:pt x="110" y="50"/>
                    <a:pt x="95" y="35"/>
                    <a:pt x="77" y="35"/>
                  </a:cubicBezTo>
                  <a:cubicBezTo>
                    <a:pt x="71" y="35"/>
                    <a:pt x="65" y="37"/>
                    <a:pt x="60" y="3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5" y="0"/>
                    <a:pt x="8" y="0"/>
                    <a:pt x="4" y="5"/>
                  </a:cubicBezTo>
                  <a:cubicBezTo>
                    <a:pt x="0" y="9"/>
                    <a:pt x="0" y="16"/>
                    <a:pt x="5" y="21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4" y="60"/>
                    <a:pt x="44" y="64"/>
                    <a:pt x="44" y="68"/>
                  </a:cubicBezTo>
                  <a:cubicBezTo>
                    <a:pt x="44" y="87"/>
                    <a:pt x="58" y="102"/>
                    <a:pt x="77" y="102"/>
                  </a:cubicBezTo>
                  <a:cubicBezTo>
                    <a:pt x="84" y="102"/>
                    <a:pt x="91" y="99"/>
                    <a:pt x="97" y="95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8" y="192"/>
                    <a:pt x="210" y="193"/>
                    <a:pt x="212" y="193"/>
                  </a:cubicBezTo>
                  <a:cubicBezTo>
                    <a:pt x="214" y="193"/>
                    <a:pt x="216" y="192"/>
                    <a:pt x="217" y="191"/>
                  </a:cubicBezTo>
                  <a:cubicBezTo>
                    <a:pt x="220" y="188"/>
                    <a:pt x="219" y="183"/>
                    <a:pt x="217" y="181"/>
                  </a:cubicBezTo>
                  <a:close/>
                  <a:moveTo>
                    <a:pt x="77" y="86"/>
                  </a:moveTo>
                  <a:cubicBezTo>
                    <a:pt x="67" y="86"/>
                    <a:pt x="59" y="78"/>
                    <a:pt x="59" y="68"/>
                  </a:cubicBezTo>
                  <a:cubicBezTo>
                    <a:pt x="59" y="59"/>
                    <a:pt x="67" y="51"/>
                    <a:pt x="77" y="51"/>
                  </a:cubicBezTo>
                  <a:cubicBezTo>
                    <a:pt x="86" y="51"/>
                    <a:pt x="94" y="59"/>
                    <a:pt x="94" y="68"/>
                  </a:cubicBezTo>
                  <a:cubicBezTo>
                    <a:pt x="94" y="78"/>
                    <a:pt x="86" y="86"/>
                    <a:pt x="77" y="86"/>
                  </a:cubicBezTo>
                  <a:close/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2" name="ïṩḷiďe">
              <a:extLst>
                <a:ext uri="{FF2B5EF4-FFF2-40B4-BE49-F238E27FC236}">
                  <a16:creationId xmlns:a16="http://schemas.microsoft.com/office/drawing/2014/main" xmlns="" id="{B1767080-0C2D-4467-B064-037B981A2282}"/>
                </a:ext>
              </a:extLst>
            </p:cNvPr>
            <p:cNvSpPr/>
            <p:nvPr/>
          </p:nvSpPr>
          <p:spPr bwMode="auto">
            <a:xfrm>
              <a:off x="5773926" y="2673561"/>
              <a:ext cx="52814" cy="81108"/>
            </a:xfrm>
            <a:custGeom>
              <a:avLst/>
              <a:gdLst>
                <a:gd name="T0" fmla="*/ 56 w 56"/>
                <a:gd name="T1" fmla="*/ 76 h 86"/>
                <a:gd name="T2" fmla="*/ 24 w 56"/>
                <a:gd name="T3" fmla="*/ 0 h 86"/>
                <a:gd name="T4" fmla="*/ 0 w 56"/>
                <a:gd name="T5" fmla="*/ 11 h 86"/>
                <a:gd name="T6" fmla="*/ 30 w 56"/>
                <a:gd name="T7" fmla="*/ 86 h 86"/>
                <a:gd name="T8" fmla="*/ 56 w 56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6">
                  <a:moveTo>
                    <a:pt x="56" y="76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30" y="86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3" name="íšḻídé">
              <a:extLst>
                <a:ext uri="{FF2B5EF4-FFF2-40B4-BE49-F238E27FC236}">
                  <a16:creationId xmlns:a16="http://schemas.microsoft.com/office/drawing/2014/main" xmlns="" id="{2D3AF39A-FD6C-4485-8AFB-F1F1C70990F6}"/>
                </a:ext>
              </a:extLst>
            </p:cNvPr>
            <p:cNvSpPr/>
            <p:nvPr/>
          </p:nvSpPr>
          <p:spPr bwMode="auto">
            <a:xfrm>
              <a:off x="5773926" y="2673561"/>
              <a:ext cx="52814" cy="81108"/>
            </a:xfrm>
            <a:custGeom>
              <a:avLst/>
              <a:gdLst>
                <a:gd name="T0" fmla="*/ 56 w 56"/>
                <a:gd name="T1" fmla="*/ 76 h 86"/>
                <a:gd name="T2" fmla="*/ 24 w 56"/>
                <a:gd name="T3" fmla="*/ 0 h 86"/>
                <a:gd name="T4" fmla="*/ 0 w 56"/>
                <a:gd name="T5" fmla="*/ 11 h 86"/>
                <a:gd name="T6" fmla="*/ 30 w 5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6">
                  <a:moveTo>
                    <a:pt x="56" y="76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3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4" name="iślïḑê">
              <a:extLst>
                <a:ext uri="{FF2B5EF4-FFF2-40B4-BE49-F238E27FC236}">
                  <a16:creationId xmlns:a16="http://schemas.microsoft.com/office/drawing/2014/main" xmlns="" id="{2CCEAC07-6C08-4FBC-80D8-6F4376B69374}"/>
                </a:ext>
              </a:extLst>
            </p:cNvPr>
            <p:cNvSpPr/>
            <p:nvPr/>
          </p:nvSpPr>
          <p:spPr bwMode="auto">
            <a:xfrm>
              <a:off x="6365259" y="4104273"/>
              <a:ext cx="52814" cy="80165"/>
            </a:xfrm>
            <a:custGeom>
              <a:avLst/>
              <a:gdLst>
                <a:gd name="T0" fmla="*/ 56 w 56"/>
                <a:gd name="T1" fmla="*/ 75 h 85"/>
                <a:gd name="T2" fmla="*/ 26 w 56"/>
                <a:gd name="T3" fmla="*/ 0 h 85"/>
                <a:gd name="T4" fmla="*/ 0 w 56"/>
                <a:gd name="T5" fmla="*/ 10 h 85"/>
                <a:gd name="T6" fmla="*/ 31 w 56"/>
                <a:gd name="T7" fmla="*/ 85 h 85"/>
                <a:gd name="T8" fmla="*/ 56 w 56"/>
                <a:gd name="T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56" y="75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31" y="85"/>
                  </a:lnTo>
                  <a:lnTo>
                    <a:pt x="56" y="7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5" name="ïšḷiďê">
              <a:extLst>
                <a:ext uri="{FF2B5EF4-FFF2-40B4-BE49-F238E27FC236}">
                  <a16:creationId xmlns:a16="http://schemas.microsoft.com/office/drawing/2014/main" xmlns="" id="{A6A9E6BA-138F-4F2C-881E-370DC4160C17}"/>
                </a:ext>
              </a:extLst>
            </p:cNvPr>
            <p:cNvSpPr/>
            <p:nvPr/>
          </p:nvSpPr>
          <p:spPr bwMode="auto">
            <a:xfrm>
              <a:off x="6365259" y="4104273"/>
              <a:ext cx="52814" cy="80165"/>
            </a:xfrm>
            <a:custGeom>
              <a:avLst/>
              <a:gdLst>
                <a:gd name="T0" fmla="*/ 56 w 56"/>
                <a:gd name="T1" fmla="*/ 75 h 85"/>
                <a:gd name="T2" fmla="*/ 26 w 56"/>
                <a:gd name="T3" fmla="*/ 0 h 85"/>
                <a:gd name="T4" fmla="*/ 0 w 56"/>
                <a:gd name="T5" fmla="*/ 10 h 85"/>
                <a:gd name="T6" fmla="*/ 31 w 56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5">
                  <a:moveTo>
                    <a:pt x="56" y="75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31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6" name="iṣľîḓè">
              <a:extLst>
                <a:ext uri="{FF2B5EF4-FFF2-40B4-BE49-F238E27FC236}">
                  <a16:creationId xmlns:a16="http://schemas.microsoft.com/office/drawing/2014/main" xmlns="" id="{B3B7CC52-B4E2-4EE2-B01F-B7E14DCBAC22}"/>
                </a:ext>
              </a:extLst>
            </p:cNvPr>
            <p:cNvSpPr/>
            <p:nvPr/>
          </p:nvSpPr>
          <p:spPr bwMode="auto">
            <a:xfrm>
              <a:off x="5340094" y="3106453"/>
              <a:ext cx="80165" cy="52815"/>
            </a:xfrm>
            <a:custGeom>
              <a:avLst/>
              <a:gdLst>
                <a:gd name="T0" fmla="*/ 85 w 85"/>
                <a:gd name="T1" fmla="*/ 30 h 56"/>
                <a:gd name="T2" fmla="*/ 10 w 85"/>
                <a:gd name="T3" fmla="*/ 0 h 56"/>
                <a:gd name="T4" fmla="*/ 0 w 85"/>
                <a:gd name="T5" fmla="*/ 25 h 56"/>
                <a:gd name="T6" fmla="*/ 75 w 85"/>
                <a:gd name="T7" fmla="*/ 56 h 56"/>
                <a:gd name="T8" fmla="*/ 85 w 85"/>
                <a:gd name="T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85" y="3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75" y="56"/>
                  </a:lnTo>
                  <a:lnTo>
                    <a:pt x="85" y="3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7" name="iS1ídê">
              <a:extLst>
                <a:ext uri="{FF2B5EF4-FFF2-40B4-BE49-F238E27FC236}">
                  <a16:creationId xmlns:a16="http://schemas.microsoft.com/office/drawing/2014/main" xmlns="" id="{6A3B0215-ECA3-424A-AD84-304BE5453008}"/>
                </a:ext>
              </a:extLst>
            </p:cNvPr>
            <p:cNvSpPr/>
            <p:nvPr/>
          </p:nvSpPr>
          <p:spPr bwMode="auto">
            <a:xfrm>
              <a:off x="5340094" y="3106453"/>
              <a:ext cx="80165" cy="52815"/>
            </a:xfrm>
            <a:custGeom>
              <a:avLst/>
              <a:gdLst>
                <a:gd name="T0" fmla="*/ 85 w 85"/>
                <a:gd name="T1" fmla="*/ 30 h 56"/>
                <a:gd name="T2" fmla="*/ 10 w 85"/>
                <a:gd name="T3" fmla="*/ 0 h 56"/>
                <a:gd name="T4" fmla="*/ 0 w 85"/>
                <a:gd name="T5" fmla="*/ 25 h 56"/>
                <a:gd name="T6" fmla="*/ 75 w 85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85" y="3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75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8" name="íṥľîḋé">
              <a:extLst>
                <a:ext uri="{FF2B5EF4-FFF2-40B4-BE49-F238E27FC236}">
                  <a16:creationId xmlns:a16="http://schemas.microsoft.com/office/drawing/2014/main" xmlns="" id="{250B0F5E-43F6-4136-BDE2-41291A2A9495}"/>
                </a:ext>
              </a:extLst>
            </p:cNvPr>
            <p:cNvSpPr/>
            <p:nvPr/>
          </p:nvSpPr>
          <p:spPr bwMode="auto">
            <a:xfrm>
              <a:off x="6769856" y="3697789"/>
              <a:ext cx="80165" cy="52815"/>
            </a:xfrm>
            <a:custGeom>
              <a:avLst/>
              <a:gdLst>
                <a:gd name="T0" fmla="*/ 85 w 85"/>
                <a:gd name="T1" fmla="*/ 32 h 56"/>
                <a:gd name="T2" fmla="*/ 10 w 85"/>
                <a:gd name="T3" fmla="*/ 0 h 56"/>
                <a:gd name="T4" fmla="*/ 0 w 85"/>
                <a:gd name="T5" fmla="*/ 26 h 56"/>
                <a:gd name="T6" fmla="*/ 75 w 85"/>
                <a:gd name="T7" fmla="*/ 56 h 56"/>
                <a:gd name="T8" fmla="*/ 85 w 85"/>
                <a:gd name="T9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85" y="32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75" y="56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9" name="iśḷiḍe">
              <a:extLst>
                <a:ext uri="{FF2B5EF4-FFF2-40B4-BE49-F238E27FC236}">
                  <a16:creationId xmlns:a16="http://schemas.microsoft.com/office/drawing/2014/main" xmlns="" id="{36CA7A6F-DD00-4F72-8BF7-3679E95193A0}"/>
                </a:ext>
              </a:extLst>
            </p:cNvPr>
            <p:cNvSpPr/>
            <p:nvPr/>
          </p:nvSpPr>
          <p:spPr bwMode="auto">
            <a:xfrm>
              <a:off x="6769856" y="3697789"/>
              <a:ext cx="80165" cy="52815"/>
            </a:xfrm>
            <a:custGeom>
              <a:avLst/>
              <a:gdLst>
                <a:gd name="T0" fmla="*/ 85 w 85"/>
                <a:gd name="T1" fmla="*/ 32 h 56"/>
                <a:gd name="T2" fmla="*/ 10 w 85"/>
                <a:gd name="T3" fmla="*/ 0 h 56"/>
                <a:gd name="T4" fmla="*/ 0 w 85"/>
                <a:gd name="T5" fmla="*/ 26 h 56"/>
                <a:gd name="T6" fmla="*/ 75 w 85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85" y="32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75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0" name="íṡ1íḍê">
              <a:extLst>
                <a:ext uri="{FF2B5EF4-FFF2-40B4-BE49-F238E27FC236}">
                  <a16:creationId xmlns:a16="http://schemas.microsoft.com/office/drawing/2014/main" xmlns="" id="{FEE96726-FD29-4640-9A5C-FEF8AA454DF6}"/>
                </a:ext>
              </a:extLst>
            </p:cNvPr>
            <p:cNvSpPr/>
            <p:nvPr/>
          </p:nvSpPr>
          <p:spPr bwMode="auto">
            <a:xfrm>
              <a:off x="6365259" y="2673561"/>
              <a:ext cx="52814" cy="81108"/>
            </a:xfrm>
            <a:custGeom>
              <a:avLst/>
              <a:gdLst>
                <a:gd name="T0" fmla="*/ 26 w 56"/>
                <a:gd name="T1" fmla="*/ 86 h 86"/>
                <a:gd name="T2" fmla="*/ 56 w 56"/>
                <a:gd name="T3" fmla="*/ 11 h 86"/>
                <a:gd name="T4" fmla="*/ 31 w 56"/>
                <a:gd name="T5" fmla="*/ 0 h 86"/>
                <a:gd name="T6" fmla="*/ 0 w 56"/>
                <a:gd name="T7" fmla="*/ 76 h 86"/>
                <a:gd name="T8" fmla="*/ 26 w 5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6">
                  <a:moveTo>
                    <a:pt x="26" y="86"/>
                  </a:moveTo>
                  <a:lnTo>
                    <a:pt x="56" y="11"/>
                  </a:lnTo>
                  <a:lnTo>
                    <a:pt x="31" y="0"/>
                  </a:lnTo>
                  <a:lnTo>
                    <a:pt x="0" y="76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1" name="íšļïďe">
              <a:extLst>
                <a:ext uri="{FF2B5EF4-FFF2-40B4-BE49-F238E27FC236}">
                  <a16:creationId xmlns:a16="http://schemas.microsoft.com/office/drawing/2014/main" xmlns="" id="{AA37B857-CEB6-453B-A76C-B57738FAB6A8}"/>
                </a:ext>
              </a:extLst>
            </p:cNvPr>
            <p:cNvSpPr/>
            <p:nvPr/>
          </p:nvSpPr>
          <p:spPr bwMode="auto">
            <a:xfrm>
              <a:off x="6365259" y="2673561"/>
              <a:ext cx="52814" cy="81108"/>
            </a:xfrm>
            <a:custGeom>
              <a:avLst/>
              <a:gdLst>
                <a:gd name="T0" fmla="*/ 26 w 56"/>
                <a:gd name="T1" fmla="*/ 86 h 86"/>
                <a:gd name="T2" fmla="*/ 56 w 56"/>
                <a:gd name="T3" fmla="*/ 11 h 86"/>
                <a:gd name="T4" fmla="*/ 31 w 56"/>
                <a:gd name="T5" fmla="*/ 0 h 86"/>
                <a:gd name="T6" fmla="*/ 0 w 56"/>
                <a:gd name="T7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6">
                  <a:moveTo>
                    <a:pt x="26" y="86"/>
                  </a:moveTo>
                  <a:lnTo>
                    <a:pt x="56" y="11"/>
                  </a:lnTo>
                  <a:lnTo>
                    <a:pt x="31" y="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2" name="îŝ1îḋe">
              <a:extLst>
                <a:ext uri="{FF2B5EF4-FFF2-40B4-BE49-F238E27FC236}">
                  <a16:creationId xmlns:a16="http://schemas.microsoft.com/office/drawing/2014/main" xmlns="" id="{14859B7C-A608-4F77-896B-347FDB8C9122}"/>
                </a:ext>
              </a:extLst>
            </p:cNvPr>
            <p:cNvSpPr/>
            <p:nvPr/>
          </p:nvSpPr>
          <p:spPr bwMode="auto">
            <a:xfrm>
              <a:off x="5773926" y="4104273"/>
              <a:ext cx="52814" cy="80165"/>
            </a:xfrm>
            <a:custGeom>
              <a:avLst/>
              <a:gdLst>
                <a:gd name="T0" fmla="*/ 24 w 56"/>
                <a:gd name="T1" fmla="*/ 85 h 85"/>
                <a:gd name="T2" fmla="*/ 56 w 56"/>
                <a:gd name="T3" fmla="*/ 10 h 85"/>
                <a:gd name="T4" fmla="*/ 30 w 56"/>
                <a:gd name="T5" fmla="*/ 0 h 85"/>
                <a:gd name="T6" fmla="*/ 0 w 56"/>
                <a:gd name="T7" fmla="*/ 75 h 85"/>
                <a:gd name="T8" fmla="*/ 24 w 5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24" y="85"/>
                  </a:moveTo>
                  <a:lnTo>
                    <a:pt x="56" y="10"/>
                  </a:lnTo>
                  <a:lnTo>
                    <a:pt x="30" y="0"/>
                  </a:lnTo>
                  <a:lnTo>
                    <a:pt x="0" y="75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3" name="îṥliḍe">
              <a:extLst>
                <a:ext uri="{FF2B5EF4-FFF2-40B4-BE49-F238E27FC236}">
                  <a16:creationId xmlns:a16="http://schemas.microsoft.com/office/drawing/2014/main" xmlns="" id="{16F31D18-614C-4BF2-B826-8F48EE830C88}"/>
                </a:ext>
              </a:extLst>
            </p:cNvPr>
            <p:cNvSpPr/>
            <p:nvPr/>
          </p:nvSpPr>
          <p:spPr bwMode="auto">
            <a:xfrm>
              <a:off x="5773926" y="4104273"/>
              <a:ext cx="52814" cy="80165"/>
            </a:xfrm>
            <a:custGeom>
              <a:avLst/>
              <a:gdLst>
                <a:gd name="T0" fmla="*/ 24 w 56"/>
                <a:gd name="T1" fmla="*/ 85 h 85"/>
                <a:gd name="T2" fmla="*/ 56 w 56"/>
                <a:gd name="T3" fmla="*/ 10 h 85"/>
                <a:gd name="T4" fmla="*/ 30 w 56"/>
                <a:gd name="T5" fmla="*/ 0 h 85"/>
                <a:gd name="T6" fmla="*/ 0 w 56"/>
                <a:gd name="T7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5">
                  <a:moveTo>
                    <a:pt x="24" y="85"/>
                  </a:moveTo>
                  <a:lnTo>
                    <a:pt x="56" y="10"/>
                  </a:lnTo>
                  <a:lnTo>
                    <a:pt x="30" y="0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4" name="î$ļiďé">
              <a:extLst>
                <a:ext uri="{FF2B5EF4-FFF2-40B4-BE49-F238E27FC236}">
                  <a16:creationId xmlns:a16="http://schemas.microsoft.com/office/drawing/2014/main" xmlns="" id="{A24BA622-BC67-491D-A328-7B1DFDB48E69}"/>
                </a:ext>
              </a:extLst>
            </p:cNvPr>
            <p:cNvSpPr/>
            <p:nvPr/>
          </p:nvSpPr>
          <p:spPr bwMode="auto">
            <a:xfrm>
              <a:off x="6769856" y="3106453"/>
              <a:ext cx="80165" cy="52815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5 h 56"/>
                <a:gd name="T4" fmla="*/ 75 w 85"/>
                <a:gd name="T5" fmla="*/ 0 h 56"/>
                <a:gd name="T6" fmla="*/ 0 w 85"/>
                <a:gd name="T7" fmla="*/ 30 h 56"/>
                <a:gd name="T8" fmla="*/ 10 w 8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5"/>
                  </a:lnTo>
                  <a:lnTo>
                    <a:pt x="75" y="0"/>
                  </a:lnTo>
                  <a:lnTo>
                    <a:pt x="0" y="30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5" name="islíḋè">
              <a:extLst>
                <a:ext uri="{FF2B5EF4-FFF2-40B4-BE49-F238E27FC236}">
                  <a16:creationId xmlns:a16="http://schemas.microsoft.com/office/drawing/2014/main" xmlns="" id="{B990F8ED-3AC8-4F09-A2A9-1C903B3AB6D7}"/>
                </a:ext>
              </a:extLst>
            </p:cNvPr>
            <p:cNvSpPr/>
            <p:nvPr/>
          </p:nvSpPr>
          <p:spPr bwMode="auto">
            <a:xfrm>
              <a:off x="6769856" y="3106453"/>
              <a:ext cx="80165" cy="52815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5 h 56"/>
                <a:gd name="T4" fmla="*/ 75 w 85"/>
                <a:gd name="T5" fmla="*/ 0 h 56"/>
                <a:gd name="T6" fmla="*/ 0 w 85"/>
                <a:gd name="T7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5"/>
                  </a:lnTo>
                  <a:lnTo>
                    <a:pt x="75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6" name="iṥļidè">
              <a:extLst>
                <a:ext uri="{FF2B5EF4-FFF2-40B4-BE49-F238E27FC236}">
                  <a16:creationId xmlns:a16="http://schemas.microsoft.com/office/drawing/2014/main" xmlns="" id="{CC33569D-AB01-4929-8F0D-3C5260723606}"/>
                </a:ext>
              </a:extLst>
            </p:cNvPr>
            <p:cNvSpPr/>
            <p:nvPr/>
          </p:nvSpPr>
          <p:spPr bwMode="auto">
            <a:xfrm>
              <a:off x="5340094" y="3697789"/>
              <a:ext cx="80165" cy="52815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6 h 56"/>
                <a:gd name="T4" fmla="*/ 75 w 85"/>
                <a:gd name="T5" fmla="*/ 0 h 56"/>
                <a:gd name="T6" fmla="*/ 0 w 85"/>
                <a:gd name="T7" fmla="*/ 32 h 56"/>
                <a:gd name="T8" fmla="*/ 10 w 8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6"/>
                  </a:lnTo>
                  <a:lnTo>
                    <a:pt x="75" y="0"/>
                  </a:lnTo>
                  <a:lnTo>
                    <a:pt x="0" y="32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7" name="íṩļidé">
              <a:extLst>
                <a:ext uri="{FF2B5EF4-FFF2-40B4-BE49-F238E27FC236}">
                  <a16:creationId xmlns:a16="http://schemas.microsoft.com/office/drawing/2014/main" xmlns="" id="{039B7B10-0F2F-4644-82B2-63DFE589591A}"/>
                </a:ext>
              </a:extLst>
            </p:cNvPr>
            <p:cNvSpPr/>
            <p:nvPr/>
          </p:nvSpPr>
          <p:spPr bwMode="auto">
            <a:xfrm>
              <a:off x="5340094" y="3697789"/>
              <a:ext cx="80165" cy="52815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6 h 56"/>
                <a:gd name="T4" fmla="*/ 75 w 85"/>
                <a:gd name="T5" fmla="*/ 0 h 56"/>
                <a:gd name="T6" fmla="*/ 0 w 85"/>
                <a:gd name="T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6"/>
                  </a:lnTo>
                  <a:lnTo>
                    <a:pt x="75" y="0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8" name="íṩḻîḍê">
              <a:extLst>
                <a:ext uri="{FF2B5EF4-FFF2-40B4-BE49-F238E27FC236}">
                  <a16:creationId xmlns:a16="http://schemas.microsoft.com/office/drawing/2014/main" xmlns="" id="{3B493EAE-628E-48E4-871A-6CCEDECAF563}"/>
                </a:ext>
              </a:extLst>
            </p:cNvPr>
            <p:cNvSpPr/>
            <p:nvPr/>
          </p:nvSpPr>
          <p:spPr bwMode="auto">
            <a:xfrm>
              <a:off x="6079495" y="2614145"/>
              <a:ext cx="26407" cy="12920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9" name="ïsḻiďe">
              <a:extLst>
                <a:ext uri="{FF2B5EF4-FFF2-40B4-BE49-F238E27FC236}">
                  <a16:creationId xmlns:a16="http://schemas.microsoft.com/office/drawing/2014/main" xmlns="" id="{A7A93E8D-5D94-4674-B09A-85858262A88A}"/>
                </a:ext>
              </a:extLst>
            </p:cNvPr>
            <p:cNvSpPr/>
            <p:nvPr/>
          </p:nvSpPr>
          <p:spPr bwMode="auto">
            <a:xfrm>
              <a:off x="6079495" y="2614145"/>
              <a:ext cx="26407" cy="129208"/>
            </a:xfrm>
            <a:custGeom>
              <a:avLst/>
              <a:gdLst>
                <a:gd name="T0" fmla="*/ 28 w 28"/>
                <a:gd name="T1" fmla="*/ 137 h 137"/>
                <a:gd name="T2" fmla="*/ 28 w 28"/>
                <a:gd name="T3" fmla="*/ 0 h 137"/>
                <a:gd name="T4" fmla="*/ 0 w 28"/>
                <a:gd name="T5" fmla="*/ 0 h 137"/>
                <a:gd name="T6" fmla="*/ 0 w 28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37">
                  <a:moveTo>
                    <a:pt x="28" y="137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0" name="íśḻïḓê">
              <a:extLst>
                <a:ext uri="{FF2B5EF4-FFF2-40B4-BE49-F238E27FC236}">
                  <a16:creationId xmlns:a16="http://schemas.microsoft.com/office/drawing/2014/main" xmlns="" id="{FA02357D-6650-4AC8-8E0B-5D005AD00D60}"/>
                </a:ext>
              </a:extLst>
            </p:cNvPr>
            <p:cNvSpPr/>
            <p:nvPr/>
          </p:nvSpPr>
          <p:spPr bwMode="auto">
            <a:xfrm>
              <a:off x="6079495" y="4110875"/>
              <a:ext cx="26407" cy="128264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1" name="iṡľîḍé">
              <a:extLst>
                <a:ext uri="{FF2B5EF4-FFF2-40B4-BE49-F238E27FC236}">
                  <a16:creationId xmlns:a16="http://schemas.microsoft.com/office/drawing/2014/main" xmlns="" id="{5619ED92-45D8-4826-950D-A5CB389AB29C}"/>
                </a:ext>
              </a:extLst>
            </p:cNvPr>
            <p:cNvSpPr/>
            <p:nvPr/>
          </p:nvSpPr>
          <p:spPr bwMode="auto">
            <a:xfrm>
              <a:off x="6079495" y="4110875"/>
              <a:ext cx="26407" cy="128264"/>
            </a:xfrm>
            <a:custGeom>
              <a:avLst/>
              <a:gdLst>
                <a:gd name="T0" fmla="*/ 28 w 28"/>
                <a:gd name="T1" fmla="*/ 136 h 136"/>
                <a:gd name="T2" fmla="*/ 28 w 28"/>
                <a:gd name="T3" fmla="*/ 0 h 136"/>
                <a:gd name="T4" fmla="*/ 0 w 28"/>
                <a:gd name="T5" fmla="*/ 0 h 136"/>
                <a:gd name="T6" fmla="*/ 0 w 28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36">
                  <a:moveTo>
                    <a:pt x="28" y="136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2" name="íṩļïḓê">
              <a:extLst>
                <a:ext uri="{FF2B5EF4-FFF2-40B4-BE49-F238E27FC236}">
                  <a16:creationId xmlns:a16="http://schemas.microsoft.com/office/drawing/2014/main" xmlns="" id="{1DBBE023-F9F7-4952-B656-235D69FB2168}"/>
                </a:ext>
              </a:extLst>
            </p:cNvPr>
            <p:cNvSpPr/>
            <p:nvPr/>
          </p:nvSpPr>
          <p:spPr bwMode="auto">
            <a:xfrm>
              <a:off x="5286336" y="3413910"/>
              <a:ext cx="122605" cy="25464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3" name="íṩ1iḓè">
              <a:extLst>
                <a:ext uri="{FF2B5EF4-FFF2-40B4-BE49-F238E27FC236}">
                  <a16:creationId xmlns:a16="http://schemas.microsoft.com/office/drawing/2014/main" xmlns="" id="{61271659-898D-49A6-B711-4921E452D032}"/>
                </a:ext>
              </a:extLst>
            </p:cNvPr>
            <p:cNvSpPr/>
            <p:nvPr/>
          </p:nvSpPr>
          <p:spPr bwMode="auto">
            <a:xfrm>
              <a:off x="5286336" y="3413910"/>
              <a:ext cx="122605" cy="25464"/>
            </a:xfrm>
            <a:custGeom>
              <a:avLst/>
              <a:gdLst>
                <a:gd name="T0" fmla="*/ 130 w 130"/>
                <a:gd name="T1" fmla="*/ 0 h 27"/>
                <a:gd name="T2" fmla="*/ 0 w 130"/>
                <a:gd name="T3" fmla="*/ 0 h 27"/>
                <a:gd name="T4" fmla="*/ 0 w 130"/>
                <a:gd name="T5" fmla="*/ 27 h 27"/>
                <a:gd name="T6" fmla="*/ 130 w 13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7">
                  <a:moveTo>
                    <a:pt x="13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3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4" name="îṩļíḍe">
              <a:extLst>
                <a:ext uri="{FF2B5EF4-FFF2-40B4-BE49-F238E27FC236}">
                  <a16:creationId xmlns:a16="http://schemas.microsoft.com/office/drawing/2014/main" xmlns="" id="{4C94C330-4B9C-4EF7-9988-D58842F4242D}"/>
                </a:ext>
              </a:extLst>
            </p:cNvPr>
            <p:cNvSpPr/>
            <p:nvPr/>
          </p:nvSpPr>
          <p:spPr bwMode="auto">
            <a:xfrm>
              <a:off x="6776457" y="3413910"/>
              <a:ext cx="129207" cy="25464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5" name="íSḷíďé">
              <a:extLst>
                <a:ext uri="{FF2B5EF4-FFF2-40B4-BE49-F238E27FC236}">
                  <a16:creationId xmlns:a16="http://schemas.microsoft.com/office/drawing/2014/main" xmlns="" id="{910BD374-821F-42EA-8089-342D38569F86}"/>
                </a:ext>
              </a:extLst>
            </p:cNvPr>
            <p:cNvSpPr/>
            <p:nvPr/>
          </p:nvSpPr>
          <p:spPr bwMode="auto">
            <a:xfrm>
              <a:off x="6776457" y="3413910"/>
              <a:ext cx="129207" cy="25464"/>
            </a:xfrm>
            <a:custGeom>
              <a:avLst/>
              <a:gdLst>
                <a:gd name="T0" fmla="*/ 137 w 137"/>
                <a:gd name="T1" fmla="*/ 0 h 27"/>
                <a:gd name="T2" fmla="*/ 0 w 137"/>
                <a:gd name="T3" fmla="*/ 0 h 27"/>
                <a:gd name="T4" fmla="*/ 0 w 137"/>
                <a:gd name="T5" fmla="*/ 27 h 27"/>
                <a:gd name="T6" fmla="*/ 137 w 137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7">
                  <a:moveTo>
                    <a:pt x="137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3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6" name="íṩḷïdé">
              <a:extLst>
                <a:ext uri="{FF2B5EF4-FFF2-40B4-BE49-F238E27FC236}">
                  <a16:creationId xmlns:a16="http://schemas.microsoft.com/office/drawing/2014/main" xmlns="" id="{31E6F30D-9CF9-4AA5-9470-788C44B21C46}"/>
                </a:ext>
              </a:extLst>
            </p:cNvPr>
            <p:cNvSpPr/>
            <p:nvPr/>
          </p:nvSpPr>
          <p:spPr bwMode="auto">
            <a:xfrm>
              <a:off x="5512683" y="2845209"/>
              <a:ext cx="109401" cy="111288"/>
            </a:xfrm>
            <a:custGeom>
              <a:avLst/>
              <a:gdLst>
                <a:gd name="T0" fmla="*/ 116 w 116"/>
                <a:gd name="T1" fmla="*/ 97 h 118"/>
                <a:gd name="T2" fmla="*/ 18 w 116"/>
                <a:gd name="T3" fmla="*/ 0 h 118"/>
                <a:gd name="T4" fmla="*/ 0 w 116"/>
                <a:gd name="T5" fmla="*/ 20 h 118"/>
                <a:gd name="T6" fmla="*/ 97 w 116"/>
                <a:gd name="T7" fmla="*/ 118 h 118"/>
                <a:gd name="T8" fmla="*/ 116 w 116"/>
                <a:gd name="T9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116" y="97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97" y="118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7" name="iṣḻíḋe">
              <a:extLst>
                <a:ext uri="{FF2B5EF4-FFF2-40B4-BE49-F238E27FC236}">
                  <a16:creationId xmlns:a16="http://schemas.microsoft.com/office/drawing/2014/main" xmlns="" id="{AB8D7887-CD8F-46C0-9544-653D3C44C5E8}"/>
                </a:ext>
              </a:extLst>
            </p:cNvPr>
            <p:cNvSpPr/>
            <p:nvPr/>
          </p:nvSpPr>
          <p:spPr bwMode="auto">
            <a:xfrm>
              <a:off x="5512683" y="2845209"/>
              <a:ext cx="109401" cy="111288"/>
            </a:xfrm>
            <a:custGeom>
              <a:avLst/>
              <a:gdLst>
                <a:gd name="T0" fmla="*/ 116 w 116"/>
                <a:gd name="T1" fmla="*/ 97 h 118"/>
                <a:gd name="T2" fmla="*/ 18 w 116"/>
                <a:gd name="T3" fmla="*/ 0 h 118"/>
                <a:gd name="T4" fmla="*/ 0 w 116"/>
                <a:gd name="T5" fmla="*/ 20 h 118"/>
                <a:gd name="T6" fmla="*/ 97 w 116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8">
                  <a:moveTo>
                    <a:pt x="116" y="97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97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8" name="íşlïḓè">
              <a:extLst>
                <a:ext uri="{FF2B5EF4-FFF2-40B4-BE49-F238E27FC236}">
                  <a16:creationId xmlns:a16="http://schemas.microsoft.com/office/drawing/2014/main" xmlns="" id="{CFA69190-AC1B-471A-AD57-489135B0128F}"/>
                </a:ext>
              </a:extLst>
            </p:cNvPr>
            <p:cNvSpPr/>
            <p:nvPr/>
          </p:nvSpPr>
          <p:spPr bwMode="auto">
            <a:xfrm>
              <a:off x="6569916" y="3902446"/>
              <a:ext cx="109401" cy="109402"/>
            </a:xfrm>
            <a:custGeom>
              <a:avLst/>
              <a:gdLst>
                <a:gd name="T0" fmla="*/ 116 w 116"/>
                <a:gd name="T1" fmla="*/ 97 h 116"/>
                <a:gd name="T2" fmla="*/ 19 w 116"/>
                <a:gd name="T3" fmla="*/ 0 h 116"/>
                <a:gd name="T4" fmla="*/ 0 w 116"/>
                <a:gd name="T5" fmla="*/ 19 h 116"/>
                <a:gd name="T6" fmla="*/ 96 w 116"/>
                <a:gd name="T7" fmla="*/ 116 h 116"/>
                <a:gd name="T8" fmla="*/ 116 w 116"/>
                <a:gd name="T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116" y="97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96" y="116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49" name="iśļíḋe">
              <a:extLst>
                <a:ext uri="{FF2B5EF4-FFF2-40B4-BE49-F238E27FC236}">
                  <a16:creationId xmlns:a16="http://schemas.microsoft.com/office/drawing/2014/main" xmlns="" id="{DD2B8EE2-F9D0-417D-B68E-4529ECD30D61}"/>
                </a:ext>
              </a:extLst>
            </p:cNvPr>
            <p:cNvSpPr/>
            <p:nvPr/>
          </p:nvSpPr>
          <p:spPr bwMode="auto">
            <a:xfrm>
              <a:off x="6569916" y="3902446"/>
              <a:ext cx="109401" cy="109402"/>
            </a:xfrm>
            <a:custGeom>
              <a:avLst/>
              <a:gdLst>
                <a:gd name="T0" fmla="*/ 116 w 116"/>
                <a:gd name="T1" fmla="*/ 97 h 116"/>
                <a:gd name="T2" fmla="*/ 19 w 116"/>
                <a:gd name="T3" fmla="*/ 0 h 116"/>
                <a:gd name="T4" fmla="*/ 0 w 116"/>
                <a:gd name="T5" fmla="*/ 19 h 116"/>
                <a:gd name="T6" fmla="*/ 96 w 11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116" y="97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9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0" name="iŝ1iḋè">
              <a:extLst>
                <a:ext uri="{FF2B5EF4-FFF2-40B4-BE49-F238E27FC236}">
                  <a16:creationId xmlns:a16="http://schemas.microsoft.com/office/drawing/2014/main" xmlns="" id="{0527E229-5995-4C95-AA8A-A9FF6481FFD9}"/>
                </a:ext>
              </a:extLst>
            </p:cNvPr>
            <p:cNvSpPr/>
            <p:nvPr/>
          </p:nvSpPr>
          <p:spPr bwMode="auto">
            <a:xfrm>
              <a:off x="5512683" y="3902446"/>
              <a:ext cx="109401" cy="109402"/>
            </a:xfrm>
            <a:custGeom>
              <a:avLst/>
              <a:gdLst>
                <a:gd name="T0" fmla="*/ 97 w 116"/>
                <a:gd name="T1" fmla="*/ 0 h 116"/>
                <a:gd name="T2" fmla="*/ 0 w 116"/>
                <a:gd name="T3" fmla="*/ 97 h 116"/>
                <a:gd name="T4" fmla="*/ 18 w 116"/>
                <a:gd name="T5" fmla="*/ 116 h 116"/>
                <a:gd name="T6" fmla="*/ 116 w 116"/>
                <a:gd name="T7" fmla="*/ 19 h 116"/>
                <a:gd name="T8" fmla="*/ 97 w 11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97" y="0"/>
                  </a:moveTo>
                  <a:lnTo>
                    <a:pt x="0" y="97"/>
                  </a:lnTo>
                  <a:lnTo>
                    <a:pt x="18" y="116"/>
                  </a:lnTo>
                  <a:lnTo>
                    <a:pt x="116" y="1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1" name="işļïḑè">
              <a:extLst>
                <a:ext uri="{FF2B5EF4-FFF2-40B4-BE49-F238E27FC236}">
                  <a16:creationId xmlns:a16="http://schemas.microsoft.com/office/drawing/2014/main" xmlns="" id="{6A1384B1-409C-42D7-8879-687C89522090}"/>
                </a:ext>
              </a:extLst>
            </p:cNvPr>
            <p:cNvSpPr/>
            <p:nvPr/>
          </p:nvSpPr>
          <p:spPr bwMode="auto">
            <a:xfrm>
              <a:off x="5512683" y="3902446"/>
              <a:ext cx="109401" cy="109402"/>
            </a:xfrm>
            <a:custGeom>
              <a:avLst/>
              <a:gdLst>
                <a:gd name="T0" fmla="*/ 97 w 116"/>
                <a:gd name="T1" fmla="*/ 0 h 116"/>
                <a:gd name="T2" fmla="*/ 0 w 116"/>
                <a:gd name="T3" fmla="*/ 97 h 116"/>
                <a:gd name="T4" fmla="*/ 18 w 116"/>
                <a:gd name="T5" fmla="*/ 116 h 116"/>
                <a:gd name="T6" fmla="*/ 116 w 116"/>
                <a:gd name="T7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97" y="0"/>
                  </a:moveTo>
                  <a:lnTo>
                    <a:pt x="0" y="97"/>
                  </a:lnTo>
                  <a:lnTo>
                    <a:pt x="18" y="116"/>
                  </a:lnTo>
                  <a:lnTo>
                    <a:pt x="11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2" name="iṩľîḓe">
              <a:extLst>
                <a:ext uri="{FF2B5EF4-FFF2-40B4-BE49-F238E27FC236}">
                  <a16:creationId xmlns:a16="http://schemas.microsoft.com/office/drawing/2014/main" xmlns="" id="{F7407599-9826-4C28-BA7D-9EFE2C70C6A8}"/>
                </a:ext>
              </a:extLst>
            </p:cNvPr>
            <p:cNvSpPr/>
            <p:nvPr/>
          </p:nvSpPr>
          <p:spPr bwMode="auto">
            <a:xfrm>
              <a:off x="6569916" y="2845209"/>
              <a:ext cx="109401" cy="111288"/>
            </a:xfrm>
            <a:custGeom>
              <a:avLst/>
              <a:gdLst>
                <a:gd name="T0" fmla="*/ 96 w 116"/>
                <a:gd name="T1" fmla="*/ 0 h 118"/>
                <a:gd name="T2" fmla="*/ 0 w 116"/>
                <a:gd name="T3" fmla="*/ 97 h 118"/>
                <a:gd name="T4" fmla="*/ 19 w 116"/>
                <a:gd name="T5" fmla="*/ 118 h 118"/>
                <a:gd name="T6" fmla="*/ 116 w 116"/>
                <a:gd name="T7" fmla="*/ 20 h 118"/>
                <a:gd name="T8" fmla="*/ 96 w 116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96" y="0"/>
                  </a:moveTo>
                  <a:lnTo>
                    <a:pt x="0" y="97"/>
                  </a:lnTo>
                  <a:lnTo>
                    <a:pt x="19" y="118"/>
                  </a:lnTo>
                  <a:lnTo>
                    <a:pt x="116" y="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53" name="íṡlîdè">
              <a:extLst>
                <a:ext uri="{FF2B5EF4-FFF2-40B4-BE49-F238E27FC236}">
                  <a16:creationId xmlns:a16="http://schemas.microsoft.com/office/drawing/2014/main" xmlns="" id="{FBEBFD8C-2380-4817-9527-8B8698E44955}"/>
                </a:ext>
              </a:extLst>
            </p:cNvPr>
            <p:cNvSpPr/>
            <p:nvPr/>
          </p:nvSpPr>
          <p:spPr bwMode="auto">
            <a:xfrm>
              <a:off x="6569916" y="2845209"/>
              <a:ext cx="109401" cy="111288"/>
            </a:xfrm>
            <a:custGeom>
              <a:avLst/>
              <a:gdLst>
                <a:gd name="T0" fmla="*/ 96 w 116"/>
                <a:gd name="T1" fmla="*/ 0 h 118"/>
                <a:gd name="T2" fmla="*/ 0 w 116"/>
                <a:gd name="T3" fmla="*/ 97 h 118"/>
                <a:gd name="T4" fmla="*/ 19 w 116"/>
                <a:gd name="T5" fmla="*/ 118 h 118"/>
                <a:gd name="T6" fmla="*/ 116 w 116"/>
                <a:gd name="T7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8">
                  <a:moveTo>
                    <a:pt x="96" y="0"/>
                  </a:moveTo>
                  <a:lnTo>
                    <a:pt x="0" y="97"/>
                  </a:lnTo>
                  <a:lnTo>
                    <a:pt x="19" y="118"/>
                  </a:lnTo>
                  <a:lnTo>
                    <a:pt x="116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EDB4E9F0-AD65-4113-869F-CE79F39556D3}"/>
              </a:ext>
            </a:extLst>
          </p:cNvPr>
          <p:cNvSpPr/>
          <p:nvPr/>
        </p:nvSpPr>
        <p:spPr>
          <a:xfrm>
            <a:off x="1638398" y="2014590"/>
            <a:ext cx="2839177" cy="794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ABE618D4-2752-43D0-8741-6406EA871D2A}"/>
              </a:ext>
            </a:extLst>
          </p:cNvPr>
          <p:cNvSpPr txBox="1"/>
          <p:nvPr/>
        </p:nvSpPr>
        <p:spPr>
          <a:xfrm>
            <a:off x="2664948" y="166569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4E788B03-609A-4FBF-A321-4F95B7627C14}"/>
              </a:ext>
            </a:extLst>
          </p:cNvPr>
          <p:cNvSpPr/>
          <p:nvPr/>
        </p:nvSpPr>
        <p:spPr>
          <a:xfrm>
            <a:off x="1579293" y="4717540"/>
            <a:ext cx="2839177" cy="794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5C1551B7-7C7F-4B61-A65F-F34C9618640C}"/>
              </a:ext>
            </a:extLst>
          </p:cNvPr>
          <p:cNvSpPr txBox="1"/>
          <p:nvPr/>
        </p:nvSpPr>
        <p:spPr>
          <a:xfrm>
            <a:off x="2605843" y="436864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7C6E5158-9D0B-4C0F-A43D-0660EBF10C5E}"/>
              </a:ext>
            </a:extLst>
          </p:cNvPr>
          <p:cNvSpPr/>
          <p:nvPr/>
        </p:nvSpPr>
        <p:spPr>
          <a:xfrm>
            <a:off x="7747341" y="2014590"/>
            <a:ext cx="2839177" cy="794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C40C1C14-0428-4362-98BE-4C6D4BF04819}"/>
              </a:ext>
            </a:extLst>
          </p:cNvPr>
          <p:cNvSpPr txBox="1"/>
          <p:nvPr/>
        </p:nvSpPr>
        <p:spPr>
          <a:xfrm>
            <a:off x="7688724" y="1661837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16CF5210-4365-406C-AB58-76C645CB5432}"/>
              </a:ext>
            </a:extLst>
          </p:cNvPr>
          <p:cNvSpPr/>
          <p:nvPr/>
        </p:nvSpPr>
        <p:spPr>
          <a:xfrm>
            <a:off x="7835807" y="4721392"/>
            <a:ext cx="2839177" cy="794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A090EEF3-F075-405C-B6BE-E63BE5F21058}"/>
              </a:ext>
            </a:extLst>
          </p:cNvPr>
          <p:cNvSpPr txBox="1"/>
          <p:nvPr/>
        </p:nvSpPr>
        <p:spPr>
          <a:xfrm>
            <a:off x="7777190" y="436863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15331D5-6EE1-4B3E-B639-B0AFDE04FCF1}"/>
              </a:ext>
            </a:extLst>
          </p:cNvPr>
          <p:cNvSpPr/>
          <p:nvPr/>
        </p:nvSpPr>
        <p:spPr>
          <a:xfrm>
            <a:off x="1708598" y="1357230"/>
            <a:ext cx="3229336" cy="322933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70E5122-A381-449B-A526-5F2C95E41481}"/>
              </a:ext>
            </a:extLst>
          </p:cNvPr>
          <p:cNvSpPr txBox="1"/>
          <p:nvPr/>
        </p:nvSpPr>
        <p:spPr>
          <a:xfrm>
            <a:off x="2196104" y="4809751"/>
            <a:ext cx="1976532" cy="8295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30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sym typeface="Century Gothic" panose="020B0502020202020204" pitchFamily="34" charset="0"/>
              </a:rPr>
              <a:t>RESUME</a:t>
            </a:r>
            <a:endParaRPr kumimoji="0" lang="en-US" altLang="zh-CN" sz="3600" i="0" u="none" strike="noStrike" kern="1200" cap="none" spc="30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Bauhaus 93" panose="04030905020B02020C02" pitchFamily="82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8" name="椭圆 3">
            <a:extLst>
              <a:ext uri="{FF2B5EF4-FFF2-40B4-BE49-F238E27FC236}">
                <a16:creationId xmlns:a16="http://schemas.microsoft.com/office/drawing/2014/main" xmlns="" id="{3A4EBDB3-7DB3-423B-951B-53E568DB1D65}"/>
              </a:ext>
            </a:extLst>
          </p:cNvPr>
          <p:cNvSpPr/>
          <p:nvPr/>
        </p:nvSpPr>
        <p:spPr>
          <a:xfrm>
            <a:off x="6096001" y="1551018"/>
            <a:ext cx="557109" cy="556256"/>
          </a:xfrm>
          <a:custGeom>
            <a:avLst/>
            <a:gdLst>
              <a:gd name="connsiteX0" fmla="*/ 519000 w 607639"/>
              <a:gd name="connsiteY0" fmla="*/ 379197 h 606708"/>
              <a:gd name="connsiteX1" fmla="*/ 455724 w 607639"/>
              <a:gd name="connsiteY1" fmla="*/ 442384 h 606708"/>
              <a:gd name="connsiteX2" fmla="*/ 455724 w 607639"/>
              <a:gd name="connsiteY2" fmla="*/ 518192 h 606708"/>
              <a:gd name="connsiteX3" fmla="*/ 468361 w 607639"/>
              <a:gd name="connsiteY3" fmla="*/ 530812 h 606708"/>
              <a:gd name="connsiteX4" fmla="*/ 569638 w 607639"/>
              <a:gd name="connsiteY4" fmla="*/ 530812 h 606708"/>
              <a:gd name="connsiteX5" fmla="*/ 582275 w 607639"/>
              <a:gd name="connsiteY5" fmla="*/ 518192 h 606708"/>
              <a:gd name="connsiteX6" fmla="*/ 582275 w 607639"/>
              <a:gd name="connsiteY6" fmla="*/ 442384 h 606708"/>
              <a:gd name="connsiteX7" fmla="*/ 519000 w 607639"/>
              <a:gd name="connsiteY7" fmla="*/ 379197 h 606708"/>
              <a:gd name="connsiteX8" fmla="*/ 88639 w 607639"/>
              <a:gd name="connsiteY8" fmla="*/ 379185 h 606708"/>
              <a:gd name="connsiteX9" fmla="*/ 25275 w 607639"/>
              <a:gd name="connsiteY9" fmla="*/ 442376 h 606708"/>
              <a:gd name="connsiteX10" fmla="*/ 25275 w 607639"/>
              <a:gd name="connsiteY10" fmla="*/ 518187 h 606708"/>
              <a:gd name="connsiteX11" fmla="*/ 38001 w 607639"/>
              <a:gd name="connsiteY11" fmla="*/ 530808 h 606708"/>
              <a:gd name="connsiteX12" fmla="*/ 139189 w 607639"/>
              <a:gd name="connsiteY12" fmla="*/ 530808 h 606708"/>
              <a:gd name="connsiteX13" fmla="*/ 151915 w 607639"/>
              <a:gd name="connsiteY13" fmla="*/ 518187 h 606708"/>
              <a:gd name="connsiteX14" fmla="*/ 151915 w 607639"/>
              <a:gd name="connsiteY14" fmla="*/ 442376 h 606708"/>
              <a:gd name="connsiteX15" fmla="*/ 88639 w 607639"/>
              <a:gd name="connsiteY15" fmla="*/ 379185 h 606708"/>
              <a:gd name="connsiteX16" fmla="*/ 303775 w 607639"/>
              <a:gd name="connsiteY16" fmla="*/ 328648 h 606708"/>
              <a:gd name="connsiteX17" fmla="*/ 253139 w 607639"/>
              <a:gd name="connsiteY17" fmla="*/ 379212 h 606708"/>
              <a:gd name="connsiteX18" fmla="*/ 253139 w 607639"/>
              <a:gd name="connsiteY18" fmla="*/ 467633 h 606708"/>
              <a:gd name="connsiteX19" fmla="*/ 265865 w 607639"/>
              <a:gd name="connsiteY19" fmla="*/ 480252 h 606708"/>
              <a:gd name="connsiteX20" fmla="*/ 341773 w 607639"/>
              <a:gd name="connsiteY20" fmla="*/ 480252 h 606708"/>
              <a:gd name="connsiteX21" fmla="*/ 354410 w 607639"/>
              <a:gd name="connsiteY21" fmla="*/ 467633 h 606708"/>
              <a:gd name="connsiteX22" fmla="*/ 354410 w 607639"/>
              <a:gd name="connsiteY22" fmla="*/ 379212 h 606708"/>
              <a:gd name="connsiteX23" fmla="*/ 303775 w 607639"/>
              <a:gd name="connsiteY23" fmla="*/ 328648 h 606708"/>
              <a:gd name="connsiteX24" fmla="*/ 170426 w 607639"/>
              <a:gd name="connsiteY24" fmla="*/ 224541 h 606708"/>
              <a:gd name="connsiteX25" fmla="*/ 177190 w 607639"/>
              <a:gd name="connsiteY25" fmla="*/ 235739 h 606708"/>
              <a:gd name="connsiteX26" fmla="*/ 177190 w 607639"/>
              <a:gd name="connsiteY26" fmla="*/ 593999 h 606708"/>
              <a:gd name="connsiteX27" fmla="*/ 164553 w 607639"/>
              <a:gd name="connsiteY27" fmla="*/ 606708 h 606708"/>
              <a:gd name="connsiteX28" fmla="*/ 12637 w 607639"/>
              <a:gd name="connsiteY28" fmla="*/ 606708 h 606708"/>
              <a:gd name="connsiteX29" fmla="*/ 0 w 607639"/>
              <a:gd name="connsiteY29" fmla="*/ 593999 h 606708"/>
              <a:gd name="connsiteX30" fmla="*/ 0 w 607639"/>
              <a:gd name="connsiteY30" fmla="*/ 341235 h 606708"/>
              <a:gd name="connsiteX31" fmla="*/ 712 w 607639"/>
              <a:gd name="connsiteY31" fmla="*/ 337947 h 606708"/>
              <a:gd name="connsiteX32" fmla="*/ 890 w 607639"/>
              <a:gd name="connsiteY32" fmla="*/ 336880 h 606708"/>
              <a:gd name="connsiteX33" fmla="*/ 4984 w 607639"/>
              <a:gd name="connsiteY33" fmla="*/ 331459 h 606708"/>
              <a:gd name="connsiteX34" fmla="*/ 5429 w 607639"/>
              <a:gd name="connsiteY34" fmla="*/ 330837 h 606708"/>
              <a:gd name="connsiteX35" fmla="*/ 157344 w 607639"/>
              <a:gd name="connsiteY35" fmla="*/ 225341 h 606708"/>
              <a:gd name="connsiteX36" fmla="*/ 170426 w 607639"/>
              <a:gd name="connsiteY36" fmla="*/ 224541 h 606708"/>
              <a:gd name="connsiteX37" fmla="*/ 437213 w 607639"/>
              <a:gd name="connsiteY37" fmla="*/ 224471 h 606708"/>
              <a:gd name="connsiteX38" fmla="*/ 450295 w 607639"/>
              <a:gd name="connsiteY38" fmla="*/ 225271 h 606708"/>
              <a:gd name="connsiteX39" fmla="*/ 602210 w 607639"/>
              <a:gd name="connsiteY39" fmla="*/ 330850 h 606708"/>
              <a:gd name="connsiteX40" fmla="*/ 602655 w 607639"/>
              <a:gd name="connsiteY40" fmla="*/ 331384 h 606708"/>
              <a:gd name="connsiteX41" fmla="*/ 606749 w 607639"/>
              <a:gd name="connsiteY41" fmla="*/ 336894 h 606708"/>
              <a:gd name="connsiteX42" fmla="*/ 606927 w 607639"/>
              <a:gd name="connsiteY42" fmla="*/ 337871 h 606708"/>
              <a:gd name="connsiteX43" fmla="*/ 607639 w 607639"/>
              <a:gd name="connsiteY43" fmla="*/ 341248 h 606708"/>
              <a:gd name="connsiteX44" fmla="*/ 607639 w 607639"/>
              <a:gd name="connsiteY44" fmla="*/ 593999 h 606708"/>
              <a:gd name="connsiteX45" fmla="*/ 594913 w 607639"/>
              <a:gd name="connsiteY45" fmla="*/ 606708 h 606708"/>
              <a:gd name="connsiteX46" fmla="*/ 443086 w 607639"/>
              <a:gd name="connsiteY46" fmla="*/ 606708 h 606708"/>
              <a:gd name="connsiteX47" fmla="*/ 430449 w 607639"/>
              <a:gd name="connsiteY47" fmla="*/ 593999 h 606708"/>
              <a:gd name="connsiteX48" fmla="*/ 430449 w 607639"/>
              <a:gd name="connsiteY48" fmla="*/ 235758 h 606708"/>
              <a:gd name="connsiteX49" fmla="*/ 437213 w 607639"/>
              <a:gd name="connsiteY49" fmla="*/ 224471 h 606708"/>
              <a:gd name="connsiteX50" fmla="*/ 303775 w 607639"/>
              <a:gd name="connsiteY50" fmla="*/ 126390 h 606708"/>
              <a:gd name="connsiteX51" fmla="*/ 253139 w 607639"/>
              <a:gd name="connsiteY51" fmla="*/ 176954 h 606708"/>
              <a:gd name="connsiteX52" fmla="*/ 253139 w 607639"/>
              <a:gd name="connsiteY52" fmla="*/ 265464 h 606708"/>
              <a:gd name="connsiteX53" fmla="*/ 265865 w 607639"/>
              <a:gd name="connsiteY53" fmla="*/ 278083 h 606708"/>
              <a:gd name="connsiteX54" fmla="*/ 341773 w 607639"/>
              <a:gd name="connsiteY54" fmla="*/ 278083 h 606708"/>
              <a:gd name="connsiteX55" fmla="*/ 354410 w 607639"/>
              <a:gd name="connsiteY55" fmla="*/ 265464 h 606708"/>
              <a:gd name="connsiteX56" fmla="*/ 354410 w 607639"/>
              <a:gd name="connsiteY56" fmla="*/ 176954 h 606708"/>
              <a:gd name="connsiteX57" fmla="*/ 303775 w 607639"/>
              <a:gd name="connsiteY57" fmla="*/ 126390 h 606708"/>
              <a:gd name="connsiteX58" fmla="*/ 300304 w 607639"/>
              <a:gd name="connsiteY58" fmla="*/ 467 h 606708"/>
              <a:gd name="connsiteX59" fmla="*/ 307245 w 607639"/>
              <a:gd name="connsiteY59" fmla="*/ 467 h 606708"/>
              <a:gd name="connsiteX60" fmla="*/ 395879 w 607639"/>
              <a:gd name="connsiteY60" fmla="*/ 25794 h 606708"/>
              <a:gd name="connsiteX61" fmla="*/ 405045 w 607639"/>
              <a:gd name="connsiteY61" fmla="*/ 37968 h 606708"/>
              <a:gd name="connsiteX62" fmla="*/ 405045 w 607639"/>
              <a:gd name="connsiteY62" fmla="*/ 594000 h 606708"/>
              <a:gd name="connsiteX63" fmla="*/ 392409 w 607639"/>
              <a:gd name="connsiteY63" fmla="*/ 606708 h 606708"/>
              <a:gd name="connsiteX64" fmla="*/ 215230 w 607639"/>
              <a:gd name="connsiteY64" fmla="*/ 606708 h 606708"/>
              <a:gd name="connsiteX65" fmla="*/ 202593 w 607639"/>
              <a:gd name="connsiteY65" fmla="*/ 594000 h 606708"/>
              <a:gd name="connsiteX66" fmla="*/ 202593 w 607639"/>
              <a:gd name="connsiteY66" fmla="*/ 37968 h 606708"/>
              <a:gd name="connsiteX67" fmla="*/ 211759 w 607639"/>
              <a:gd name="connsiteY67" fmla="*/ 25794 h 60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639" h="606708">
                <a:moveTo>
                  <a:pt x="519000" y="379197"/>
                </a:moveTo>
                <a:cubicBezTo>
                  <a:pt x="484113" y="379197"/>
                  <a:pt x="455724" y="407547"/>
                  <a:pt x="455724" y="442384"/>
                </a:cubicBezTo>
                <a:lnTo>
                  <a:pt x="455724" y="518192"/>
                </a:lnTo>
                <a:cubicBezTo>
                  <a:pt x="455724" y="525213"/>
                  <a:pt x="461420" y="530812"/>
                  <a:pt x="468361" y="530812"/>
                </a:cubicBezTo>
                <a:lnTo>
                  <a:pt x="569638" y="530812"/>
                </a:lnTo>
                <a:cubicBezTo>
                  <a:pt x="576669" y="530812"/>
                  <a:pt x="582275" y="525213"/>
                  <a:pt x="582275" y="518192"/>
                </a:cubicBezTo>
                <a:lnTo>
                  <a:pt x="582275" y="442384"/>
                </a:lnTo>
                <a:cubicBezTo>
                  <a:pt x="582275" y="407547"/>
                  <a:pt x="553886" y="379197"/>
                  <a:pt x="519000" y="379197"/>
                </a:cubicBezTo>
                <a:close/>
                <a:moveTo>
                  <a:pt x="88639" y="379185"/>
                </a:moveTo>
                <a:cubicBezTo>
                  <a:pt x="53753" y="379185"/>
                  <a:pt x="25275" y="407537"/>
                  <a:pt x="25275" y="442376"/>
                </a:cubicBezTo>
                <a:lnTo>
                  <a:pt x="25275" y="518187"/>
                </a:lnTo>
                <a:cubicBezTo>
                  <a:pt x="25275" y="525209"/>
                  <a:pt x="30970" y="530808"/>
                  <a:pt x="38001" y="530808"/>
                </a:cubicBezTo>
                <a:lnTo>
                  <a:pt x="139189" y="530808"/>
                </a:lnTo>
                <a:cubicBezTo>
                  <a:pt x="146219" y="530808"/>
                  <a:pt x="151915" y="525209"/>
                  <a:pt x="151915" y="518187"/>
                </a:cubicBezTo>
                <a:lnTo>
                  <a:pt x="151915" y="442376"/>
                </a:lnTo>
                <a:cubicBezTo>
                  <a:pt x="151915" y="407537"/>
                  <a:pt x="123526" y="379185"/>
                  <a:pt x="88639" y="379185"/>
                </a:cubicBezTo>
                <a:close/>
                <a:moveTo>
                  <a:pt x="303775" y="328648"/>
                </a:moveTo>
                <a:cubicBezTo>
                  <a:pt x="275921" y="328648"/>
                  <a:pt x="253139" y="351308"/>
                  <a:pt x="253139" y="379212"/>
                </a:cubicBezTo>
                <a:lnTo>
                  <a:pt x="253139" y="467633"/>
                </a:lnTo>
                <a:cubicBezTo>
                  <a:pt x="253139" y="474654"/>
                  <a:pt x="258835" y="480252"/>
                  <a:pt x="265865" y="480252"/>
                </a:cubicBezTo>
                <a:lnTo>
                  <a:pt x="341773" y="480252"/>
                </a:lnTo>
                <a:cubicBezTo>
                  <a:pt x="348804" y="480252"/>
                  <a:pt x="354410" y="474654"/>
                  <a:pt x="354410" y="467633"/>
                </a:cubicBezTo>
                <a:lnTo>
                  <a:pt x="354410" y="379212"/>
                </a:lnTo>
                <a:cubicBezTo>
                  <a:pt x="354410" y="351308"/>
                  <a:pt x="331717" y="328648"/>
                  <a:pt x="303775" y="328648"/>
                </a:cubicBezTo>
                <a:close/>
                <a:moveTo>
                  <a:pt x="170426" y="224541"/>
                </a:moveTo>
                <a:cubicBezTo>
                  <a:pt x="174609" y="226674"/>
                  <a:pt x="177190" y="231029"/>
                  <a:pt x="177190" y="235739"/>
                </a:cubicBezTo>
                <a:lnTo>
                  <a:pt x="177190" y="593999"/>
                </a:lnTo>
                <a:cubicBezTo>
                  <a:pt x="177190" y="601020"/>
                  <a:pt x="171494" y="606708"/>
                  <a:pt x="164553" y="606708"/>
                </a:cubicBezTo>
                <a:lnTo>
                  <a:pt x="12637" y="606708"/>
                </a:lnTo>
                <a:cubicBezTo>
                  <a:pt x="5696" y="606708"/>
                  <a:pt x="0" y="601020"/>
                  <a:pt x="0" y="593999"/>
                </a:cubicBezTo>
                <a:lnTo>
                  <a:pt x="0" y="341235"/>
                </a:lnTo>
                <a:cubicBezTo>
                  <a:pt x="0" y="340080"/>
                  <a:pt x="356" y="339013"/>
                  <a:pt x="712" y="337947"/>
                </a:cubicBezTo>
                <a:cubicBezTo>
                  <a:pt x="801" y="337591"/>
                  <a:pt x="801" y="337236"/>
                  <a:pt x="890" y="336880"/>
                </a:cubicBezTo>
                <a:cubicBezTo>
                  <a:pt x="1691" y="334658"/>
                  <a:pt x="3204" y="332881"/>
                  <a:pt x="4984" y="331459"/>
                </a:cubicBezTo>
                <a:cubicBezTo>
                  <a:pt x="5162" y="331281"/>
                  <a:pt x="5251" y="331015"/>
                  <a:pt x="5429" y="330837"/>
                </a:cubicBezTo>
                <a:lnTo>
                  <a:pt x="157344" y="225341"/>
                </a:lnTo>
                <a:cubicBezTo>
                  <a:pt x="161171" y="222675"/>
                  <a:pt x="166243" y="222408"/>
                  <a:pt x="170426" y="224541"/>
                </a:cubicBezTo>
                <a:close/>
                <a:moveTo>
                  <a:pt x="437213" y="224471"/>
                </a:moveTo>
                <a:cubicBezTo>
                  <a:pt x="441396" y="222338"/>
                  <a:pt x="446468" y="222605"/>
                  <a:pt x="450295" y="225271"/>
                </a:cubicBezTo>
                <a:lnTo>
                  <a:pt x="602210" y="330850"/>
                </a:lnTo>
                <a:cubicBezTo>
                  <a:pt x="602388" y="330939"/>
                  <a:pt x="602388" y="331295"/>
                  <a:pt x="602655" y="331384"/>
                </a:cubicBezTo>
                <a:cubicBezTo>
                  <a:pt x="604435" y="332894"/>
                  <a:pt x="605948" y="334672"/>
                  <a:pt x="606749" y="336894"/>
                </a:cubicBezTo>
                <a:cubicBezTo>
                  <a:pt x="606838" y="337249"/>
                  <a:pt x="606838" y="337516"/>
                  <a:pt x="606927" y="337871"/>
                </a:cubicBezTo>
                <a:cubicBezTo>
                  <a:pt x="607194" y="339027"/>
                  <a:pt x="607639" y="340093"/>
                  <a:pt x="607639" y="341248"/>
                </a:cubicBezTo>
                <a:lnTo>
                  <a:pt x="607639" y="593999"/>
                </a:lnTo>
                <a:cubicBezTo>
                  <a:pt x="607639" y="601020"/>
                  <a:pt x="601943" y="606708"/>
                  <a:pt x="594913" y="606708"/>
                </a:cubicBezTo>
                <a:lnTo>
                  <a:pt x="443086" y="606708"/>
                </a:lnTo>
                <a:cubicBezTo>
                  <a:pt x="436056" y="606708"/>
                  <a:pt x="430449" y="601020"/>
                  <a:pt x="430449" y="593999"/>
                </a:cubicBezTo>
                <a:lnTo>
                  <a:pt x="430449" y="235758"/>
                </a:lnTo>
                <a:cubicBezTo>
                  <a:pt x="430449" y="231047"/>
                  <a:pt x="433030" y="226693"/>
                  <a:pt x="437213" y="224471"/>
                </a:cubicBezTo>
                <a:close/>
                <a:moveTo>
                  <a:pt x="303775" y="126390"/>
                </a:moveTo>
                <a:cubicBezTo>
                  <a:pt x="275921" y="126390"/>
                  <a:pt x="253139" y="149050"/>
                  <a:pt x="253139" y="176954"/>
                </a:cubicBezTo>
                <a:lnTo>
                  <a:pt x="253139" y="265464"/>
                </a:lnTo>
                <a:cubicBezTo>
                  <a:pt x="253139" y="272396"/>
                  <a:pt x="258835" y="278083"/>
                  <a:pt x="265865" y="278083"/>
                </a:cubicBezTo>
                <a:lnTo>
                  <a:pt x="341773" y="278083"/>
                </a:lnTo>
                <a:cubicBezTo>
                  <a:pt x="348804" y="278083"/>
                  <a:pt x="354410" y="272396"/>
                  <a:pt x="354410" y="265464"/>
                </a:cubicBezTo>
                <a:lnTo>
                  <a:pt x="354410" y="176954"/>
                </a:lnTo>
                <a:cubicBezTo>
                  <a:pt x="354410" y="149050"/>
                  <a:pt x="331717" y="126390"/>
                  <a:pt x="303775" y="126390"/>
                </a:cubicBezTo>
                <a:close/>
                <a:moveTo>
                  <a:pt x="300304" y="467"/>
                </a:moveTo>
                <a:cubicBezTo>
                  <a:pt x="302618" y="-155"/>
                  <a:pt x="305020" y="-155"/>
                  <a:pt x="307245" y="467"/>
                </a:cubicBezTo>
                <a:lnTo>
                  <a:pt x="395879" y="25794"/>
                </a:lnTo>
                <a:cubicBezTo>
                  <a:pt x="401308" y="27304"/>
                  <a:pt x="405045" y="32281"/>
                  <a:pt x="405045" y="37968"/>
                </a:cubicBezTo>
                <a:lnTo>
                  <a:pt x="405045" y="594000"/>
                </a:lnTo>
                <a:cubicBezTo>
                  <a:pt x="405045" y="601021"/>
                  <a:pt x="399350" y="606708"/>
                  <a:pt x="392409" y="606708"/>
                </a:cubicBezTo>
                <a:lnTo>
                  <a:pt x="215230" y="606708"/>
                </a:lnTo>
                <a:cubicBezTo>
                  <a:pt x="208199" y="606708"/>
                  <a:pt x="202593" y="601021"/>
                  <a:pt x="202593" y="594000"/>
                </a:cubicBezTo>
                <a:lnTo>
                  <a:pt x="202593" y="37968"/>
                </a:lnTo>
                <a:cubicBezTo>
                  <a:pt x="202593" y="32281"/>
                  <a:pt x="206331" y="27304"/>
                  <a:pt x="211759" y="25794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9" name="椭圆 3">
            <a:extLst>
              <a:ext uri="{FF2B5EF4-FFF2-40B4-BE49-F238E27FC236}">
                <a16:creationId xmlns:a16="http://schemas.microsoft.com/office/drawing/2014/main" xmlns="" id="{11F97561-329E-43E4-B773-B70EB8AA287B}"/>
              </a:ext>
            </a:extLst>
          </p:cNvPr>
          <p:cNvSpPr/>
          <p:nvPr/>
        </p:nvSpPr>
        <p:spPr>
          <a:xfrm>
            <a:off x="6131914" y="3104645"/>
            <a:ext cx="521196" cy="538587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0" name="椭圆 3">
            <a:extLst>
              <a:ext uri="{FF2B5EF4-FFF2-40B4-BE49-F238E27FC236}">
                <a16:creationId xmlns:a16="http://schemas.microsoft.com/office/drawing/2014/main" xmlns="" id="{7843CB46-F683-4A7C-9515-0EBE8984D9D6}"/>
              </a:ext>
            </a:extLst>
          </p:cNvPr>
          <p:cNvSpPr/>
          <p:nvPr/>
        </p:nvSpPr>
        <p:spPr>
          <a:xfrm>
            <a:off x="6096000" y="4672150"/>
            <a:ext cx="557109" cy="502380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AFFEBF9-DAEA-4F55-B1D6-73C606579624}"/>
              </a:ext>
            </a:extLst>
          </p:cNvPr>
          <p:cNvSpPr/>
          <p:nvPr/>
        </p:nvSpPr>
        <p:spPr>
          <a:xfrm>
            <a:off x="6942854" y="1805941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EA71F8D-C819-4904-8B52-CF45E831E9BD}"/>
              </a:ext>
            </a:extLst>
          </p:cNvPr>
          <p:cNvSpPr txBox="1"/>
          <p:nvPr/>
        </p:nvSpPr>
        <p:spPr>
          <a:xfrm>
            <a:off x="6890873" y="149822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D3339D4-1FFF-4899-8DE0-C855A6926DD4}"/>
              </a:ext>
            </a:extLst>
          </p:cNvPr>
          <p:cNvSpPr/>
          <p:nvPr/>
        </p:nvSpPr>
        <p:spPr>
          <a:xfrm>
            <a:off x="6942854" y="3343919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E021ACA-7254-46B8-9C51-8F3D0BDAD825}"/>
              </a:ext>
            </a:extLst>
          </p:cNvPr>
          <p:cNvSpPr txBox="1"/>
          <p:nvPr/>
        </p:nvSpPr>
        <p:spPr>
          <a:xfrm>
            <a:off x="6890873" y="3036198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556AFFD5-AC30-422E-BE5E-CE36E7B6AE6E}"/>
              </a:ext>
            </a:extLst>
          </p:cNvPr>
          <p:cNvSpPr/>
          <p:nvPr/>
        </p:nvSpPr>
        <p:spPr>
          <a:xfrm>
            <a:off x="6942854" y="4928200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1145CE6-0BA2-4D83-8608-EF610AFF5F21}"/>
              </a:ext>
            </a:extLst>
          </p:cNvPr>
          <p:cNvSpPr txBox="1"/>
          <p:nvPr/>
        </p:nvSpPr>
        <p:spPr>
          <a:xfrm>
            <a:off x="6890873" y="462047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1C54A56-0475-4D30-921B-01182E99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5345812" y="-10491389"/>
            <a:ext cx="22201916" cy="115102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067330-9ACD-42B8-8C88-14837499B536}"/>
              </a:ext>
            </a:extLst>
          </p:cNvPr>
          <p:cNvSpPr txBox="1"/>
          <p:nvPr/>
        </p:nvSpPr>
        <p:spPr>
          <a:xfrm>
            <a:off x="6870474" y="-1345928"/>
            <a:ext cx="4075933" cy="8761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0" i="0" u="none" strike="noStrike" kern="1200" cap="none" spc="0" normalizeH="0" baseline="0" noProof="0">
                <a:ln>
                  <a:noFill/>
                </a:ln>
                <a:solidFill>
                  <a:srgbClr val="9DC4C3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+mn-cs"/>
                <a:sym typeface="Century Gothic" panose="020B0502020202020204" pitchFamily="34" charset="0"/>
              </a:rPr>
              <a:t>0  </a:t>
            </a:r>
            <a:r>
              <a:rPr lang="en-US" altLang="zh-CN" sz="19900">
                <a:solidFill>
                  <a:srgbClr val="9DC4C3"/>
                </a:solidFill>
                <a:latin typeface="Bauhaus 93" panose="04030905020B02020C02" pitchFamily="82" charset="0"/>
                <a:ea typeface="微软雅黑"/>
                <a:sym typeface="Century Gothic" panose="020B0502020202020204" pitchFamily="34" charset="0"/>
              </a:rPr>
              <a:t>3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srgbClr val="9DC4C3"/>
              </a:solidFill>
              <a:effectLst/>
              <a:uLnTx/>
              <a:uFillTx/>
              <a:latin typeface="Bauhaus 93" panose="04030905020B02020C02" pitchFamily="82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D8395C6-5838-449A-B1AE-595221DB05AC}"/>
              </a:ext>
            </a:extLst>
          </p:cNvPr>
          <p:cNvSpPr txBox="1"/>
          <p:nvPr/>
        </p:nvSpPr>
        <p:spPr>
          <a:xfrm>
            <a:off x="7064412" y="2593705"/>
            <a:ext cx="3658271" cy="11329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Century Gothic" panose="020B0502020202020204" pitchFamily="34" charset="0"/>
              </a:rPr>
              <a:t>能力展示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C60DA4A-31AF-4501-BE04-1CA68993B7F2}"/>
              </a:ext>
            </a:extLst>
          </p:cNvPr>
          <p:cNvSpPr/>
          <p:nvPr/>
        </p:nvSpPr>
        <p:spPr>
          <a:xfrm>
            <a:off x="6662057" y="3726644"/>
            <a:ext cx="4492769" cy="934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1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50DE4CB3-F4AD-48D4-B622-82FC3648B4E3}"/>
              </a:ext>
            </a:extLst>
          </p:cNvPr>
          <p:cNvSpPr/>
          <p:nvPr/>
        </p:nvSpPr>
        <p:spPr>
          <a:xfrm>
            <a:off x="2137899" y="1987086"/>
            <a:ext cx="1635149" cy="1635148"/>
          </a:xfrm>
          <a:prstGeom prst="ellipse">
            <a:avLst/>
          </a:prstGeom>
          <a:noFill/>
          <a:ln w="28575">
            <a:solidFill>
              <a:srgbClr val="9DC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6C044C4-7AB1-4EDC-942E-56A91AC4630B}"/>
              </a:ext>
            </a:extLst>
          </p:cNvPr>
          <p:cNvSpPr/>
          <p:nvPr/>
        </p:nvSpPr>
        <p:spPr>
          <a:xfrm>
            <a:off x="2478358" y="2328320"/>
            <a:ext cx="954232" cy="952675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4" name="椭圆 10">
            <a:extLst>
              <a:ext uri="{FF2B5EF4-FFF2-40B4-BE49-F238E27FC236}">
                <a16:creationId xmlns:a16="http://schemas.microsoft.com/office/drawing/2014/main" xmlns="" id="{95C36694-F4B8-44D9-94E8-64811BBE719D}"/>
              </a:ext>
            </a:extLst>
          </p:cNvPr>
          <p:cNvSpPr/>
          <p:nvPr/>
        </p:nvSpPr>
        <p:spPr>
          <a:xfrm>
            <a:off x="5604371" y="2418478"/>
            <a:ext cx="954232" cy="772363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91CFD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1" name="椭圆 17">
            <a:extLst>
              <a:ext uri="{FF2B5EF4-FFF2-40B4-BE49-F238E27FC236}">
                <a16:creationId xmlns:a16="http://schemas.microsoft.com/office/drawing/2014/main" xmlns="" id="{9E27988C-F670-4060-965E-B63D243AC325}"/>
              </a:ext>
            </a:extLst>
          </p:cNvPr>
          <p:cNvSpPr/>
          <p:nvPr/>
        </p:nvSpPr>
        <p:spPr>
          <a:xfrm>
            <a:off x="8781707" y="2330272"/>
            <a:ext cx="673079" cy="954231"/>
          </a:xfrm>
          <a:custGeom>
            <a:avLst/>
            <a:gdLst>
              <a:gd name="connsiteX0" fmla="*/ 213990 w 427909"/>
              <a:gd name="connsiteY0" fmla="*/ 183117 h 606651"/>
              <a:gd name="connsiteX1" fmla="*/ 262927 w 427909"/>
              <a:gd name="connsiteY1" fmla="*/ 231984 h 606651"/>
              <a:gd name="connsiteX2" fmla="*/ 213990 w 427909"/>
              <a:gd name="connsiteY2" fmla="*/ 280851 h 606651"/>
              <a:gd name="connsiteX3" fmla="*/ 165053 w 427909"/>
              <a:gd name="connsiteY3" fmla="*/ 231984 h 606651"/>
              <a:gd name="connsiteX4" fmla="*/ 213990 w 427909"/>
              <a:gd name="connsiteY4" fmla="*/ 183117 h 606651"/>
              <a:gd name="connsiteX5" fmla="*/ 214022 w 427909"/>
              <a:gd name="connsiteY5" fmla="*/ 144179 h 606651"/>
              <a:gd name="connsiteX6" fmla="*/ 126101 w 427909"/>
              <a:gd name="connsiteY6" fmla="*/ 231840 h 606651"/>
              <a:gd name="connsiteX7" fmla="*/ 214022 w 427909"/>
              <a:gd name="connsiteY7" fmla="*/ 319636 h 606651"/>
              <a:gd name="connsiteX8" fmla="*/ 301808 w 427909"/>
              <a:gd name="connsiteY8" fmla="*/ 231840 h 606651"/>
              <a:gd name="connsiteX9" fmla="*/ 214022 w 427909"/>
              <a:gd name="connsiteY9" fmla="*/ 144179 h 606651"/>
              <a:gd name="connsiteX10" fmla="*/ 214022 w 427909"/>
              <a:gd name="connsiteY10" fmla="*/ 0 h 606651"/>
              <a:gd name="connsiteX11" fmla="*/ 427909 w 427909"/>
              <a:gd name="connsiteY11" fmla="*/ 213717 h 606651"/>
              <a:gd name="connsiteX12" fmla="*/ 233380 w 427909"/>
              <a:gd name="connsiteY12" fmla="*/ 590676 h 606651"/>
              <a:gd name="connsiteX13" fmla="*/ 225986 w 427909"/>
              <a:gd name="connsiteY13" fmla="*/ 600610 h 606651"/>
              <a:gd name="connsiteX14" fmla="*/ 214022 w 427909"/>
              <a:gd name="connsiteY14" fmla="*/ 606651 h 606651"/>
              <a:gd name="connsiteX15" fmla="*/ 201922 w 427909"/>
              <a:gd name="connsiteY15" fmla="*/ 600610 h 606651"/>
              <a:gd name="connsiteX16" fmla="*/ 194663 w 427909"/>
              <a:gd name="connsiteY16" fmla="*/ 590676 h 606651"/>
              <a:gd name="connsiteX17" fmla="*/ 0 w 427909"/>
              <a:gd name="connsiteY17" fmla="*/ 213717 h 606651"/>
              <a:gd name="connsiteX18" fmla="*/ 214022 w 427909"/>
              <a:gd name="connsiteY18" fmla="*/ 0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909" h="606651">
                <a:moveTo>
                  <a:pt x="213990" y="183117"/>
                </a:moveTo>
                <a:cubicBezTo>
                  <a:pt x="241017" y="183117"/>
                  <a:pt x="262927" y="204996"/>
                  <a:pt x="262927" y="231984"/>
                </a:cubicBezTo>
                <a:cubicBezTo>
                  <a:pt x="262927" y="258972"/>
                  <a:pt x="241017" y="280851"/>
                  <a:pt x="213990" y="280851"/>
                </a:cubicBezTo>
                <a:cubicBezTo>
                  <a:pt x="186963" y="280851"/>
                  <a:pt x="165053" y="258972"/>
                  <a:pt x="165053" y="231984"/>
                </a:cubicBezTo>
                <a:cubicBezTo>
                  <a:pt x="165053" y="204996"/>
                  <a:pt x="186963" y="183117"/>
                  <a:pt x="213990" y="183117"/>
                </a:cubicBezTo>
                <a:close/>
                <a:moveTo>
                  <a:pt x="214022" y="144179"/>
                </a:moveTo>
                <a:cubicBezTo>
                  <a:pt x="165490" y="144179"/>
                  <a:pt x="126101" y="183512"/>
                  <a:pt x="126101" y="231840"/>
                </a:cubicBezTo>
                <a:cubicBezTo>
                  <a:pt x="126101" y="280303"/>
                  <a:pt x="165490" y="319636"/>
                  <a:pt x="214022" y="319636"/>
                </a:cubicBezTo>
                <a:cubicBezTo>
                  <a:pt x="262419" y="319636"/>
                  <a:pt x="301808" y="280303"/>
                  <a:pt x="301808" y="231840"/>
                </a:cubicBezTo>
                <a:cubicBezTo>
                  <a:pt x="301808" y="183512"/>
                  <a:pt x="262419" y="144179"/>
                  <a:pt x="214022" y="144179"/>
                </a:cubicBezTo>
                <a:close/>
                <a:moveTo>
                  <a:pt x="214022" y="0"/>
                </a:moveTo>
                <a:cubicBezTo>
                  <a:pt x="331922" y="0"/>
                  <a:pt x="427909" y="95851"/>
                  <a:pt x="427909" y="213717"/>
                </a:cubicBezTo>
                <a:cubicBezTo>
                  <a:pt x="427909" y="323127"/>
                  <a:pt x="253277" y="563558"/>
                  <a:pt x="233380" y="590676"/>
                </a:cubicBezTo>
                <a:lnTo>
                  <a:pt x="225986" y="600610"/>
                </a:lnTo>
                <a:cubicBezTo>
                  <a:pt x="223163" y="604369"/>
                  <a:pt x="218727" y="606651"/>
                  <a:pt x="214022" y="606651"/>
                </a:cubicBezTo>
                <a:cubicBezTo>
                  <a:pt x="209182" y="606651"/>
                  <a:pt x="204746" y="604369"/>
                  <a:pt x="201922" y="600610"/>
                </a:cubicBezTo>
                <a:lnTo>
                  <a:pt x="194663" y="590676"/>
                </a:lnTo>
                <a:cubicBezTo>
                  <a:pt x="174766" y="563558"/>
                  <a:pt x="0" y="323127"/>
                  <a:pt x="0" y="213717"/>
                </a:cubicBezTo>
                <a:cubicBezTo>
                  <a:pt x="0" y="95851"/>
                  <a:pt x="95987" y="0"/>
                  <a:pt x="214022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EC0DD670-ADBC-479D-AA04-749AAB95F55A}"/>
              </a:ext>
            </a:extLst>
          </p:cNvPr>
          <p:cNvSpPr/>
          <p:nvPr/>
        </p:nvSpPr>
        <p:spPr>
          <a:xfrm>
            <a:off x="5219286" y="1987086"/>
            <a:ext cx="1635149" cy="1635148"/>
          </a:xfrm>
          <a:prstGeom prst="ellipse">
            <a:avLst/>
          </a:prstGeom>
          <a:noFill/>
          <a:ln w="28575">
            <a:solidFill>
              <a:srgbClr val="91C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B1532FCA-D0DC-4E08-A665-32A974DDADA3}"/>
              </a:ext>
            </a:extLst>
          </p:cNvPr>
          <p:cNvSpPr/>
          <p:nvPr/>
        </p:nvSpPr>
        <p:spPr>
          <a:xfrm>
            <a:off x="8300673" y="2015220"/>
            <a:ext cx="1635149" cy="1635148"/>
          </a:xfrm>
          <a:prstGeom prst="ellipse">
            <a:avLst/>
          </a:prstGeom>
          <a:noFill/>
          <a:ln w="28575">
            <a:solidFill>
              <a:srgbClr val="9DC4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03EB6A59-A420-4215-9AF6-8D4FF553299B}"/>
              </a:ext>
            </a:extLst>
          </p:cNvPr>
          <p:cNvCxnSpPr>
            <a:stCxn id="8" idx="6"/>
          </p:cNvCxnSpPr>
          <p:nvPr/>
        </p:nvCxnSpPr>
        <p:spPr>
          <a:xfrm flipV="1">
            <a:off x="3773048" y="2804657"/>
            <a:ext cx="1446238" cy="3"/>
          </a:xfrm>
          <a:prstGeom prst="line">
            <a:avLst/>
          </a:prstGeom>
          <a:ln>
            <a:solidFill>
              <a:srgbClr val="9DC4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0FC8FE42-5FCB-45C8-B9E3-2F13700D2073}"/>
              </a:ext>
            </a:extLst>
          </p:cNvPr>
          <p:cNvCxnSpPr/>
          <p:nvPr/>
        </p:nvCxnSpPr>
        <p:spPr>
          <a:xfrm flipV="1">
            <a:off x="6873912" y="2804654"/>
            <a:ext cx="1446238" cy="3"/>
          </a:xfrm>
          <a:prstGeom prst="line">
            <a:avLst/>
          </a:prstGeom>
          <a:ln>
            <a:solidFill>
              <a:srgbClr val="9DC4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0FAD85AA-24C8-456C-8509-1DD14650A08B}"/>
              </a:ext>
            </a:extLst>
          </p:cNvPr>
          <p:cNvSpPr/>
          <p:nvPr/>
        </p:nvSpPr>
        <p:spPr>
          <a:xfrm>
            <a:off x="1833672" y="4195958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20BFC16-1BA1-4B7F-A7E5-79CC04AF3846}"/>
              </a:ext>
            </a:extLst>
          </p:cNvPr>
          <p:cNvSpPr txBox="1"/>
          <p:nvPr/>
        </p:nvSpPr>
        <p:spPr>
          <a:xfrm>
            <a:off x="2085918" y="3818216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A922194E-C47B-489E-A7D5-0EC68C298637}"/>
              </a:ext>
            </a:extLst>
          </p:cNvPr>
          <p:cNvSpPr/>
          <p:nvPr/>
        </p:nvSpPr>
        <p:spPr>
          <a:xfrm>
            <a:off x="4936983" y="4195172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EEBD4A25-A0F9-42CE-A0B3-EB6A92A43CF5}"/>
              </a:ext>
            </a:extLst>
          </p:cNvPr>
          <p:cNvSpPr txBox="1"/>
          <p:nvPr/>
        </p:nvSpPr>
        <p:spPr>
          <a:xfrm>
            <a:off x="5189229" y="381743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250D860B-83B5-4EAD-B838-4F739411135B}"/>
              </a:ext>
            </a:extLst>
          </p:cNvPr>
          <p:cNvSpPr/>
          <p:nvPr/>
        </p:nvSpPr>
        <p:spPr>
          <a:xfrm>
            <a:off x="8027594" y="4194386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54A4F26-D56F-489D-822E-B7205D246127}"/>
              </a:ext>
            </a:extLst>
          </p:cNvPr>
          <p:cNvSpPr txBox="1"/>
          <p:nvPr/>
        </p:nvSpPr>
        <p:spPr>
          <a:xfrm>
            <a:off x="8279840" y="3816644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í$ḷíďè">
            <a:extLst>
              <a:ext uri="{FF2B5EF4-FFF2-40B4-BE49-F238E27FC236}">
                <a16:creationId xmlns:a16="http://schemas.microsoft.com/office/drawing/2014/main" xmlns="" id="{DA038C71-19C8-49AA-A59B-417DA9D0E36B}"/>
              </a:ext>
            </a:extLst>
          </p:cNvPr>
          <p:cNvGrpSpPr/>
          <p:nvPr/>
        </p:nvGrpSpPr>
        <p:grpSpPr>
          <a:xfrm>
            <a:off x="6905956" y="1834267"/>
            <a:ext cx="565901" cy="479075"/>
            <a:chOff x="4746000" y="1584000"/>
            <a:chExt cx="352052" cy="298037"/>
          </a:xfrm>
        </p:grpSpPr>
        <p:sp>
          <p:nvSpPr>
            <p:cNvPr id="6" name="ïşlïďê">
              <a:extLst>
                <a:ext uri="{FF2B5EF4-FFF2-40B4-BE49-F238E27FC236}">
                  <a16:creationId xmlns:a16="http://schemas.microsoft.com/office/drawing/2014/main" xmlns="" id="{170328BE-8170-4800-B5B5-CAB7DB8B35F4}"/>
                </a:ext>
              </a:extLst>
            </p:cNvPr>
            <p:cNvSpPr/>
            <p:nvPr/>
          </p:nvSpPr>
          <p:spPr>
            <a:xfrm>
              <a:off x="4755524" y="1636299"/>
              <a:ext cx="241300" cy="2413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" name="îs1iḓè">
              <a:extLst>
                <a:ext uri="{FF2B5EF4-FFF2-40B4-BE49-F238E27FC236}">
                  <a16:creationId xmlns:a16="http://schemas.microsoft.com/office/drawing/2014/main" xmlns="" id="{6F158DE4-86B8-4B96-96E0-77104570B1C4}"/>
                </a:ext>
              </a:extLst>
            </p:cNvPr>
            <p:cNvSpPr/>
            <p:nvPr/>
          </p:nvSpPr>
          <p:spPr bwMode="auto">
            <a:xfrm>
              <a:off x="4746000" y="1584000"/>
              <a:ext cx="352052" cy="298037"/>
            </a:xfrm>
            <a:custGeom>
              <a:avLst/>
              <a:gdLst>
                <a:gd name="T0" fmla="*/ 92 w 798"/>
                <a:gd name="T1" fmla="*/ 299 h 676"/>
                <a:gd name="T2" fmla="*/ 273 w 798"/>
                <a:gd name="T3" fmla="*/ 443 h 676"/>
                <a:gd name="T4" fmla="*/ 725 w 798"/>
                <a:gd name="T5" fmla="*/ 27 h 676"/>
                <a:gd name="T6" fmla="*/ 781 w 798"/>
                <a:gd name="T7" fmla="*/ 21 h 676"/>
                <a:gd name="T8" fmla="*/ 778 w 798"/>
                <a:gd name="T9" fmla="*/ 75 h 676"/>
                <a:gd name="T10" fmla="*/ 306 w 798"/>
                <a:gd name="T11" fmla="*/ 627 h 676"/>
                <a:gd name="T12" fmla="*/ 227 w 798"/>
                <a:gd name="T13" fmla="*/ 627 h 676"/>
                <a:gd name="T14" fmla="*/ 24 w 798"/>
                <a:gd name="T15" fmla="*/ 352 h 676"/>
                <a:gd name="T16" fmla="*/ 30 w 798"/>
                <a:gd name="T17" fmla="*/ 292 h 676"/>
                <a:gd name="T18" fmla="*/ 92 w 798"/>
                <a:gd name="T19" fmla="*/ 29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8" h="676">
                  <a:moveTo>
                    <a:pt x="92" y="299"/>
                  </a:moveTo>
                  <a:cubicBezTo>
                    <a:pt x="273" y="443"/>
                    <a:pt x="273" y="443"/>
                    <a:pt x="273" y="443"/>
                  </a:cubicBezTo>
                  <a:cubicBezTo>
                    <a:pt x="725" y="27"/>
                    <a:pt x="725" y="27"/>
                    <a:pt x="725" y="27"/>
                  </a:cubicBezTo>
                  <a:cubicBezTo>
                    <a:pt x="725" y="27"/>
                    <a:pt x="755" y="0"/>
                    <a:pt x="781" y="21"/>
                  </a:cubicBezTo>
                  <a:cubicBezTo>
                    <a:pt x="789" y="28"/>
                    <a:pt x="798" y="46"/>
                    <a:pt x="778" y="75"/>
                  </a:cubicBezTo>
                  <a:cubicBezTo>
                    <a:pt x="306" y="627"/>
                    <a:pt x="306" y="627"/>
                    <a:pt x="306" y="627"/>
                  </a:cubicBezTo>
                  <a:cubicBezTo>
                    <a:pt x="306" y="627"/>
                    <a:pt x="270" y="676"/>
                    <a:pt x="227" y="627"/>
                  </a:cubicBezTo>
                  <a:cubicBezTo>
                    <a:pt x="24" y="352"/>
                    <a:pt x="24" y="352"/>
                    <a:pt x="24" y="352"/>
                  </a:cubicBezTo>
                  <a:cubicBezTo>
                    <a:pt x="24" y="352"/>
                    <a:pt x="0" y="315"/>
                    <a:pt x="30" y="292"/>
                  </a:cubicBezTo>
                  <a:cubicBezTo>
                    <a:pt x="40" y="285"/>
                    <a:pt x="63" y="273"/>
                    <a:pt x="92" y="299"/>
                  </a:cubicBezTo>
                  <a:close/>
                </a:path>
              </a:pathLst>
            </a:custGeom>
            <a:solidFill>
              <a:srgbClr val="9DC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8" name="í$ḷíďè">
            <a:extLst>
              <a:ext uri="{FF2B5EF4-FFF2-40B4-BE49-F238E27FC236}">
                <a16:creationId xmlns:a16="http://schemas.microsoft.com/office/drawing/2014/main" xmlns="" id="{631BA15D-5E89-412C-95E6-A2D6C6B515A6}"/>
              </a:ext>
            </a:extLst>
          </p:cNvPr>
          <p:cNvGrpSpPr/>
          <p:nvPr/>
        </p:nvGrpSpPr>
        <p:grpSpPr>
          <a:xfrm>
            <a:off x="6890647" y="3259616"/>
            <a:ext cx="565901" cy="479075"/>
            <a:chOff x="4746000" y="1584000"/>
            <a:chExt cx="352052" cy="298037"/>
          </a:xfrm>
        </p:grpSpPr>
        <p:sp>
          <p:nvSpPr>
            <p:cNvPr id="9" name="ïşlïďê">
              <a:extLst>
                <a:ext uri="{FF2B5EF4-FFF2-40B4-BE49-F238E27FC236}">
                  <a16:creationId xmlns:a16="http://schemas.microsoft.com/office/drawing/2014/main" xmlns="" id="{3D4DFC35-1EAC-4CC5-9508-06D6B14C15D5}"/>
                </a:ext>
              </a:extLst>
            </p:cNvPr>
            <p:cNvSpPr/>
            <p:nvPr/>
          </p:nvSpPr>
          <p:spPr>
            <a:xfrm>
              <a:off x="4755524" y="1636299"/>
              <a:ext cx="241300" cy="2413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0" name="îs1iḓè">
              <a:extLst>
                <a:ext uri="{FF2B5EF4-FFF2-40B4-BE49-F238E27FC236}">
                  <a16:creationId xmlns:a16="http://schemas.microsoft.com/office/drawing/2014/main" xmlns="" id="{CDCAA974-52DC-40F2-992B-C029D0F373C7}"/>
                </a:ext>
              </a:extLst>
            </p:cNvPr>
            <p:cNvSpPr/>
            <p:nvPr/>
          </p:nvSpPr>
          <p:spPr bwMode="auto">
            <a:xfrm>
              <a:off x="4746000" y="1584000"/>
              <a:ext cx="352052" cy="298037"/>
            </a:xfrm>
            <a:custGeom>
              <a:avLst/>
              <a:gdLst>
                <a:gd name="T0" fmla="*/ 92 w 798"/>
                <a:gd name="T1" fmla="*/ 299 h 676"/>
                <a:gd name="T2" fmla="*/ 273 w 798"/>
                <a:gd name="T3" fmla="*/ 443 h 676"/>
                <a:gd name="T4" fmla="*/ 725 w 798"/>
                <a:gd name="T5" fmla="*/ 27 h 676"/>
                <a:gd name="T6" fmla="*/ 781 w 798"/>
                <a:gd name="T7" fmla="*/ 21 h 676"/>
                <a:gd name="T8" fmla="*/ 778 w 798"/>
                <a:gd name="T9" fmla="*/ 75 h 676"/>
                <a:gd name="T10" fmla="*/ 306 w 798"/>
                <a:gd name="T11" fmla="*/ 627 h 676"/>
                <a:gd name="T12" fmla="*/ 227 w 798"/>
                <a:gd name="T13" fmla="*/ 627 h 676"/>
                <a:gd name="T14" fmla="*/ 24 w 798"/>
                <a:gd name="T15" fmla="*/ 352 h 676"/>
                <a:gd name="T16" fmla="*/ 30 w 798"/>
                <a:gd name="T17" fmla="*/ 292 h 676"/>
                <a:gd name="T18" fmla="*/ 92 w 798"/>
                <a:gd name="T19" fmla="*/ 29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8" h="676">
                  <a:moveTo>
                    <a:pt x="92" y="299"/>
                  </a:moveTo>
                  <a:cubicBezTo>
                    <a:pt x="273" y="443"/>
                    <a:pt x="273" y="443"/>
                    <a:pt x="273" y="443"/>
                  </a:cubicBezTo>
                  <a:cubicBezTo>
                    <a:pt x="725" y="27"/>
                    <a:pt x="725" y="27"/>
                    <a:pt x="725" y="27"/>
                  </a:cubicBezTo>
                  <a:cubicBezTo>
                    <a:pt x="725" y="27"/>
                    <a:pt x="755" y="0"/>
                    <a:pt x="781" y="21"/>
                  </a:cubicBezTo>
                  <a:cubicBezTo>
                    <a:pt x="789" y="28"/>
                    <a:pt x="798" y="46"/>
                    <a:pt x="778" y="75"/>
                  </a:cubicBezTo>
                  <a:cubicBezTo>
                    <a:pt x="306" y="627"/>
                    <a:pt x="306" y="627"/>
                    <a:pt x="306" y="627"/>
                  </a:cubicBezTo>
                  <a:cubicBezTo>
                    <a:pt x="306" y="627"/>
                    <a:pt x="270" y="676"/>
                    <a:pt x="227" y="627"/>
                  </a:cubicBezTo>
                  <a:cubicBezTo>
                    <a:pt x="24" y="352"/>
                    <a:pt x="24" y="352"/>
                    <a:pt x="24" y="352"/>
                  </a:cubicBezTo>
                  <a:cubicBezTo>
                    <a:pt x="24" y="352"/>
                    <a:pt x="0" y="315"/>
                    <a:pt x="30" y="292"/>
                  </a:cubicBezTo>
                  <a:cubicBezTo>
                    <a:pt x="40" y="285"/>
                    <a:pt x="63" y="273"/>
                    <a:pt x="92" y="299"/>
                  </a:cubicBezTo>
                  <a:close/>
                </a:path>
              </a:pathLst>
            </a:custGeom>
            <a:solidFill>
              <a:srgbClr val="91C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1" name="í$ḷíďè">
            <a:extLst>
              <a:ext uri="{FF2B5EF4-FFF2-40B4-BE49-F238E27FC236}">
                <a16:creationId xmlns:a16="http://schemas.microsoft.com/office/drawing/2014/main" xmlns="" id="{C60E8405-A761-4487-80C9-A488314F066C}"/>
              </a:ext>
            </a:extLst>
          </p:cNvPr>
          <p:cNvGrpSpPr/>
          <p:nvPr/>
        </p:nvGrpSpPr>
        <p:grpSpPr>
          <a:xfrm>
            <a:off x="6905955" y="4684965"/>
            <a:ext cx="565901" cy="479075"/>
            <a:chOff x="4746000" y="1584000"/>
            <a:chExt cx="352052" cy="298037"/>
          </a:xfrm>
        </p:grpSpPr>
        <p:sp>
          <p:nvSpPr>
            <p:cNvPr id="12" name="ïşlïďê">
              <a:extLst>
                <a:ext uri="{FF2B5EF4-FFF2-40B4-BE49-F238E27FC236}">
                  <a16:creationId xmlns:a16="http://schemas.microsoft.com/office/drawing/2014/main" xmlns="" id="{8EC501A0-E425-4D2A-A821-DE5D3D4F14DE}"/>
                </a:ext>
              </a:extLst>
            </p:cNvPr>
            <p:cNvSpPr/>
            <p:nvPr/>
          </p:nvSpPr>
          <p:spPr>
            <a:xfrm>
              <a:off x="4755524" y="1636299"/>
              <a:ext cx="241300" cy="2413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3" name="îs1iḓè">
              <a:extLst>
                <a:ext uri="{FF2B5EF4-FFF2-40B4-BE49-F238E27FC236}">
                  <a16:creationId xmlns:a16="http://schemas.microsoft.com/office/drawing/2014/main" xmlns="" id="{6013D05F-052B-4DFC-AA12-8DA69F526AC4}"/>
                </a:ext>
              </a:extLst>
            </p:cNvPr>
            <p:cNvSpPr/>
            <p:nvPr/>
          </p:nvSpPr>
          <p:spPr bwMode="auto">
            <a:xfrm>
              <a:off x="4746000" y="1584000"/>
              <a:ext cx="352052" cy="298037"/>
            </a:xfrm>
            <a:custGeom>
              <a:avLst/>
              <a:gdLst>
                <a:gd name="T0" fmla="*/ 92 w 798"/>
                <a:gd name="T1" fmla="*/ 299 h 676"/>
                <a:gd name="T2" fmla="*/ 273 w 798"/>
                <a:gd name="T3" fmla="*/ 443 h 676"/>
                <a:gd name="T4" fmla="*/ 725 w 798"/>
                <a:gd name="T5" fmla="*/ 27 h 676"/>
                <a:gd name="T6" fmla="*/ 781 w 798"/>
                <a:gd name="T7" fmla="*/ 21 h 676"/>
                <a:gd name="T8" fmla="*/ 778 w 798"/>
                <a:gd name="T9" fmla="*/ 75 h 676"/>
                <a:gd name="T10" fmla="*/ 306 w 798"/>
                <a:gd name="T11" fmla="*/ 627 h 676"/>
                <a:gd name="T12" fmla="*/ 227 w 798"/>
                <a:gd name="T13" fmla="*/ 627 h 676"/>
                <a:gd name="T14" fmla="*/ 24 w 798"/>
                <a:gd name="T15" fmla="*/ 352 h 676"/>
                <a:gd name="T16" fmla="*/ 30 w 798"/>
                <a:gd name="T17" fmla="*/ 292 h 676"/>
                <a:gd name="T18" fmla="*/ 92 w 798"/>
                <a:gd name="T19" fmla="*/ 29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8" h="676">
                  <a:moveTo>
                    <a:pt x="92" y="299"/>
                  </a:moveTo>
                  <a:cubicBezTo>
                    <a:pt x="273" y="443"/>
                    <a:pt x="273" y="443"/>
                    <a:pt x="273" y="443"/>
                  </a:cubicBezTo>
                  <a:cubicBezTo>
                    <a:pt x="725" y="27"/>
                    <a:pt x="725" y="27"/>
                    <a:pt x="725" y="27"/>
                  </a:cubicBezTo>
                  <a:cubicBezTo>
                    <a:pt x="725" y="27"/>
                    <a:pt x="755" y="0"/>
                    <a:pt x="781" y="21"/>
                  </a:cubicBezTo>
                  <a:cubicBezTo>
                    <a:pt x="789" y="28"/>
                    <a:pt x="798" y="46"/>
                    <a:pt x="778" y="75"/>
                  </a:cubicBezTo>
                  <a:cubicBezTo>
                    <a:pt x="306" y="627"/>
                    <a:pt x="306" y="627"/>
                    <a:pt x="306" y="627"/>
                  </a:cubicBezTo>
                  <a:cubicBezTo>
                    <a:pt x="306" y="627"/>
                    <a:pt x="270" y="676"/>
                    <a:pt x="227" y="627"/>
                  </a:cubicBezTo>
                  <a:cubicBezTo>
                    <a:pt x="24" y="352"/>
                    <a:pt x="24" y="352"/>
                    <a:pt x="24" y="352"/>
                  </a:cubicBezTo>
                  <a:cubicBezTo>
                    <a:pt x="24" y="352"/>
                    <a:pt x="0" y="315"/>
                    <a:pt x="30" y="292"/>
                  </a:cubicBezTo>
                  <a:cubicBezTo>
                    <a:pt x="40" y="285"/>
                    <a:pt x="63" y="273"/>
                    <a:pt x="92" y="299"/>
                  </a:cubicBezTo>
                  <a:close/>
                </a:path>
              </a:pathLst>
            </a:custGeom>
            <a:solidFill>
              <a:srgbClr val="9DC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3CC60A6-90EA-4327-BCF1-D1008ADDAC40}"/>
              </a:ext>
            </a:extLst>
          </p:cNvPr>
          <p:cNvSpPr/>
          <p:nvPr/>
        </p:nvSpPr>
        <p:spPr>
          <a:xfrm>
            <a:off x="1610173" y="1338489"/>
            <a:ext cx="4485827" cy="4368800"/>
          </a:xfrm>
          <a:prstGeom prst="rect">
            <a:avLst/>
          </a:prstGeom>
          <a:blipFill>
            <a:blip r:embed="rId5"/>
            <a:stretch>
              <a:fillRect l="-835" r="-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B1BC651-99C7-4A12-B0A3-415C03A6E379}"/>
              </a:ext>
            </a:extLst>
          </p:cNvPr>
          <p:cNvSpPr/>
          <p:nvPr/>
        </p:nvSpPr>
        <p:spPr>
          <a:xfrm>
            <a:off x="7688631" y="1969134"/>
            <a:ext cx="2839177" cy="6593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6FF5D89-6CA7-4114-8DE4-A1A6EF8F7B08}"/>
              </a:ext>
            </a:extLst>
          </p:cNvPr>
          <p:cNvSpPr txBox="1"/>
          <p:nvPr/>
        </p:nvSpPr>
        <p:spPr>
          <a:xfrm>
            <a:off x="7684033" y="1699937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6F0D39C-B329-4BFB-BF37-25F2E0B03D58}"/>
              </a:ext>
            </a:extLst>
          </p:cNvPr>
          <p:cNvSpPr/>
          <p:nvPr/>
        </p:nvSpPr>
        <p:spPr>
          <a:xfrm>
            <a:off x="7742650" y="3409017"/>
            <a:ext cx="2839177" cy="6593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88022C9-8B84-4D5A-AA30-ED62AA95C06D}"/>
              </a:ext>
            </a:extLst>
          </p:cNvPr>
          <p:cNvSpPr txBox="1"/>
          <p:nvPr/>
        </p:nvSpPr>
        <p:spPr>
          <a:xfrm>
            <a:off x="7738052" y="313982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03813581-EC0D-4182-ABAA-E4D10AF46EB0}"/>
              </a:ext>
            </a:extLst>
          </p:cNvPr>
          <p:cNvSpPr/>
          <p:nvPr/>
        </p:nvSpPr>
        <p:spPr>
          <a:xfrm>
            <a:off x="7796669" y="4848900"/>
            <a:ext cx="2839177" cy="6593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18F8EADE-D738-450E-9604-1686D56A3D49}"/>
              </a:ext>
            </a:extLst>
          </p:cNvPr>
          <p:cNvSpPr txBox="1"/>
          <p:nvPr/>
        </p:nvSpPr>
        <p:spPr>
          <a:xfrm>
            <a:off x="7792071" y="4579703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731276D-277D-4B15-9736-A423FDE6B86E}"/>
              </a:ext>
            </a:extLst>
          </p:cNvPr>
          <p:cNvGrpSpPr/>
          <p:nvPr/>
        </p:nvGrpSpPr>
        <p:grpSpPr>
          <a:xfrm>
            <a:off x="4682291" y="2027935"/>
            <a:ext cx="2827420" cy="2827532"/>
            <a:chOff x="4326835" y="2019869"/>
            <a:chExt cx="3074437" cy="3074561"/>
          </a:xfrm>
        </p:grpSpPr>
        <p:grpSp>
          <p:nvGrpSpPr>
            <p:cNvPr id="6" name="í$ľîḋé">
              <a:extLst>
                <a:ext uri="{FF2B5EF4-FFF2-40B4-BE49-F238E27FC236}">
                  <a16:creationId xmlns:a16="http://schemas.microsoft.com/office/drawing/2014/main" xmlns="" id="{9D090432-DAED-4168-ABFA-F343CEDC2EE3}"/>
                </a:ext>
              </a:extLst>
            </p:cNvPr>
            <p:cNvGrpSpPr/>
            <p:nvPr/>
          </p:nvGrpSpPr>
          <p:grpSpPr>
            <a:xfrm>
              <a:off x="4326835" y="2019869"/>
              <a:ext cx="3074437" cy="3074561"/>
              <a:chOff x="0" y="0"/>
              <a:chExt cx="5569485" cy="5569719"/>
            </a:xfrm>
          </p:grpSpPr>
          <p:sp>
            <p:nvSpPr>
              <p:cNvPr id="11" name="íšḻïḍè">
                <a:extLst>
                  <a:ext uri="{FF2B5EF4-FFF2-40B4-BE49-F238E27FC236}">
                    <a16:creationId xmlns:a16="http://schemas.microsoft.com/office/drawing/2014/main" xmlns="" id="{40365EE0-019C-4FE2-BFAD-3924FA970F2B}"/>
                  </a:ext>
                </a:extLst>
              </p:cNvPr>
              <p:cNvSpPr/>
              <p:nvPr/>
            </p:nvSpPr>
            <p:spPr>
              <a:xfrm>
                <a:off x="1936" y="0"/>
                <a:ext cx="3610086" cy="278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6" h="20927" extrusionOk="0">
                    <a:moveTo>
                      <a:pt x="3175" y="20927"/>
                    </a:moveTo>
                    <a:cubicBezTo>
                      <a:pt x="1213" y="18404"/>
                      <a:pt x="80" y="15038"/>
                      <a:pt x="4" y="11505"/>
                    </a:cubicBezTo>
                    <a:cubicBezTo>
                      <a:pt x="-64" y="8351"/>
                      <a:pt x="719" y="5260"/>
                      <a:pt x="2225" y="2740"/>
                    </a:cubicBezTo>
                    <a:cubicBezTo>
                      <a:pt x="4976" y="130"/>
                      <a:pt x="8549" y="-673"/>
                      <a:pt x="11844" y="579"/>
                    </a:cubicBezTo>
                    <a:cubicBezTo>
                      <a:pt x="14275" y="1503"/>
                      <a:pt x="16303" y="3401"/>
                      <a:pt x="17896" y="5704"/>
                    </a:cubicBezTo>
                    <a:cubicBezTo>
                      <a:pt x="19653" y="8242"/>
                      <a:pt x="20927" y="11334"/>
                      <a:pt x="21536" y="14769"/>
                    </a:cubicBezTo>
                    <a:cubicBezTo>
                      <a:pt x="18049" y="13574"/>
                      <a:pt x="14364" y="13660"/>
                      <a:pt x="10915" y="15017"/>
                    </a:cubicBezTo>
                    <a:cubicBezTo>
                      <a:pt x="7993" y="16167"/>
                      <a:pt x="5337" y="18195"/>
                      <a:pt x="3175" y="20927"/>
                    </a:cubicBezTo>
                    <a:close/>
                  </a:path>
                </a:pathLst>
              </a:custGeom>
              <a:solidFill>
                <a:srgbClr val="91CFDF"/>
              </a:solidFill>
              <a:ln w="571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2" name="îṣliḋé">
                <a:extLst>
                  <a:ext uri="{FF2B5EF4-FFF2-40B4-BE49-F238E27FC236}">
                    <a16:creationId xmlns:a16="http://schemas.microsoft.com/office/drawing/2014/main" xmlns="" id="{80D738A8-BA12-4E7F-AC94-2FDFEB57126E}"/>
                  </a:ext>
                </a:extLst>
              </p:cNvPr>
              <p:cNvSpPr/>
              <p:nvPr/>
            </p:nvSpPr>
            <p:spPr>
              <a:xfrm rot="5400000">
                <a:off x="2376836" y="412984"/>
                <a:ext cx="3603463" cy="278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6" h="20928" extrusionOk="0">
                    <a:moveTo>
                      <a:pt x="3181" y="20928"/>
                    </a:moveTo>
                    <a:cubicBezTo>
                      <a:pt x="1215" y="18404"/>
                      <a:pt x="80" y="15038"/>
                      <a:pt x="4" y="11505"/>
                    </a:cubicBezTo>
                    <a:cubicBezTo>
                      <a:pt x="-64" y="8350"/>
                      <a:pt x="721" y="5259"/>
                      <a:pt x="2230" y="2738"/>
                    </a:cubicBezTo>
                    <a:cubicBezTo>
                      <a:pt x="4986" y="131"/>
                      <a:pt x="8565" y="-672"/>
                      <a:pt x="11866" y="578"/>
                    </a:cubicBezTo>
                    <a:cubicBezTo>
                      <a:pt x="14303" y="1500"/>
                      <a:pt x="16336" y="3396"/>
                      <a:pt x="17929" y="5703"/>
                    </a:cubicBezTo>
                    <a:cubicBezTo>
                      <a:pt x="19682" y="8240"/>
                      <a:pt x="20946" y="11335"/>
                      <a:pt x="21536" y="14770"/>
                    </a:cubicBezTo>
                    <a:cubicBezTo>
                      <a:pt x="18028" y="13581"/>
                      <a:pt x="14322" y="13682"/>
                      <a:pt x="10858" y="15061"/>
                    </a:cubicBezTo>
                    <a:cubicBezTo>
                      <a:pt x="7962" y="16214"/>
                      <a:pt x="5329" y="18226"/>
                      <a:pt x="3181" y="20928"/>
                    </a:cubicBezTo>
                    <a:close/>
                  </a:path>
                </a:pathLst>
              </a:custGeom>
              <a:solidFill>
                <a:srgbClr val="9DC4C3"/>
              </a:solidFill>
              <a:ln w="571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3" name="iṧļiḋe">
                <a:extLst>
                  <a:ext uri="{FF2B5EF4-FFF2-40B4-BE49-F238E27FC236}">
                    <a16:creationId xmlns:a16="http://schemas.microsoft.com/office/drawing/2014/main" xmlns="" id="{0D7FB071-4466-41D6-8058-4E46618C38F3}"/>
                  </a:ext>
                </a:extLst>
              </p:cNvPr>
              <p:cNvSpPr/>
              <p:nvPr/>
            </p:nvSpPr>
            <p:spPr>
              <a:xfrm rot="10800000">
                <a:off x="1957736" y="2787884"/>
                <a:ext cx="3603463" cy="278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6" h="20928" extrusionOk="0">
                    <a:moveTo>
                      <a:pt x="3181" y="20928"/>
                    </a:moveTo>
                    <a:cubicBezTo>
                      <a:pt x="1215" y="18404"/>
                      <a:pt x="80" y="15038"/>
                      <a:pt x="4" y="11505"/>
                    </a:cubicBezTo>
                    <a:cubicBezTo>
                      <a:pt x="-64" y="8350"/>
                      <a:pt x="721" y="5259"/>
                      <a:pt x="2230" y="2738"/>
                    </a:cubicBezTo>
                    <a:cubicBezTo>
                      <a:pt x="4986" y="131"/>
                      <a:pt x="8565" y="-672"/>
                      <a:pt x="11866" y="578"/>
                    </a:cubicBezTo>
                    <a:cubicBezTo>
                      <a:pt x="14303" y="1500"/>
                      <a:pt x="16336" y="3396"/>
                      <a:pt x="17929" y="5703"/>
                    </a:cubicBezTo>
                    <a:cubicBezTo>
                      <a:pt x="19682" y="8240"/>
                      <a:pt x="20946" y="11335"/>
                      <a:pt x="21536" y="14770"/>
                    </a:cubicBezTo>
                    <a:cubicBezTo>
                      <a:pt x="18028" y="13581"/>
                      <a:pt x="14322" y="13682"/>
                      <a:pt x="10858" y="15061"/>
                    </a:cubicBezTo>
                    <a:cubicBezTo>
                      <a:pt x="7962" y="16214"/>
                      <a:pt x="5329" y="18226"/>
                      <a:pt x="3181" y="20928"/>
                    </a:cubicBezTo>
                    <a:close/>
                  </a:path>
                </a:pathLst>
              </a:custGeom>
              <a:solidFill>
                <a:srgbClr val="91CFDF"/>
              </a:solidFill>
              <a:ln w="57150" cap="flat">
                <a:solidFill>
                  <a:schemeClr val="bg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val="1"/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4" name="îş1iḍe">
                <a:extLst>
                  <a:ext uri="{FF2B5EF4-FFF2-40B4-BE49-F238E27FC236}">
                    <a16:creationId xmlns:a16="http://schemas.microsoft.com/office/drawing/2014/main" xmlns="" id="{B659E3E1-142D-4913-B555-65364AD7E4A6}"/>
                  </a:ext>
                </a:extLst>
              </p:cNvPr>
              <p:cNvSpPr/>
              <p:nvPr/>
            </p:nvSpPr>
            <p:spPr>
              <a:xfrm rot="16200000">
                <a:off x="-410814" y="2368784"/>
                <a:ext cx="3603463" cy="278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6" h="20928" extrusionOk="0">
                    <a:moveTo>
                      <a:pt x="3181" y="20928"/>
                    </a:moveTo>
                    <a:cubicBezTo>
                      <a:pt x="1215" y="18404"/>
                      <a:pt x="80" y="15038"/>
                      <a:pt x="4" y="11505"/>
                    </a:cubicBezTo>
                    <a:cubicBezTo>
                      <a:pt x="-64" y="8350"/>
                      <a:pt x="721" y="5259"/>
                      <a:pt x="2230" y="2738"/>
                    </a:cubicBezTo>
                    <a:cubicBezTo>
                      <a:pt x="4986" y="131"/>
                      <a:pt x="8565" y="-672"/>
                      <a:pt x="11866" y="578"/>
                    </a:cubicBezTo>
                    <a:cubicBezTo>
                      <a:pt x="14303" y="1500"/>
                      <a:pt x="16336" y="3396"/>
                      <a:pt x="17929" y="5703"/>
                    </a:cubicBezTo>
                    <a:cubicBezTo>
                      <a:pt x="19682" y="8240"/>
                      <a:pt x="20946" y="11335"/>
                      <a:pt x="21536" y="14770"/>
                    </a:cubicBezTo>
                    <a:cubicBezTo>
                      <a:pt x="18028" y="13581"/>
                      <a:pt x="14322" y="13682"/>
                      <a:pt x="10858" y="15061"/>
                    </a:cubicBezTo>
                    <a:cubicBezTo>
                      <a:pt x="7962" y="16214"/>
                      <a:pt x="5329" y="18226"/>
                      <a:pt x="3181" y="20928"/>
                    </a:cubicBezTo>
                    <a:close/>
                  </a:path>
                </a:pathLst>
              </a:custGeom>
              <a:solidFill>
                <a:srgbClr val="9DC4C3"/>
              </a:solidFill>
              <a:ln w="57150" cap="flat">
                <a:solidFill>
                  <a:schemeClr val="bg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val="1"/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7" name="ísḻiḓè">
              <a:extLst>
                <a:ext uri="{FF2B5EF4-FFF2-40B4-BE49-F238E27FC236}">
                  <a16:creationId xmlns:a16="http://schemas.microsoft.com/office/drawing/2014/main" xmlns="" id="{E222800B-9BA5-483B-A655-4969E8D56F75}"/>
                </a:ext>
              </a:extLst>
            </p:cNvPr>
            <p:cNvSpPr/>
            <p:nvPr/>
          </p:nvSpPr>
          <p:spPr>
            <a:xfrm>
              <a:off x="4568688" y="2297428"/>
              <a:ext cx="937181" cy="7100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val="1"/>
              </a:ext>
            </a:extLst>
          </p:spPr>
          <p:txBody>
            <a:bodyPr wrap="none"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Q1</a:t>
              </a: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8" name="íŝļiḋé">
              <a:extLst>
                <a:ext uri="{FF2B5EF4-FFF2-40B4-BE49-F238E27FC236}">
                  <a16:creationId xmlns:a16="http://schemas.microsoft.com/office/drawing/2014/main" xmlns="" id="{FBFEDBC6-BC9F-4741-9EDB-B2E65D584D7F}"/>
                </a:ext>
              </a:extLst>
            </p:cNvPr>
            <p:cNvSpPr/>
            <p:nvPr/>
          </p:nvSpPr>
          <p:spPr>
            <a:xfrm>
              <a:off x="6278097" y="2297428"/>
              <a:ext cx="937182" cy="7100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val="1"/>
              </a:ext>
            </a:extLst>
          </p:spPr>
          <p:txBody>
            <a:bodyPr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Q2</a:t>
              </a: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9" name="íşľîdê">
              <a:extLst>
                <a:ext uri="{FF2B5EF4-FFF2-40B4-BE49-F238E27FC236}">
                  <a16:creationId xmlns:a16="http://schemas.microsoft.com/office/drawing/2014/main" xmlns="" id="{441CAB45-1E98-4E30-8319-BEEBABC03421}"/>
                </a:ext>
              </a:extLst>
            </p:cNvPr>
            <p:cNvSpPr/>
            <p:nvPr/>
          </p:nvSpPr>
          <p:spPr>
            <a:xfrm>
              <a:off x="4559360" y="3992306"/>
              <a:ext cx="937182" cy="7100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val="1"/>
              </a:ext>
            </a:extLst>
          </p:spPr>
          <p:txBody>
            <a:bodyPr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Q3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0" name="iṣḻîḓê">
              <a:extLst>
                <a:ext uri="{FF2B5EF4-FFF2-40B4-BE49-F238E27FC236}">
                  <a16:creationId xmlns:a16="http://schemas.microsoft.com/office/drawing/2014/main" xmlns="" id="{EECEF76B-0EB7-4D8B-B714-A44BE4012F65}"/>
                </a:ext>
              </a:extLst>
            </p:cNvPr>
            <p:cNvSpPr/>
            <p:nvPr/>
          </p:nvSpPr>
          <p:spPr>
            <a:xfrm>
              <a:off x="6268770" y="3992306"/>
              <a:ext cx="937181" cy="7100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val="1"/>
              </a:ext>
            </a:extLst>
          </p:spPr>
          <p:txBody>
            <a:bodyPr lIns="90000" tIns="46800" rIns="90000" bIns="468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Q4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2F2E97F-8B6F-4955-B055-79B5181A6315}"/>
              </a:ext>
            </a:extLst>
          </p:cNvPr>
          <p:cNvSpPr/>
          <p:nvPr/>
        </p:nvSpPr>
        <p:spPr>
          <a:xfrm>
            <a:off x="7717964" y="2053549"/>
            <a:ext cx="3253927" cy="772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168F4CC-4395-41D3-943A-E107CCC28FC3}"/>
              </a:ext>
            </a:extLst>
          </p:cNvPr>
          <p:cNvSpPr txBox="1"/>
          <p:nvPr/>
        </p:nvSpPr>
        <p:spPr>
          <a:xfrm>
            <a:off x="7650674" y="1779731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6EA7CD7-5431-4375-8711-CA4ACCA8F48A}"/>
              </a:ext>
            </a:extLst>
          </p:cNvPr>
          <p:cNvSpPr/>
          <p:nvPr/>
        </p:nvSpPr>
        <p:spPr>
          <a:xfrm>
            <a:off x="7795588" y="4295267"/>
            <a:ext cx="3253927" cy="772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D9F9CA2-250B-4805-8F85-A2FD31622E34}"/>
              </a:ext>
            </a:extLst>
          </p:cNvPr>
          <p:cNvSpPr txBox="1"/>
          <p:nvPr/>
        </p:nvSpPr>
        <p:spPr>
          <a:xfrm>
            <a:off x="7728298" y="402144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726DD6D-331D-454E-8530-30FF631B0AA3}"/>
              </a:ext>
            </a:extLst>
          </p:cNvPr>
          <p:cNvSpPr/>
          <p:nvPr/>
        </p:nvSpPr>
        <p:spPr>
          <a:xfrm>
            <a:off x="1220109" y="2084399"/>
            <a:ext cx="3253927" cy="772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95014C1B-9DDE-4EB5-B024-D3A805902DF0}"/>
              </a:ext>
            </a:extLst>
          </p:cNvPr>
          <p:cNvSpPr txBox="1"/>
          <p:nvPr/>
        </p:nvSpPr>
        <p:spPr>
          <a:xfrm>
            <a:off x="2628192" y="180764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B732BC-4225-47DC-8DDA-BE8B13F14EB4}"/>
              </a:ext>
            </a:extLst>
          </p:cNvPr>
          <p:cNvSpPr/>
          <p:nvPr/>
        </p:nvSpPr>
        <p:spPr>
          <a:xfrm>
            <a:off x="1185226" y="4295267"/>
            <a:ext cx="3253927" cy="772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DDFA338-E5CF-4B35-B017-D3E52FBDD51E}"/>
              </a:ext>
            </a:extLst>
          </p:cNvPr>
          <p:cNvSpPr txBox="1"/>
          <p:nvPr/>
        </p:nvSpPr>
        <p:spPr>
          <a:xfrm>
            <a:off x="2593309" y="4018508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61DA02A-2F78-4F5F-AE40-D66C44990ADB}"/>
              </a:ext>
            </a:extLst>
          </p:cNvPr>
          <p:cNvGrpSpPr/>
          <p:nvPr/>
        </p:nvGrpSpPr>
        <p:grpSpPr>
          <a:xfrm>
            <a:off x="6028737" y="2166839"/>
            <a:ext cx="2219336" cy="1099083"/>
            <a:chOff x="6028737" y="2166839"/>
            <a:chExt cx="2219336" cy="1099083"/>
          </a:xfrm>
        </p:grpSpPr>
        <p:grpSp>
          <p:nvGrpSpPr>
            <p:cNvPr id="6" name="í$ḷíďè">
              <a:extLst>
                <a:ext uri="{FF2B5EF4-FFF2-40B4-BE49-F238E27FC236}">
                  <a16:creationId xmlns:a16="http://schemas.microsoft.com/office/drawing/2014/main" xmlns="" id="{E66CE020-5CEA-491C-95F1-5D90DB481142}"/>
                </a:ext>
              </a:extLst>
            </p:cNvPr>
            <p:cNvGrpSpPr/>
            <p:nvPr/>
          </p:nvGrpSpPr>
          <p:grpSpPr>
            <a:xfrm>
              <a:off x="6096000" y="2166839"/>
              <a:ext cx="565901" cy="479075"/>
              <a:chOff x="4746000" y="1584000"/>
              <a:chExt cx="352052" cy="298037"/>
            </a:xfrm>
          </p:grpSpPr>
          <p:sp>
            <p:nvSpPr>
              <p:cNvPr id="10" name="ïşlïďê">
                <a:extLst>
                  <a:ext uri="{FF2B5EF4-FFF2-40B4-BE49-F238E27FC236}">
                    <a16:creationId xmlns:a16="http://schemas.microsoft.com/office/drawing/2014/main" xmlns="" id="{4EB1F7FA-CF68-4B85-8AEC-F51689A31EEA}"/>
                  </a:ext>
                </a:extLst>
              </p:cNvPr>
              <p:cNvSpPr/>
              <p:nvPr/>
            </p:nvSpPr>
            <p:spPr>
              <a:xfrm>
                <a:off x="4755524" y="1636299"/>
                <a:ext cx="241300" cy="2413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1" name="îs1iḓè">
                <a:extLst>
                  <a:ext uri="{FF2B5EF4-FFF2-40B4-BE49-F238E27FC236}">
                    <a16:creationId xmlns:a16="http://schemas.microsoft.com/office/drawing/2014/main" xmlns="" id="{5459AA89-067D-449E-9945-252749B853C6}"/>
                  </a:ext>
                </a:extLst>
              </p:cNvPr>
              <p:cNvSpPr/>
              <p:nvPr/>
            </p:nvSpPr>
            <p:spPr bwMode="auto">
              <a:xfrm>
                <a:off x="4746000" y="1584000"/>
                <a:ext cx="352052" cy="298037"/>
              </a:xfrm>
              <a:custGeom>
                <a:avLst/>
                <a:gdLst>
                  <a:gd name="T0" fmla="*/ 92 w 798"/>
                  <a:gd name="T1" fmla="*/ 299 h 676"/>
                  <a:gd name="T2" fmla="*/ 273 w 798"/>
                  <a:gd name="T3" fmla="*/ 443 h 676"/>
                  <a:gd name="T4" fmla="*/ 725 w 798"/>
                  <a:gd name="T5" fmla="*/ 27 h 676"/>
                  <a:gd name="T6" fmla="*/ 781 w 798"/>
                  <a:gd name="T7" fmla="*/ 21 h 676"/>
                  <a:gd name="T8" fmla="*/ 778 w 798"/>
                  <a:gd name="T9" fmla="*/ 75 h 676"/>
                  <a:gd name="T10" fmla="*/ 306 w 798"/>
                  <a:gd name="T11" fmla="*/ 627 h 676"/>
                  <a:gd name="T12" fmla="*/ 227 w 798"/>
                  <a:gd name="T13" fmla="*/ 627 h 676"/>
                  <a:gd name="T14" fmla="*/ 24 w 798"/>
                  <a:gd name="T15" fmla="*/ 352 h 676"/>
                  <a:gd name="T16" fmla="*/ 30 w 798"/>
                  <a:gd name="T17" fmla="*/ 292 h 676"/>
                  <a:gd name="T18" fmla="*/ 92 w 798"/>
                  <a:gd name="T19" fmla="*/ 299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8" h="676">
                    <a:moveTo>
                      <a:pt x="92" y="299"/>
                    </a:moveTo>
                    <a:cubicBezTo>
                      <a:pt x="273" y="443"/>
                      <a:pt x="273" y="443"/>
                      <a:pt x="273" y="443"/>
                    </a:cubicBezTo>
                    <a:cubicBezTo>
                      <a:pt x="725" y="27"/>
                      <a:pt x="725" y="27"/>
                      <a:pt x="725" y="27"/>
                    </a:cubicBezTo>
                    <a:cubicBezTo>
                      <a:pt x="725" y="27"/>
                      <a:pt x="755" y="0"/>
                      <a:pt x="781" y="21"/>
                    </a:cubicBezTo>
                    <a:cubicBezTo>
                      <a:pt x="789" y="28"/>
                      <a:pt x="798" y="46"/>
                      <a:pt x="778" y="75"/>
                    </a:cubicBezTo>
                    <a:cubicBezTo>
                      <a:pt x="306" y="627"/>
                      <a:pt x="306" y="627"/>
                      <a:pt x="306" y="627"/>
                    </a:cubicBezTo>
                    <a:cubicBezTo>
                      <a:pt x="306" y="627"/>
                      <a:pt x="270" y="676"/>
                      <a:pt x="227" y="627"/>
                    </a:cubicBezTo>
                    <a:cubicBezTo>
                      <a:pt x="24" y="352"/>
                      <a:pt x="24" y="352"/>
                      <a:pt x="24" y="352"/>
                    </a:cubicBezTo>
                    <a:cubicBezTo>
                      <a:pt x="24" y="352"/>
                      <a:pt x="0" y="315"/>
                      <a:pt x="30" y="292"/>
                    </a:cubicBezTo>
                    <a:cubicBezTo>
                      <a:pt x="40" y="285"/>
                      <a:pt x="63" y="273"/>
                      <a:pt x="92" y="299"/>
                    </a:cubicBezTo>
                    <a:close/>
                  </a:path>
                </a:pathLst>
              </a:custGeom>
              <a:solidFill>
                <a:srgbClr val="9DC4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008195BE-D44D-46F5-AF27-5DA05AB87B57}"/>
                </a:ext>
              </a:extLst>
            </p:cNvPr>
            <p:cNvGrpSpPr/>
            <p:nvPr/>
          </p:nvGrpSpPr>
          <p:grpSpPr>
            <a:xfrm>
              <a:off x="6028737" y="2270331"/>
              <a:ext cx="2219336" cy="995591"/>
              <a:chOff x="1238427" y="2496470"/>
              <a:chExt cx="2219336" cy="995591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2D3F47F0-60DA-4A3D-B205-56ABB2EFF3CE}"/>
                  </a:ext>
                </a:extLst>
              </p:cNvPr>
              <p:cNvSpPr txBox="1"/>
              <p:nvPr/>
            </p:nvSpPr>
            <p:spPr>
              <a:xfrm>
                <a:off x="1238427" y="2832713"/>
                <a:ext cx="2219336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The user can demonstrate on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a film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to be used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in a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BDAA43FB-4F8B-4571-B299-0B08265CBD00}"/>
                  </a:ext>
                </a:extLst>
              </p:cNvPr>
              <p:cNvSpPr txBox="1"/>
              <p:nvPr/>
            </p:nvSpPr>
            <p:spPr>
              <a:xfrm>
                <a:off x="1809751" y="2496470"/>
                <a:ext cx="1514484" cy="38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rPr>
                  <a:t>标题添加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4" name="c9e7bfc4-f58e-49e6-a92d-992d3b43b2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048A5145-2781-458C-AF49-A48B853D458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7677" y="1894166"/>
            <a:ext cx="4700723" cy="3358871"/>
            <a:chOff x="3454400" y="1541463"/>
            <a:chExt cx="5283200" cy="3775076"/>
          </a:xfrm>
        </p:grpSpPr>
        <p:sp>
          <p:nvSpPr>
            <p:cNvPr id="35" name="iṡḻíde">
              <a:extLst>
                <a:ext uri="{FF2B5EF4-FFF2-40B4-BE49-F238E27FC236}">
                  <a16:creationId xmlns:a16="http://schemas.microsoft.com/office/drawing/2014/main" xmlns="" id="{1E756426-FB9E-4BB8-892A-039FF9E9B9A7}"/>
                </a:ext>
              </a:extLst>
            </p:cNvPr>
            <p:cNvSpPr/>
            <p:nvPr/>
          </p:nvSpPr>
          <p:spPr bwMode="auto">
            <a:xfrm>
              <a:off x="3454400" y="4984751"/>
              <a:ext cx="5283200" cy="331788"/>
            </a:xfrm>
            <a:prstGeom prst="ellipse">
              <a:avLst/>
            </a:prstGeom>
            <a:solidFill>
              <a:srgbClr val="4285F4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ś1îďé">
              <a:extLst>
                <a:ext uri="{FF2B5EF4-FFF2-40B4-BE49-F238E27FC236}">
                  <a16:creationId xmlns:a16="http://schemas.microsoft.com/office/drawing/2014/main" xmlns="" id="{EDBCE054-DC73-49D7-8267-C6FF75F6CCB4}"/>
                </a:ext>
              </a:extLst>
            </p:cNvPr>
            <p:cNvSpPr/>
            <p:nvPr/>
          </p:nvSpPr>
          <p:spPr bwMode="auto">
            <a:xfrm>
              <a:off x="8096250" y="4878388"/>
              <a:ext cx="227013" cy="296863"/>
            </a:xfrm>
            <a:custGeom>
              <a:avLst/>
              <a:gdLst>
                <a:gd name="T0" fmla="*/ 181 w 181"/>
                <a:gd name="T1" fmla="*/ 118 h 236"/>
                <a:gd name="T2" fmla="*/ 177 w 181"/>
                <a:gd name="T3" fmla="*/ 149 h 236"/>
                <a:gd name="T4" fmla="*/ 176 w 181"/>
                <a:gd name="T5" fmla="*/ 155 h 236"/>
                <a:gd name="T6" fmla="*/ 94 w 181"/>
                <a:gd name="T7" fmla="*/ 236 h 236"/>
                <a:gd name="T8" fmla="*/ 90 w 181"/>
                <a:gd name="T9" fmla="*/ 236 h 236"/>
                <a:gd name="T10" fmla="*/ 5 w 181"/>
                <a:gd name="T11" fmla="*/ 153 h 236"/>
                <a:gd name="T12" fmla="*/ 4 w 181"/>
                <a:gd name="T13" fmla="*/ 149 h 236"/>
                <a:gd name="T14" fmla="*/ 0 w 181"/>
                <a:gd name="T15" fmla="*/ 118 h 236"/>
                <a:gd name="T16" fmla="*/ 90 w 181"/>
                <a:gd name="T17" fmla="*/ 0 h 236"/>
                <a:gd name="T18" fmla="*/ 181 w 181"/>
                <a:gd name="T19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6">
                  <a:moveTo>
                    <a:pt x="181" y="118"/>
                  </a:moveTo>
                  <a:cubicBezTo>
                    <a:pt x="181" y="129"/>
                    <a:pt x="180" y="139"/>
                    <a:pt x="177" y="149"/>
                  </a:cubicBezTo>
                  <a:cubicBezTo>
                    <a:pt x="177" y="151"/>
                    <a:pt x="177" y="153"/>
                    <a:pt x="176" y="155"/>
                  </a:cubicBezTo>
                  <a:cubicBezTo>
                    <a:pt x="165" y="200"/>
                    <a:pt x="133" y="234"/>
                    <a:pt x="94" y="236"/>
                  </a:cubicBezTo>
                  <a:cubicBezTo>
                    <a:pt x="93" y="236"/>
                    <a:pt x="92" y="236"/>
                    <a:pt x="90" y="236"/>
                  </a:cubicBezTo>
                  <a:cubicBezTo>
                    <a:pt x="50" y="236"/>
                    <a:pt x="16" y="201"/>
                    <a:pt x="5" y="153"/>
                  </a:cubicBezTo>
                  <a:cubicBezTo>
                    <a:pt x="4" y="152"/>
                    <a:pt x="4" y="150"/>
                    <a:pt x="4" y="149"/>
                  </a:cubicBezTo>
                  <a:cubicBezTo>
                    <a:pt x="2" y="139"/>
                    <a:pt x="0" y="128"/>
                    <a:pt x="0" y="118"/>
                  </a:cubicBezTo>
                  <a:cubicBezTo>
                    <a:pt x="0" y="53"/>
                    <a:pt x="41" y="0"/>
                    <a:pt x="90" y="0"/>
                  </a:cubicBezTo>
                  <a:cubicBezTo>
                    <a:pt x="140" y="0"/>
                    <a:pt x="181" y="53"/>
                    <a:pt x="181" y="118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Slîḍê">
              <a:extLst>
                <a:ext uri="{FF2B5EF4-FFF2-40B4-BE49-F238E27FC236}">
                  <a16:creationId xmlns:a16="http://schemas.microsoft.com/office/drawing/2014/main" xmlns="" id="{16615DBB-3399-4F0F-A8EA-B3319E6A038B}"/>
                </a:ext>
              </a:extLst>
            </p:cNvPr>
            <p:cNvSpPr/>
            <p:nvPr/>
          </p:nvSpPr>
          <p:spPr bwMode="auto">
            <a:xfrm>
              <a:off x="8099425" y="5054601"/>
              <a:ext cx="220663" cy="23813"/>
            </a:xfrm>
            <a:custGeom>
              <a:avLst/>
              <a:gdLst>
                <a:gd name="T0" fmla="*/ 23 w 175"/>
                <a:gd name="T1" fmla="*/ 0 h 19"/>
                <a:gd name="T2" fmla="*/ 0 w 175"/>
                <a:gd name="T3" fmla="*/ 6 h 19"/>
                <a:gd name="T4" fmla="*/ 1 w 175"/>
                <a:gd name="T5" fmla="*/ 9 h 19"/>
                <a:gd name="T6" fmla="*/ 2 w 175"/>
                <a:gd name="T7" fmla="*/ 13 h 19"/>
                <a:gd name="T8" fmla="*/ 23 w 175"/>
                <a:gd name="T9" fmla="*/ 8 h 19"/>
                <a:gd name="T10" fmla="*/ 61 w 175"/>
                <a:gd name="T11" fmla="*/ 17 h 19"/>
                <a:gd name="T12" fmla="*/ 86 w 175"/>
                <a:gd name="T13" fmla="*/ 19 h 19"/>
                <a:gd name="T14" fmla="*/ 93 w 175"/>
                <a:gd name="T15" fmla="*/ 19 h 19"/>
                <a:gd name="T16" fmla="*/ 113 w 175"/>
                <a:gd name="T17" fmla="*/ 17 h 19"/>
                <a:gd name="T18" fmla="*/ 140 w 175"/>
                <a:gd name="T19" fmla="*/ 11 h 19"/>
                <a:gd name="T20" fmla="*/ 169 w 175"/>
                <a:gd name="T21" fmla="*/ 15 h 19"/>
                <a:gd name="T22" fmla="*/ 173 w 175"/>
                <a:gd name="T23" fmla="*/ 15 h 19"/>
                <a:gd name="T24" fmla="*/ 174 w 175"/>
                <a:gd name="T25" fmla="*/ 9 h 19"/>
                <a:gd name="T26" fmla="*/ 175 w 175"/>
                <a:gd name="T27" fmla="*/ 7 h 19"/>
                <a:gd name="T28" fmla="*/ 140 w 175"/>
                <a:gd name="T29" fmla="*/ 3 h 19"/>
                <a:gd name="T30" fmla="*/ 86 w 175"/>
                <a:gd name="T31" fmla="*/ 11 h 19"/>
                <a:gd name="T32" fmla="*/ 86 w 175"/>
                <a:gd name="T33" fmla="*/ 11 h 19"/>
                <a:gd name="T34" fmla="*/ 86 w 175"/>
                <a:gd name="T35" fmla="*/ 11 h 19"/>
                <a:gd name="T36" fmla="*/ 23 w 17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19">
                  <a:moveTo>
                    <a:pt x="23" y="0"/>
                  </a:moveTo>
                  <a:cubicBezTo>
                    <a:pt x="15" y="2"/>
                    <a:pt x="8" y="4"/>
                    <a:pt x="0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9" y="12"/>
                    <a:pt x="16" y="10"/>
                    <a:pt x="23" y="8"/>
                  </a:cubicBezTo>
                  <a:cubicBezTo>
                    <a:pt x="35" y="12"/>
                    <a:pt x="48" y="15"/>
                    <a:pt x="61" y="17"/>
                  </a:cubicBezTo>
                  <a:cubicBezTo>
                    <a:pt x="69" y="18"/>
                    <a:pt x="78" y="19"/>
                    <a:pt x="86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0" y="19"/>
                    <a:pt x="107" y="18"/>
                    <a:pt x="113" y="17"/>
                  </a:cubicBezTo>
                  <a:cubicBezTo>
                    <a:pt x="122" y="16"/>
                    <a:pt x="131" y="14"/>
                    <a:pt x="140" y="11"/>
                  </a:cubicBezTo>
                  <a:cubicBezTo>
                    <a:pt x="149" y="13"/>
                    <a:pt x="159" y="14"/>
                    <a:pt x="169" y="15"/>
                  </a:cubicBezTo>
                  <a:cubicBezTo>
                    <a:pt x="170" y="15"/>
                    <a:pt x="172" y="15"/>
                    <a:pt x="173" y="15"/>
                  </a:cubicBezTo>
                  <a:cubicBezTo>
                    <a:pt x="174" y="13"/>
                    <a:pt x="174" y="11"/>
                    <a:pt x="174" y="9"/>
                  </a:cubicBezTo>
                  <a:cubicBezTo>
                    <a:pt x="175" y="9"/>
                    <a:pt x="175" y="8"/>
                    <a:pt x="175" y="7"/>
                  </a:cubicBezTo>
                  <a:cubicBezTo>
                    <a:pt x="163" y="7"/>
                    <a:pt x="152" y="5"/>
                    <a:pt x="140" y="3"/>
                  </a:cubicBezTo>
                  <a:cubicBezTo>
                    <a:pt x="122" y="8"/>
                    <a:pt x="104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64" y="11"/>
                    <a:pt x="43" y="7"/>
                    <a:pt x="23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ŝḷïḓé">
              <a:extLst>
                <a:ext uri="{FF2B5EF4-FFF2-40B4-BE49-F238E27FC236}">
                  <a16:creationId xmlns:a16="http://schemas.microsoft.com/office/drawing/2014/main" xmlns="" id="{0492F370-F623-42D1-A86B-C99834604C47}"/>
                </a:ext>
              </a:extLst>
            </p:cNvPr>
            <p:cNvSpPr/>
            <p:nvPr/>
          </p:nvSpPr>
          <p:spPr bwMode="auto">
            <a:xfrm>
              <a:off x="7794625" y="4389438"/>
              <a:ext cx="769938" cy="696913"/>
            </a:xfrm>
            <a:custGeom>
              <a:avLst/>
              <a:gdLst>
                <a:gd name="T0" fmla="*/ 613 w 613"/>
                <a:gd name="T1" fmla="*/ 289 h 555"/>
                <a:gd name="T2" fmla="*/ 593 w 613"/>
                <a:gd name="T3" fmla="*/ 206 h 555"/>
                <a:gd name="T4" fmla="*/ 487 w 613"/>
                <a:gd name="T5" fmla="*/ 239 h 555"/>
                <a:gd name="T6" fmla="*/ 580 w 613"/>
                <a:gd name="T7" fmla="*/ 185 h 555"/>
                <a:gd name="T8" fmla="*/ 443 w 613"/>
                <a:gd name="T9" fmla="*/ 106 h 555"/>
                <a:gd name="T10" fmla="*/ 428 w 613"/>
                <a:gd name="T11" fmla="*/ 87 h 555"/>
                <a:gd name="T12" fmla="*/ 276 w 613"/>
                <a:gd name="T13" fmla="*/ 135 h 555"/>
                <a:gd name="T14" fmla="*/ 401 w 613"/>
                <a:gd name="T15" fmla="*/ 62 h 555"/>
                <a:gd name="T16" fmla="*/ 145 w 613"/>
                <a:gd name="T17" fmla="*/ 95 h 555"/>
                <a:gd name="T18" fmla="*/ 113 w 613"/>
                <a:gd name="T19" fmla="*/ 159 h 555"/>
                <a:gd name="T20" fmla="*/ 243 w 613"/>
                <a:gd name="T21" fmla="*/ 309 h 555"/>
                <a:gd name="T22" fmla="*/ 102 w 613"/>
                <a:gd name="T23" fmla="*/ 207 h 555"/>
                <a:gd name="T24" fmla="*/ 58 w 613"/>
                <a:gd name="T25" fmla="*/ 462 h 555"/>
                <a:gd name="T26" fmla="*/ 266 w 613"/>
                <a:gd name="T27" fmla="*/ 530 h 555"/>
                <a:gd name="T28" fmla="*/ 383 w 613"/>
                <a:gd name="T29" fmla="*/ 533 h 555"/>
                <a:gd name="T30" fmla="*/ 601 w 613"/>
                <a:gd name="T31" fmla="*/ 394 h 555"/>
                <a:gd name="T32" fmla="*/ 605 w 613"/>
                <a:gd name="T33" fmla="*/ 354 h 555"/>
                <a:gd name="T34" fmla="*/ 605 w 613"/>
                <a:gd name="T35" fmla="*/ 342 h 555"/>
                <a:gd name="T36" fmla="*/ 613 w 613"/>
                <a:gd name="T37" fmla="*/ 28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3" h="555">
                  <a:moveTo>
                    <a:pt x="613" y="289"/>
                  </a:moveTo>
                  <a:cubicBezTo>
                    <a:pt x="613" y="260"/>
                    <a:pt x="606" y="232"/>
                    <a:pt x="593" y="206"/>
                  </a:cubicBezTo>
                  <a:cubicBezTo>
                    <a:pt x="487" y="239"/>
                    <a:pt x="487" y="239"/>
                    <a:pt x="487" y="239"/>
                  </a:cubicBezTo>
                  <a:cubicBezTo>
                    <a:pt x="580" y="185"/>
                    <a:pt x="580" y="185"/>
                    <a:pt x="580" y="185"/>
                  </a:cubicBezTo>
                  <a:cubicBezTo>
                    <a:pt x="549" y="139"/>
                    <a:pt x="498" y="110"/>
                    <a:pt x="443" y="106"/>
                  </a:cubicBezTo>
                  <a:cubicBezTo>
                    <a:pt x="438" y="100"/>
                    <a:pt x="434" y="93"/>
                    <a:pt x="428" y="87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401" y="62"/>
                    <a:pt x="401" y="62"/>
                    <a:pt x="401" y="62"/>
                  </a:cubicBezTo>
                  <a:cubicBezTo>
                    <a:pt x="321" y="0"/>
                    <a:pt x="206" y="15"/>
                    <a:pt x="145" y="95"/>
                  </a:cubicBezTo>
                  <a:cubicBezTo>
                    <a:pt x="130" y="114"/>
                    <a:pt x="119" y="136"/>
                    <a:pt x="113" y="159"/>
                  </a:cubicBezTo>
                  <a:cubicBezTo>
                    <a:pt x="243" y="309"/>
                    <a:pt x="243" y="309"/>
                    <a:pt x="243" y="309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20" y="265"/>
                    <a:pt x="0" y="379"/>
                    <a:pt x="58" y="462"/>
                  </a:cubicBezTo>
                  <a:cubicBezTo>
                    <a:pt x="105" y="528"/>
                    <a:pt x="189" y="555"/>
                    <a:pt x="266" y="530"/>
                  </a:cubicBezTo>
                  <a:cubicBezTo>
                    <a:pt x="303" y="543"/>
                    <a:pt x="344" y="545"/>
                    <a:pt x="383" y="533"/>
                  </a:cubicBezTo>
                  <a:cubicBezTo>
                    <a:pt x="482" y="555"/>
                    <a:pt x="579" y="492"/>
                    <a:pt x="601" y="394"/>
                  </a:cubicBezTo>
                  <a:cubicBezTo>
                    <a:pt x="604" y="381"/>
                    <a:pt x="605" y="367"/>
                    <a:pt x="605" y="354"/>
                  </a:cubicBezTo>
                  <a:cubicBezTo>
                    <a:pt x="605" y="350"/>
                    <a:pt x="605" y="346"/>
                    <a:pt x="605" y="342"/>
                  </a:cubicBezTo>
                  <a:cubicBezTo>
                    <a:pt x="610" y="325"/>
                    <a:pt x="613" y="307"/>
                    <a:pt x="613" y="289"/>
                  </a:cubicBezTo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ŝļïḑé">
              <a:extLst>
                <a:ext uri="{FF2B5EF4-FFF2-40B4-BE49-F238E27FC236}">
                  <a16:creationId xmlns:a16="http://schemas.microsoft.com/office/drawing/2014/main" xmlns="" id="{3D369F0B-710A-4F5F-84EF-9ECBD06E092C}"/>
                </a:ext>
              </a:extLst>
            </p:cNvPr>
            <p:cNvSpPr/>
            <p:nvPr/>
          </p:nvSpPr>
          <p:spPr bwMode="auto">
            <a:xfrm>
              <a:off x="7799388" y="4746626"/>
              <a:ext cx="134938" cy="284163"/>
            </a:xfrm>
            <a:custGeom>
              <a:avLst/>
              <a:gdLst>
                <a:gd name="T0" fmla="*/ 35 w 107"/>
                <a:gd name="T1" fmla="*/ 0 h 226"/>
                <a:gd name="T2" fmla="*/ 35 w 107"/>
                <a:gd name="T3" fmla="*/ 0 h 226"/>
                <a:gd name="T4" fmla="*/ 107 w 107"/>
                <a:gd name="T5" fmla="*/ 226 h 226"/>
                <a:gd name="T6" fmla="*/ 107 w 107"/>
                <a:gd name="T7" fmla="*/ 226 h 226"/>
                <a:gd name="T8" fmla="*/ 54 w 107"/>
                <a:gd name="T9" fmla="*/ 177 h 226"/>
                <a:gd name="T10" fmla="*/ 35 w 107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6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84"/>
                    <a:pt x="32" y="180"/>
                    <a:pt x="107" y="226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87" y="214"/>
                    <a:pt x="69" y="197"/>
                    <a:pt x="54" y="177"/>
                  </a:cubicBezTo>
                  <a:cubicBezTo>
                    <a:pt x="17" y="123"/>
                    <a:pt x="11" y="57"/>
                    <a:pt x="3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ṣḻïďe">
              <a:extLst>
                <a:ext uri="{FF2B5EF4-FFF2-40B4-BE49-F238E27FC236}">
                  <a16:creationId xmlns:a16="http://schemas.microsoft.com/office/drawing/2014/main" xmlns="" id="{8F57625D-C331-4D19-AC04-384D8380759C}"/>
                </a:ext>
              </a:extLst>
            </p:cNvPr>
            <p:cNvSpPr/>
            <p:nvPr/>
          </p:nvSpPr>
          <p:spPr bwMode="auto">
            <a:xfrm>
              <a:off x="7934325" y="5030788"/>
              <a:ext cx="390525" cy="33338"/>
            </a:xfrm>
            <a:custGeom>
              <a:avLst/>
              <a:gdLst>
                <a:gd name="T0" fmla="*/ 307 w 311"/>
                <a:gd name="T1" fmla="*/ 26 h 26"/>
                <a:gd name="T2" fmla="*/ 307 w 311"/>
                <a:gd name="T3" fmla="*/ 26 h 26"/>
                <a:gd name="T4" fmla="*/ 311 w 311"/>
                <a:gd name="T5" fmla="*/ 26 h 26"/>
                <a:gd name="T6" fmla="*/ 311 w 311"/>
                <a:gd name="T7" fmla="*/ 26 h 26"/>
                <a:gd name="T8" fmla="*/ 307 w 311"/>
                <a:gd name="T9" fmla="*/ 26 h 26"/>
                <a:gd name="T10" fmla="*/ 0 w 311"/>
                <a:gd name="T11" fmla="*/ 0 h 26"/>
                <a:gd name="T12" fmla="*/ 26 w 311"/>
                <a:gd name="T13" fmla="*/ 14 h 26"/>
                <a:gd name="T14" fmla="*/ 53 w 311"/>
                <a:gd name="T15" fmla="*/ 23 h 26"/>
                <a:gd name="T16" fmla="*/ 0 w 311"/>
                <a:gd name="T17" fmla="*/ 0 h 26"/>
                <a:gd name="T18" fmla="*/ 0 w 31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" h="26">
                  <a:moveTo>
                    <a:pt x="307" y="26"/>
                  </a:moveTo>
                  <a:cubicBezTo>
                    <a:pt x="307" y="26"/>
                    <a:pt x="307" y="26"/>
                    <a:pt x="307" y="26"/>
                  </a:cubicBezTo>
                  <a:cubicBezTo>
                    <a:pt x="308" y="26"/>
                    <a:pt x="310" y="26"/>
                    <a:pt x="311" y="26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0" y="26"/>
                    <a:pt x="308" y="26"/>
                    <a:pt x="307" y="26"/>
                  </a:cubicBezTo>
                  <a:moveTo>
                    <a:pt x="0" y="0"/>
                  </a:moveTo>
                  <a:cubicBezTo>
                    <a:pt x="8" y="5"/>
                    <a:pt x="17" y="10"/>
                    <a:pt x="26" y="14"/>
                  </a:cubicBezTo>
                  <a:cubicBezTo>
                    <a:pt x="35" y="18"/>
                    <a:pt x="44" y="21"/>
                    <a:pt x="53" y="23"/>
                  </a:cubicBezTo>
                  <a:cubicBezTo>
                    <a:pt x="34" y="18"/>
                    <a:pt x="16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š1iḓé">
              <a:extLst>
                <a:ext uri="{FF2B5EF4-FFF2-40B4-BE49-F238E27FC236}">
                  <a16:creationId xmlns:a16="http://schemas.microsoft.com/office/drawing/2014/main" xmlns="" id="{D1E68653-82F7-4C29-84AE-903E50749B05}"/>
                </a:ext>
              </a:extLst>
            </p:cNvPr>
            <p:cNvSpPr/>
            <p:nvPr/>
          </p:nvSpPr>
          <p:spPr bwMode="auto">
            <a:xfrm>
              <a:off x="8128000" y="5054601"/>
              <a:ext cx="192088" cy="14288"/>
            </a:xfrm>
            <a:custGeom>
              <a:avLst/>
              <a:gdLst>
                <a:gd name="T0" fmla="*/ 117 w 152"/>
                <a:gd name="T1" fmla="*/ 3 h 11"/>
                <a:gd name="T2" fmla="*/ 117 w 152"/>
                <a:gd name="T3" fmla="*/ 3 h 11"/>
                <a:gd name="T4" fmla="*/ 152 w 152"/>
                <a:gd name="T5" fmla="*/ 7 h 11"/>
                <a:gd name="T6" fmla="*/ 152 w 152"/>
                <a:gd name="T7" fmla="*/ 7 h 11"/>
                <a:gd name="T8" fmla="*/ 117 w 152"/>
                <a:gd name="T9" fmla="*/ 3 h 11"/>
                <a:gd name="T10" fmla="*/ 0 w 152"/>
                <a:gd name="T11" fmla="*/ 0 h 11"/>
                <a:gd name="T12" fmla="*/ 0 w 152"/>
                <a:gd name="T13" fmla="*/ 0 h 11"/>
                <a:gd name="T14" fmla="*/ 63 w 152"/>
                <a:gd name="T15" fmla="*/ 11 h 11"/>
                <a:gd name="T16" fmla="*/ 63 w 152"/>
                <a:gd name="T17" fmla="*/ 11 h 11"/>
                <a:gd name="T18" fmla="*/ 0 w 15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1">
                  <a:moveTo>
                    <a:pt x="117" y="3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29" y="5"/>
                    <a:pt x="140" y="7"/>
                    <a:pt x="152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40" y="7"/>
                    <a:pt x="129" y="5"/>
                    <a:pt x="117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7"/>
                    <a:pt x="41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41" y="11"/>
                    <a:pt x="20" y="7"/>
                    <a:pt x="0" y="0"/>
                  </a:cubicBezTo>
                </a:path>
              </a:pathLst>
            </a:custGeom>
            <a:solidFill>
              <a:srgbClr val="33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ŝlïdê">
              <a:extLst>
                <a:ext uri="{FF2B5EF4-FFF2-40B4-BE49-F238E27FC236}">
                  <a16:creationId xmlns:a16="http://schemas.microsoft.com/office/drawing/2014/main" xmlns="" id="{8B5529B5-CF7C-4A89-AF94-03781A4AD105}"/>
                </a:ext>
              </a:extLst>
            </p:cNvPr>
            <p:cNvSpPr/>
            <p:nvPr/>
          </p:nvSpPr>
          <p:spPr bwMode="auto">
            <a:xfrm>
              <a:off x="7813675" y="4741863"/>
              <a:ext cx="746125" cy="327025"/>
            </a:xfrm>
            <a:custGeom>
              <a:avLst/>
              <a:gdLst>
                <a:gd name="T0" fmla="*/ 66 w 594"/>
                <a:gd name="T1" fmla="*/ 0 h 260"/>
                <a:gd name="T2" fmla="*/ 24 w 594"/>
                <a:gd name="T3" fmla="*/ 4 h 260"/>
                <a:gd name="T4" fmla="*/ 43 w 594"/>
                <a:gd name="T5" fmla="*/ 181 h 260"/>
                <a:gd name="T6" fmla="*/ 96 w 594"/>
                <a:gd name="T7" fmla="*/ 230 h 260"/>
                <a:gd name="T8" fmla="*/ 149 w 594"/>
                <a:gd name="T9" fmla="*/ 253 h 260"/>
                <a:gd name="T10" fmla="*/ 193 w 594"/>
                <a:gd name="T11" fmla="*/ 258 h 260"/>
                <a:gd name="T12" fmla="*/ 251 w 594"/>
                <a:gd name="T13" fmla="*/ 249 h 260"/>
                <a:gd name="T14" fmla="*/ 251 w 594"/>
                <a:gd name="T15" fmla="*/ 249 h 260"/>
                <a:gd name="T16" fmla="*/ 251 w 594"/>
                <a:gd name="T17" fmla="*/ 249 h 260"/>
                <a:gd name="T18" fmla="*/ 314 w 594"/>
                <a:gd name="T19" fmla="*/ 260 h 260"/>
                <a:gd name="T20" fmla="*/ 368 w 594"/>
                <a:gd name="T21" fmla="*/ 252 h 260"/>
                <a:gd name="T22" fmla="*/ 368 w 594"/>
                <a:gd name="T23" fmla="*/ 252 h 260"/>
                <a:gd name="T24" fmla="*/ 368 w 594"/>
                <a:gd name="T25" fmla="*/ 252 h 260"/>
                <a:gd name="T26" fmla="*/ 403 w 594"/>
                <a:gd name="T27" fmla="*/ 256 h 260"/>
                <a:gd name="T28" fmla="*/ 403 w 594"/>
                <a:gd name="T29" fmla="*/ 256 h 260"/>
                <a:gd name="T30" fmla="*/ 407 w 594"/>
                <a:gd name="T31" fmla="*/ 256 h 260"/>
                <a:gd name="T32" fmla="*/ 586 w 594"/>
                <a:gd name="T33" fmla="*/ 113 h 260"/>
                <a:gd name="T34" fmla="*/ 590 w 594"/>
                <a:gd name="T35" fmla="*/ 73 h 260"/>
                <a:gd name="T36" fmla="*/ 590 w 594"/>
                <a:gd name="T37" fmla="*/ 61 h 260"/>
                <a:gd name="T38" fmla="*/ 594 w 594"/>
                <a:gd name="T39" fmla="*/ 42 h 260"/>
                <a:gd name="T40" fmla="*/ 504 w 594"/>
                <a:gd name="T41" fmla="*/ 33 h 260"/>
                <a:gd name="T42" fmla="*/ 425 w 594"/>
                <a:gd name="T43" fmla="*/ 40 h 260"/>
                <a:gd name="T44" fmla="*/ 282 w 594"/>
                <a:gd name="T45" fmla="*/ 62 h 260"/>
                <a:gd name="T46" fmla="*/ 234 w 594"/>
                <a:gd name="T47" fmla="*/ 56 h 260"/>
                <a:gd name="T48" fmla="*/ 131 w 594"/>
                <a:gd name="T49" fmla="*/ 11 h 260"/>
                <a:gd name="T50" fmla="*/ 66 w 594"/>
                <a:gd name="T5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4" h="260">
                  <a:moveTo>
                    <a:pt x="66" y="0"/>
                  </a:moveTo>
                  <a:cubicBezTo>
                    <a:pt x="52" y="0"/>
                    <a:pt x="38" y="1"/>
                    <a:pt x="24" y="4"/>
                  </a:cubicBezTo>
                  <a:cubicBezTo>
                    <a:pt x="0" y="61"/>
                    <a:pt x="6" y="127"/>
                    <a:pt x="43" y="181"/>
                  </a:cubicBezTo>
                  <a:cubicBezTo>
                    <a:pt x="58" y="201"/>
                    <a:pt x="76" y="218"/>
                    <a:pt x="96" y="230"/>
                  </a:cubicBezTo>
                  <a:cubicBezTo>
                    <a:pt x="112" y="241"/>
                    <a:pt x="130" y="248"/>
                    <a:pt x="149" y="253"/>
                  </a:cubicBezTo>
                  <a:cubicBezTo>
                    <a:pt x="164" y="256"/>
                    <a:pt x="178" y="258"/>
                    <a:pt x="193" y="258"/>
                  </a:cubicBezTo>
                  <a:cubicBezTo>
                    <a:pt x="212" y="258"/>
                    <a:pt x="232" y="255"/>
                    <a:pt x="251" y="249"/>
                  </a:cubicBezTo>
                  <a:cubicBezTo>
                    <a:pt x="251" y="249"/>
                    <a:pt x="251" y="249"/>
                    <a:pt x="251" y="249"/>
                  </a:cubicBezTo>
                  <a:cubicBezTo>
                    <a:pt x="251" y="249"/>
                    <a:pt x="251" y="249"/>
                    <a:pt x="251" y="249"/>
                  </a:cubicBezTo>
                  <a:cubicBezTo>
                    <a:pt x="271" y="256"/>
                    <a:pt x="292" y="260"/>
                    <a:pt x="314" y="260"/>
                  </a:cubicBezTo>
                  <a:cubicBezTo>
                    <a:pt x="332" y="260"/>
                    <a:pt x="350" y="257"/>
                    <a:pt x="368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80" y="254"/>
                    <a:pt x="391" y="256"/>
                    <a:pt x="403" y="256"/>
                  </a:cubicBezTo>
                  <a:cubicBezTo>
                    <a:pt x="403" y="256"/>
                    <a:pt x="403" y="256"/>
                    <a:pt x="403" y="256"/>
                  </a:cubicBezTo>
                  <a:cubicBezTo>
                    <a:pt x="404" y="256"/>
                    <a:pt x="406" y="256"/>
                    <a:pt x="407" y="256"/>
                  </a:cubicBezTo>
                  <a:cubicBezTo>
                    <a:pt x="491" y="256"/>
                    <a:pt x="567" y="198"/>
                    <a:pt x="586" y="113"/>
                  </a:cubicBezTo>
                  <a:cubicBezTo>
                    <a:pt x="589" y="100"/>
                    <a:pt x="590" y="86"/>
                    <a:pt x="590" y="73"/>
                  </a:cubicBezTo>
                  <a:cubicBezTo>
                    <a:pt x="590" y="69"/>
                    <a:pt x="590" y="65"/>
                    <a:pt x="590" y="61"/>
                  </a:cubicBezTo>
                  <a:cubicBezTo>
                    <a:pt x="592" y="55"/>
                    <a:pt x="593" y="48"/>
                    <a:pt x="594" y="42"/>
                  </a:cubicBezTo>
                  <a:cubicBezTo>
                    <a:pt x="564" y="36"/>
                    <a:pt x="534" y="33"/>
                    <a:pt x="504" y="33"/>
                  </a:cubicBezTo>
                  <a:cubicBezTo>
                    <a:pt x="477" y="33"/>
                    <a:pt x="451" y="35"/>
                    <a:pt x="425" y="40"/>
                  </a:cubicBezTo>
                  <a:cubicBezTo>
                    <a:pt x="378" y="47"/>
                    <a:pt x="329" y="62"/>
                    <a:pt x="282" y="62"/>
                  </a:cubicBezTo>
                  <a:cubicBezTo>
                    <a:pt x="266" y="62"/>
                    <a:pt x="250" y="61"/>
                    <a:pt x="234" y="56"/>
                  </a:cubicBezTo>
                  <a:cubicBezTo>
                    <a:pt x="198" y="46"/>
                    <a:pt x="166" y="23"/>
                    <a:pt x="131" y="11"/>
                  </a:cubicBezTo>
                  <a:cubicBezTo>
                    <a:pt x="110" y="3"/>
                    <a:pt x="88" y="0"/>
                    <a:pt x="66" y="0"/>
                  </a:cubicBezTo>
                </a:path>
              </a:pathLst>
            </a:custGeom>
            <a:solidFill>
              <a:srgbClr val="91C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ḻídé">
              <a:extLst>
                <a:ext uri="{FF2B5EF4-FFF2-40B4-BE49-F238E27FC236}">
                  <a16:creationId xmlns:a16="http://schemas.microsoft.com/office/drawing/2014/main" xmlns="" id="{D551A743-9BB5-4742-A201-62FB6F1F8D42}"/>
                </a:ext>
              </a:extLst>
            </p:cNvPr>
            <p:cNvSpPr/>
            <p:nvPr/>
          </p:nvSpPr>
          <p:spPr bwMode="auto">
            <a:xfrm>
              <a:off x="6929438" y="2405063"/>
              <a:ext cx="52388" cy="427038"/>
            </a:xfrm>
            <a:custGeom>
              <a:avLst/>
              <a:gdLst>
                <a:gd name="T0" fmla="*/ 9 w 42"/>
                <a:gd name="T1" fmla="*/ 0 h 340"/>
                <a:gd name="T2" fmla="*/ 32 w 42"/>
                <a:gd name="T3" fmla="*/ 0 h 340"/>
                <a:gd name="T4" fmla="*/ 42 w 42"/>
                <a:gd name="T5" fmla="*/ 10 h 340"/>
                <a:gd name="T6" fmla="*/ 42 w 42"/>
                <a:gd name="T7" fmla="*/ 331 h 340"/>
                <a:gd name="T8" fmla="*/ 32 w 42"/>
                <a:gd name="T9" fmla="*/ 340 h 340"/>
                <a:gd name="T10" fmla="*/ 9 w 42"/>
                <a:gd name="T11" fmla="*/ 340 h 340"/>
                <a:gd name="T12" fmla="*/ 0 w 42"/>
                <a:gd name="T13" fmla="*/ 331 h 340"/>
                <a:gd name="T14" fmla="*/ 0 w 42"/>
                <a:gd name="T15" fmla="*/ 10 h 340"/>
                <a:gd name="T16" fmla="*/ 9 w 42"/>
                <a:gd name="T1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40">
                  <a:moveTo>
                    <a:pt x="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7" y="0"/>
                    <a:pt x="42" y="5"/>
                    <a:pt x="42" y="10"/>
                  </a:cubicBezTo>
                  <a:cubicBezTo>
                    <a:pt x="42" y="331"/>
                    <a:pt x="42" y="331"/>
                    <a:pt x="42" y="331"/>
                  </a:cubicBezTo>
                  <a:cubicBezTo>
                    <a:pt x="42" y="336"/>
                    <a:pt x="37" y="340"/>
                    <a:pt x="32" y="340"/>
                  </a:cubicBezTo>
                  <a:cubicBezTo>
                    <a:pt x="9" y="340"/>
                    <a:pt x="9" y="340"/>
                    <a:pt x="9" y="340"/>
                  </a:cubicBezTo>
                  <a:cubicBezTo>
                    <a:pt x="4" y="340"/>
                    <a:pt x="0" y="336"/>
                    <a:pt x="0" y="3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śļiďè">
              <a:extLst>
                <a:ext uri="{FF2B5EF4-FFF2-40B4-BE49-F238E27FC236}">
                  <a16:creationId xmlns:a16="http://schemas.microsoft.com/office/drawing/2014/main" xmlns="" id="{16173022-1A5E-4353-87B9-4ED3A195C0FD}"/>
                </a:ext>
              </a:extLst>
            </p:cNvPr>
            <p:cNvSpPr/>
            <p:nvPr/>
          </p:nvSpPr>
          <p:spPr bwMode="auto">
            <a:xfrm>
              <a:off x="5203825" y="2070101"/>
              <a:ext cx="28575" cy="141288"/>
            </a:xfrm>
            <a:custGeom>
              <a:avLst/>
              <a:gdLst>
                <a:gd name="T0" fmla="*/ 6 w 23"/>
                <a:gd name="T1" fmla="*/ 0 h 112"/>
                <a:gd name="T2" fmla="*/ 17 w 23"/>
                <a:gd name="T3" fmla="*/ 0 h 112"/>
                <a:gd name="T4" fmla="*/ 23 w 23"/>
                <a:gd name="T5" fmla="*/ 6 h 112"/>
                <a:gd name="T6" fmla="*/ 23 w 23"/>
                <a:gd name="T7" fmla="*/ 106 h 112"/>
                <a:gd name="T8" fmla="*/ 17 w 23"/>
                <a:gd name="T9" fmla="*/ 112 h 112"/>
                <a:gd name="T10" fmla="*/ 6 w 23"/>
                <a:gd name="T11" fmla="*/ 112 h 112"/>
                <a:gd name="T12" fmla="*/ 0 w 23"/>
                <a:gd name="T13" fmla="*/ 106 h 112"/>
                <a:gd name="T14" fmla="*/ 0 w 23"/>
                <a:gd name="T15" fmla="*/ 6 h 112"/>
                <a:gd name="T16" fmla="*/ 6 w 23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2">
                  <a:moveTo>
                    <a:pt x="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9"/>
                    <a:pt x="21" y="112"/>
                    <a:pt x="17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3" y="112"/>
                    <a:pt x="0" y="109"/>
                    <a:pt x="0" y="10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ṩḷîḑè">
              <a:extLst>
                <a:ext uri="{FF2B5EF4-FFF2-40B4-BE49-F238E27FC236}">
                  <a16:creationId xmlns:a16="http://schemas.microsoft.com/office/drawing/2014/main" xmlns="" id="{BB43FECA-AF95-4C72-8559-C6918393F295}"/>
                </a:ext>
              </a:extLst>
            </p:cNvPr>
            <p:cNvSpPr/>
            <p:nvPr/>
          </p:nvSpPr>
          <p:spPr bwMode="auto">
            <a:xfrm>
              <a:off x="5202238" y="2328863"/>
              <a:ext cx="33338" cy="244475"/>
            </a:xfrm>
            <a:custGeom>
              <a:avLst/>
              <a:gdLst>
                <a:gd name="T0" fmla="*/ 7 w 26"/>
                <a:gd name="T1" fmla="*/ 0 h 195"/>
                <a:gd name="T2" fmla="*/ 20 w 26"/>
                <a:gd name="T3" fmla="*/ 0 h 195"/>
                <a:gd name="T4" fmla="*/ 26 w 26"/>
                <a:gd name="T5" fmla="*/ 7 h 195"/>
                <a:gd name="T6" fmla="*/ 26 w 26"/>
                <a:gd name="T7" fmla="*/ 188 h 195"/>
                <a:gd name="T8" fmla="*/ 20 w 26"/>
                <a:gd name="T9" fmla="*/ 195 h 195"/>
                <a:gd name="T10" fmla="*/ 7 w 26"/>
                <a:gd name="T11" fmla="*/ 195 h 195"/>
                <a:gd name="T12" fmla="*/ 0 w 26"/>
                <a:gd name="T13" fmla="*/ 188 h 195"/>
                <a:gd name="T14" fmla="*/ 0 w 26"/>
                <a:gd name="T15" fmla="*/ 7 h 195"/>
                <a:gd name="T16" fmla="*/ 7 w 26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6" y="192"/>
                    <a:pt x="23" y="195"/>
                    <a:pt x="20" y="195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3" y="195"/>
                    <a:pt x="0" y="192"/>
                    <a:pt x="0" y="18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ṩ1iḍé">
              <a:extLst>
                <a:ext uri="{FF2B5EF4-FFF2-40B4-BE49-F238E27FC236}">
                  <a16:creationId xmlns:a16="http://schemas.microsoft.com/office/drawing/2014/main" xmlns="" id="{08B31660-B328-4675-9BBD-ED9E311175C4}"/>
                </a:ext>
              </a:extLst>
            </p:cNvPr>
            <p:cNvSpPr/>
            <p:nvPr/>
          </p:nvSpPr>
          <p:spPr bwMode="auto">
            <a:xfrm>
              <a:off x="5203825" y="2659063"/>
              <a:ext cx="30163" cy="247650"/>
            </a:xfrm>
            <a:custGeom>
              <a:avLst/>
              <a:gdLst>
                <a:gd name="T0" fmla="*/ 6 w 24"/>
                <a:gd name="T1" fmla="*/ 0 h 197"/>
                <a:gd name="T2" fmla="*/ 18 w 24"/>
                <a:gd name="T3" fmla="*/ 0 h 197"/>
                <a:gd name="T4" fmla="*/ 24 w 24"/>
                <a:gd name="T5" fmla="*/ 6 h 197"/>
                <a:gd name="T6" fmla="*/ 24 w 24"/>
                <a:gd name="T7" fmla="*/ 190 h 197"/>
                <a:gd name="T8" fmla="*/ 18 w 24"/>
                <a:gd name="T9" fmla="*/ 197 h 197"/>
                <a:gd name="T10" fmla="*/ 6 w 24"/>
                <a:gd name="T11" fmla="*/ 197 h 197"/>
                <a:gd name="T12" fmla="*/ 0 w 24"/>
                <a:gd name="T13" fmla="*/ 190 h 197"/>
                <a:gd name="T14" fmla="*/ 0 w 24"/>
                <a:gd name="T15" fmla="*/ 6 h 197"/>
                <a:gd name="T16" fmla="*/ 6 w 24"/>
                <a:gd name="T1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97">
                  <a:moveTo>
                    <a:pt x="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4" y="3"/>
                    <a:pt x="24" y="6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94"/>
                    <a:pt x="22" y="197"/>
                    <a:pt x="18" y="197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2" y="197"/>
                    <a:pt x="0" y="194"/>
                    <a:pt x="0" y="1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1iďe">
              <a:extLst>
                <a:ext uri="{FF2B5EF4-FFF2-40B4-BE49-F238E27FC236}">
                  <a16:creationId xmlns:a16="http://schemas.microsoft.com/office/drawing/2014/main" xmlns="" id="{B13BFEB1-DEE7-495A-93D2-E903CDF4F8A8}"/>
                </a:ext>
              </a:extLst>
            </p:cNvPr>
            <p:cNvSpPr/>
            <p:nvPr/>
          </p:nvSpPr>
          <p:spPr bwMode="auto">
            <a:xfrm>
              <a:off x="5221288" y="1604963"/>
              <a:ext cx="1736725" cy="3527425"/>
            </a:xfrm>
            <a:custGeom>
              <a:avLst/>
              <a:gdLst>
                <a:gd name="T0" fmla="*/ 143 w 1381"/>
                <a:gd name="T1" fmla="*/ 0 h 2805"/>
                <a:gd name="T2" fmla="*/ 1238 w 1381"/>
                <a:gd name="T3" fmla="*/ 0 h 2805"/>
                <a:gd name="T4" fmla="*/ 1381 w 1381"/>
                <a:gd name="T5" fmla="*/ 143 h 2805"/>
                <a:gd name="T6" fmla="*/ 1381 w 1381"/>
                <a:gd name="T7" fmla="*/ 2663 h 2805"/>
                <a:gd name="T8" fmla="*/ 1238 w 1381"/>
                <a:gd name="T9" fmla="*/ 2805 h 2805"/>
                <a:gd name="T10" fmla="*/ 143 w 1381"/>
                <a:gd name="T11" fmla="*/ 2805 h 2805"/>
                <a:gd name="T12" fmla="*/ 0 w 1381"/>
                <a:gd name="T13" fmla="*/ 2663 h 2805"/>
                <a:gd name="T14" fmla="*/ 0 w 1381"/>
                <a:gd name="T15" fmla="*/ 143 h 2805"/>
                <a:gd name="T16" fmla="*/ 143 w 1381"/>
                <a:gd name="T17" fmla="*/ 0 h 2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1" h="2805">
                  <a:moveTo>
                    <a:pt x="143" y="0"/>
                  </a:moveTo>
                  <a:cubicBezTo>
                    <a:pt x="1238" y="0"/>
                    <a:pt x="1238" y="0"/>
                    <a:pt x="1238" y="0"/>
                  </a:cubicBezTo>
                  <a:cubicBezTo>
                    <a:pt x="1317" y="0"/>
                    <a:pt x="1381" y="64"/>
                    <a:pt x="1381" y="143"/>
                  </a:cubicBezTo>
                  <a:cubicBezTo>
                    <a:pt x="1381" y="2663"/>
                    <a:pt x="1381" y="2663"/>
                    <a:pt x="1381" y="2663"/>
                  </a:cubicBezTo>
                  <a:cubicBezTo>
                    <a:pt x="1381" y="2742"/>
                    <a:pt x="1317" y="2805"/>
                    <a:pt x="1238" y="2805"/>
                  </a:cubicBezTo>
                  <a:cubicBezTo>
                    <a:pt x="143" y="2805"/>
                    <a:pt x="143" y="2805"/>
                    <a:pt x="143" y="2805"/>
                  </a:cubicBezTo>
                  <a:cubicBezTo>
                    <a:pt x="64" y="2805"/>
                    <a:pt x="0" y="2742"/>
                    <a:pt x="0" y="266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ṥḷïḓé">
              <a:extLst>
                <a:ext uri="{FF2B5EF4-FFF2-40B4-BE49-F238E27FC236}">
                  <a16:creationId xmlns:a16="http://schemas.microsoft.com/office/drawing/2014/main" xmlns="" id="{F9AB8B24-C52A-44A6-BC06-C4602C0C35B3}"/>
                </a:ext>
              </a:extLst>
            </p:cNvPr>
            <p:cNvSpPr/>
            <p:nvPr/>
          </p:nvSpPr>
          <p:spPr bwMode="auto">
            <a:xfrm>
              <a:off x="5921375" y="1711326"/>
              <a:ext cx="242888" cy="49213"/>
            </a:xfrm>
            <a:custGeom>
              <a:avLst/>
              <a:gdLst>
                <a:gd name="T0" fmla="*/ 10 w 193"/>
                <a:gd name="T1" fmla="*/ 0 h 39"/>
                <a:gd name="T2" fmla="*/ 183 w 193"/>
                <a:gd name="T3" fmla="*/ 0 h 39"/>
                <a:gd name="T4" fmla="*/ 193 w 193"/>
                <a:gd name="T5" fmla="*/ 10 h 39"/>
                <a:gd name="T6" fmla="*/ 193 w 193"/>
                <a:gd name="T7" fmla="*/ 29 h 39"/>
                <a:gd name="T8" fmla="*/ 183 w 193"/>
                <a:gd name="T9" fmla="*/ 39 h 39"/>
                <a:gd name="T10" fmla="*/ 10 w 193"/>
                <a:gd name="T11" fmla="*/ 39 h 39"/>
                <a:gd name="T12" fmla="*/ 0 w 193"/>
                <a:gd name="T13" fmla="*/ 29 h 39"/>
                <a:gd name="T14" fmla="*/ 0 w 193"/>
                <a:gd name="T15" fmla="*/ 10 h 39"/>
                <a:gd name="T16" fmla="*/ 10 w 19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9">
                  <a:moveTo>
                    <a:pt x="10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88" y="0"/>
                    <a:pt x="193" y="4"/>
                    <a:pt x="193" y="10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3" y="34"/>
                    <a:pt x="188" y="39"/>
                    <a:pt x="183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ṥļíḍé">
              <a:extLst>
                <a:ext uri="{FF2B5EF4-FFF2-40B4-BE49-F238E27FC236}">
                  <a16:creationId xmlns:a16="http://schemas.microsoft.com/office/drawing/2014/main" xmlns="" id="{05614391-777C-4BAE-A88C-2E0EC8CF955E}"/>
                </a:ext>
              </a:extLst>
            </p:cNvPr>
            <p:cNvSpPr/>
            <p:nvPr/>
          </p:nvSpPr>
          <p:spPr bwMode="auto">
            <a:xfrm>
              <a:off x="6200775" y="1708151"/>
              <a:ext cx="55563" cy="55563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Sḻîḍè">
              <a:extLst>
                <a:ext uri="{FF2B5EF4-FFF2-40B4-BE49-F238E27FC236}">
                  <a16:creationId xmlns:a16="http://schemas.microsoft.com/office/drawing/2014/main" xmlns="" id="{207A0EE5-B7BC-4BD5-8F73-A26DEFCA534C}"/>
                </a:ext>
              </a:extLst>
            </p:cNvPr>
            <p:cNvSpPr/>
            <p:nvPr/>
          </p:nvSpPr>
          <p:spPr bwMode="auto">
            <a:xfrm>
              <a:off x="5327650" y="1697038"/>
              <a:ext cx="1522413" cy="3343275"/>
            </a:xfrm>
            <a:custGeom>
              <a:avLst/>
              <a:gdLst>
                <a:gd name="T0" fmla="*/ 1210 w 1210"/>
                <a:gd name="T1" fmla="*/ 110 h 2659"/>
                <a:gd name="T2" fmla="*/ 1210 w 1210"/>
                <a:gd name="T3" fmla="*/ 2550 h 2659"/>
                <a:gd name="T4" fmla="*/ 1101 w 1210"/>
                <a:gd name="T5" fmla="*/ 2659 h 2659"/>
                <a:gd name="T6" fmla="*/ 110 w 1210"/>
                <a:gd name="T7" fmla="*/ 2659 h 2659"/>
                <a:gd name="T8" fmla="*/ 0 w 1210"/>
                <a:gd name="T9" fmla="*/ 2550 h 2659"/>
                <a:gd name="T10" fmla="*/ 0 w 1210"/>
                <a:gd name="T11" fmla="*/ 110 h 2659"/>
                <a:gd name="T12" fmla="*/ 110 w 1210"/>
                <a:gd name="T13" fmla="*/ 0 h 2659"/>
                <a:gd name="T14" fmla="*/ 258 w 1210"/>
                <a:gd name="T15" fmla="*/ 0 h 2659"/>
                <a:gd name="T16" fmla="*/ 258 w 1210"/>
                <a:gd name="T17" fmla="*/ 19 h 2659"/>
                <a:gd name="T18" fmla="*/ 349 w 1210"/>
                <a:gd name="T19" fmla="*/ 109 h 2659"/>
                <a:gd name="T20" fmla="*/ 853 w 1210"/>
                <a:gd name="T21" fmla="*/ 109 h 2659"/>
                <a:gd name="T22" fmla="*/ 943 w 1210"/>
                <a:gd name="T23" fmla="*/ 19 h 2659"/>
                <a:gd name="T24" fmla="*/ 943 w 1210"/>
                <a:gd name="T25" fmla="*/ 0 h 2659"/>
                <a:gd name="T26" fmla="*/ 1101 w 1210"/>
                <a:gd name="T27" fmla="*/ 0 h 2659"/>
                <a:gd name="T28" fmla="*/ 1210 w 1210"/>
                <a:gd name="T29" fmla="*/ 110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0" h="2659">
                  <a:moveTo>
                    <a:pt x="1210" y="110"/>
                  </a:moveTo>
                  <a:cubicBezTo>
                    <a:pt x="1210" y="2550"/>
                    <a:pt x="1210" y="2550"/>
                    <a:pt x="1210" y="2550"/>
                  </a:cubicBezTo>
                  <a:cubicBezTo>
                    <a:pt x="1210" y="2610"/>
                    <a:pt x="1161" y="2659"/>
                    <a:pt x="1101" y="2659"/>
                  </a:cubicBezTo>
                  <a:cubicBezTo>
                    <a:pt x="110" y="2659"/>
                    <a:pt x="110" y="2659"/>
                    <a:pt x="110" y="2659"/>
                  </a:cubicBezTo>
                  <a:cubicBezTo>
                    <a:pt x="50" y="2659"/>
                    <a:pt x="0" y="2610"/>
                    <a:pt x="0" y="255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69"/>
                    <a:pt x="299" y="109"/>
                    <a:pt x="349" y="109"/>
                  </a:cubicBezTo>
                  <a:cubicBezTo>
                    <a:pt x="853" y="109"/>
                    <a:pt x="853" y="109"/>
                    <a:pt x="853" y="109"/>
                  </a:cubicBezTo>
                  <a:cubicBezTo>
                    <a:pt x="902" y="109"/>
                    <a:pt x="943" y="69"/>
                    <a:pt x="943" y="19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1101" y="0"/>
                    <a:pt x="1101" y="0"/>
                    <a:pt x="1101" y="0"/>
                  </a:cubicBezTo>
                  <a:cubicBezTo>
                    <a:pt x="1161" y="0"/>
                    <a:pt x="1210" y="49"/>
                    <a:pt x="1210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$1ïďé">
              <a:extLst>
                <a:ext uri="{FF2B5EF4-FFF2-40B4-BE49-F238E27FC236}">
                  <a16:creationId xmlns:a16="http://schemas.microsoft.com/office/drawing/2014/main" xmlns="" id="{ACAE9976-FDC5-4F69-BB7D-D37C9714BF16}"/>
                </a:ext>
              </a:extLst>
            </p:cNvPr>
            <p:cNvSpPr/>
            <p:nvPr/>
          </p:nvSpPr>
          <p:spPr bwMode="auto">
            <a:xfrm>
              <a:off x="5327650" y="2503488"/>
              <a:ext cx="1533525" cy="1643063"/>
            </a:xfrm>
            <a:custGeom>
              <a:avLst/>
              <a:gdLst>
                <a:gd name="T0" fmla="*/ 1219 w 1219"/>
                <a:gd name="T1" fmla="*/ 476 h 1307"/>
                <a:gd name="T2" fmla="*/ 1219 w 1219"/>
                <a:gd name="T3" fmla="*/ 1306 h 1307"/>
                <a:gd name="T4" fmla="*/ 1210 w 1219"/>
                <a:gd name="T5" fmla="*/ 1306 h 1307"/>
                <a:gd name="T6" fmla="*/ 1210 w 1219"/>
                <a:gd name="T7" fmla="*/ 1307 h 1307"/>
                <a:gd name="T8" fmla="*/ 0 w 1219"/>
                <a:gd name="T9" fmla="*/ 1307 h 1307"/>
                <a:gd name="T10" fmla="*/ 0 w 1219"/>
                <a:gd name="T11" fmla="*/ 293 h 1307"/>
                <a:gd name="T12" fmla="*/ 24 w 1219"/>
                <a:gd name="T13" fmla="*/ 266 h 1307"/>
                <a:gd name="T14" fmla="*/ 604 w 1219"/>
                <a:gd name="T15" fmla="*/ 4 h 1307"/>
                <a:gd name="T16" fmla="*/ 964 w 1219"/>
                <a:gd name="T17" fmla="*/ 75 h 1307"/>
                <a:gd name="T18" fmla="*/ 1210 w 1219"/>
                <a:gd name="T19" fmla="*/ 134 h 1307"/>
                <a:gd name="T20" fmla="*/ 1210 w 1219"/>
                <a:gd name="T21" fmla="*/ 447 h 1307"/>
                <a:gd name="T22" fmla="*/ 1219 w 1219"/>
                <a:gd name="T23" fmla="*/ 476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9" h="1307">
                  <a:moveTo>
                    <a:pt x="1219" y="476"/>
                  </a:moveTo>
                  <a:cubicBezTo>
                    <a:pt x="1219" y="1306"/>
                    <a:pt x="1219" y="1306"/>
                    <a:pt x="1219" y="1306"/>
                  </a:cubicBezTo>
                  <a:cubicBezTo>
                    <a:pt x="1210" y="1306"/>
                    <a:pt x="1210" y="1306"/>
                    <a:pt x="1210" y="1306"/>
                  </a:cubicBezTo>
                  <a:cubicBezTo>
                    <a:pt x="1210" y="1307"/>
                    <a:pt x="1210" y="1307"/>
                    <a:pt x="1210" y="1307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8" y="284"/>
                    <a:pt x="16" y="275"/>
                    <a:pt x="24" y="266"/>
                  </a:cubicBezTo>
                  <a:cubicBezTo>
                    <a:pt x="194" y="63"/>
                    <a:pt x="425" y="9"/>
                    <a:pt x="604" y="4"/>
                  </a:cubicBezTo>
                  <a:cubicBezTo>
                    <a:pt x="726" y="0"/>
                    <a:pt x="848" y="25"/>
                    <a:pt x="964" y="75"/>
                  </a:cubicBezTo>
                  <a:cubicBezTo>
                    <a:pt x="1026" y="102"/>
                    <a:pt x="1114" y="131"/>
                    <a:pt x="1210" y="134"/>
                  </a:cubicBezTo>
                  <a:cubicBezTo>
                    <a:pt x="1210" y="447"/>
                    <a:pt x="1210" y="447"/>
                    <a:pt x="1210" y="447"/>
                  </a:cubicBezTo>
                  <a:cubicBezTo>
                    <a:pt x="1216" y="464"/>
                    <a:pt x="1219" y="476"/>
                    <a:pt x="1219" y="476"/>
                  </a:cubicBezTo>
                  <a:close/>
                </a:path>
              </a:pathLst>
            </a:custGeom>
            <a:solidFill>
              <a:srgbClr val="4285F4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şļíḓé">
              <a:extLst>
                <a:ext uri="{FF2B5EF4-FFF2-40B4-BE49-F238E27FC236}">
                  <a16:creationId xmlns:a16="http://schemas.microsoft.com/office/drawing/2014/main" xmlns="" id="{D1E89BC0-2325-4EC0-BF51-844718D3CF02}"/>
                </a:ext>
              </a:extLst>
            </p:cNvPr>
            <p:cNvSpPr/>
            <p:nvPr/>
          </p:nvSpPr>
          <p:spPr bwMode="auto">
            <a:xfrm>
              <a:off x="5327650" y="2833688"/>
              <a:ext cx="1533525" cy="1311275"/>
            </a:xfrm>
            <a:custGeom>
              <a:avLst/>
              <a:gdLst>
                <a:gd name="T0" fmla="*/ 1219 w 1219"/>
                <a:gd name="T1" fmla="*/ 213 h 1043"/>
                <a:gd name="T2" fmla="*/ 1219 w 1219"/>
                <a:gd name="T3" fmla="*/ 1043 h 1043"/>
                <a:gd name="T4" fmla="*/ 0 w 1219"/>
                <a:gd name="T5" fmla="*/ 1043 h 1043"/>
                <a:gd name="T6" fmla="*/ 0 w 1219"/>
                <a:gd name="T7" fmla="*/ 499 h 1043"/>
                <a:gd name="T8" fmla="*/ 182 w 1219"/>
                <a:gd name="T9" fmla="*/ 330 h 1043"/>
                <a:gd name="T10" fmla="*/ 499 w 1219"/>
                <a:gd name="T11" fmla="*/ 151 h 1043"/>
                <a:gd name="T12" fmla="*/ 697 w 1219"/>
                <a:gd name="T13" fmla="*/ 200 h 1043"/>
                <a:gd name="T14" fmla="*/ 1011 w 1219"/>
                <a:gd name="T15" fmla="*/ 150 h 1043"/>
                <a:gd name="T16" fmla="*/ 1210 w 1219"/>
                <a:gd name="T17" fmla="*/ 184 h 1043"/>
                <a:gd name="T18" fmla="*/ 1219 w 1219"/>
                <a:gd name="T19" fmla="*/ 21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9" h="1043">
                  <a:moveTo>
                    <a:pt x="1219" y="213"/>
                  </a:moveTo>
                  <a:cubicBezTo>
                    <a:pt x="1219" y="1043"/>
                    <a:pt x="1219" y="1043"/>
                    <a:pt x="1219" y="1043"/>
                  </a:cubicBezTo>
                  <a:cubicBezTo>
                    <a:pt x="0" y="1043"/>
                    <a:pt x="0" y="1043"/>
                    <a:pt x="0" y="104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44" y="489"/>
                    <a:pt x="104" y="447"/>
                    <a:pt x="182" y="330"/>
                  </a:cubicBezTo>
                  <a:cubicBezTo>
                    <a:pt x="275" y="192"/>
                    <a:pt x="402" y="155"/>
                    <a:pt x="499" y="151"/>
                  </a:cubicBezTo>
                  <a:cubicBezTo>
                    <a:pt x="566" y="149"/>
                    <a:pt x="633" y="166"/>
                    <a:pt x="697" y="200"/>
                  </a:cubicBezTo>
                  <a:cubicBezTo>
                    <a:pt x="768" y="239"/>
                    <a:pt x="906" y="286"/>
                    <a:pt x="1011" y="150"/>
                  </a:cubicBezTo>
                  <a:cubicBezTo>
                    <a:pt x="1127" y="0"/>
                    <a:pt x="1189" y="124"/>
                    <a:pt x="1210" y="184"/>
                  </a:cubicBezTo>
                  <a:cubicBezTo>
                    <a:pt x="1216" y="201"/>
                    <a:pt x="1219" y="213"/>
                    <a:pt x="1219" y="213"/>
                  </a:cubicBezTo>
                  <a:close/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$líďè">
              <a:extLst>
                <a:ext uri="{FF2B5EF4-FFF2-40B4-BE49-F238E27FC236}">
                  <a16:creationId xmlns:a16="http://schemas.microsoft.com/office/drawing/2014/main" xmlns="" id="{5A213429-E1C6-450F-AE46-62C99E3515F9}"/>
                </a:ext>
              </a:extLst>
            </p:cNvPr>
            <p:cNvSpPr/>
            <p:nvPr/>
          </p:nvSpPr>
          <p:spPr bwMode="auto">
            <a:xfrm>
              <a:off x="5481638" y="3954463"/>
              <a:ext cx="1217613" cy="381000"/>
            </a:xfrm>
            <a:custGeom>
              <a:avLst/>
              <a:gdLst>
                <a:gd name="T0" fmla="*/ 48 w 968"/>
                <a:gd name="T1" fmla="*/ 0 h 304"/>
                <a:gd name="T2" fmla="*/ 920 w 968"/>
                <a:gd name="T3" fmla="*/ 0 h 304"/>
                <a:gd name="T4" fmla="*/ 968 w 968"/>
                <a:gd name="T5" fmla="*/ 48 h 304"/>
                <a:gd name="T6" fmla="*/ 968 w 968"/>
                <a:gd name="T7" fmla="*/ 256 h 304"/>
                <a:gd name="T8" fmla="*/ 920 w 968"/>
                <a:gd name="T9" fmla="*/ 304 h 304"/>
                <a:gd name="T10" fmla="*/ 48 w 968"/>
                <a:gd name="T11" fmla="*/ 304 h 304"/>
                <a:gd name="T12" fmla="*/ 0 w 968"/>
                <a:gd name="T13" fmla="*/ 256 h 304"/>
                <a:gd name="T14" fmla="*/ 0 w 968"/>
                <a:gd name="T15" fmla="*/ 48 h 304"/>
                <a:gd name="T16" fmla="*/ 48 w 968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304">
                  <a:moveTo>
                    <a:pt x="48" y="0"/>
                  </a:moveTo>
                  <a:cubicBezTo>
                    <a:pt x="920" y="0"/>
                    <a:pt x="920" y="0"/>
                    <a:pt x="920" y="0"/>
                  </a:cubicBezTo>
                  <a:cubicBezTo>
                    <a:pt x="947" y="0"/>
                    <a:pt x="968" y="21"/>
                    <a:pt x="968" y="48"/>
                  </a:cubicBezTo>
                  <a:cubicBezTo>
                    <a:pt x="968" y="256"/>
                    <a:pt x="968" y="256"/>
                    <a:pt x="968" y="256"/>
                  </a:cubicBezTo>
                  <a:cubicBezTo>
                    <a:pt x="968" y="283"/>
                    <a:pt x="947" y="304"/>
                    <a:pt x="920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21" y="304"/>
                    <a:pt x="0" y="283"/>
                    <a:pt x="0" y="2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lose/>
                </a:path>
              </a:pathLst>
            </a:custGeom>
            <a:solidFill>
              <a:srgbClr val="736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šḷíďe">
              <a:extLst>
                <a:ext uri="{FF2B5EF4-FFF2-40B4-BE49-F238E27FC236}">
                  <a16:creationId xmlns:a16="http://schemas.microsoft.com/office/drawing/2014/main" xmlns="" id="{529B9172-7DEF-4AD7-B8AC-9911B98E1900}"/>
                </a:ext>
              </a:extLst>
            </p:cNvPr>
            <p:cNvSpPr/>
            <p:nvPr/>
          </p:nvSpPr>
          <p:spPr bwMode="auto">
            <a:xfrm>
              <a:off x="3794125" y="4775201"/>
              <a:ext cx="463550" cy="395288"/>
            </a:xfrm>
            <a:custGeom>
              <a:avLst/>
              <a:gdLst>
                <a:gd name="T0" fmla="*/ 266 w 368"/>
                <a:gd name="T1" fmla="*/ 162 h 315"/>
                <a:gd name="T2" fmla="*/ 343 w 368"/>
                <a:gd name="T3" fmla="*/ 117 h 315"/>
                <a:gd name="T4" fmla="*/ 304 w 368"/>
                <a:gd name="T5" fmla="*/ 70 h 315"/>
                <a:gd name="T6" fmla="*/ 159 w 368"/>
                <a:gd name="T7" fmla="*/ 115 h 315"/>
                <a:gd name="T8" fmla="*/ 272 w 368"/>
                <a:gd name="T9" fmla="*/ 49 h 315"/>
                <a:gd name="T10" fmla="*/ 23 w 368"/>
                <a:gd name="T11" fmla="*/ 122 h 315"/>
                <a:gd name="T12" fmla="*/ 0 w 368"/>
                <a:gd name="T13" fmla="*/ 210 h 315"/>
                <a:gd name="T14" fmla="*/ 184 w 368"/>
                <a:gd name="T15" fmla="*/ 315 h 315"/>
                <a:gd name="T16" fmla="*/ 368 w 368"/>
                <a:gd name="T17" fmla="*/ 210 h 315"/>
                <a:gd name="T18" fmla="*/ 352 w 368"/>
                <a:gd name="T19" fmla="*/ 136 h 315"/>
                <a:gd name="T20" fmla="*/ 266 w 368"/>
                <a:gd name="T21" fmla="*/ 16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8" h="315">
                  <a:moveTo>
                    <a:pt x="266" y="162"/>
                  </a:moveTo>
                  <a:cubicBezTo>
                    <a:pt x="343" y="117"/>
                    <a:pt x="343" y="117"/>
                    <a:pt x="343" y="117"/>
                  </a:cubicBezTo>
                  <a:cubicBezTo>
                    <a:pt x="332" y="100"/>
                    <a:pt x="319" y="84"/>
                    <a:pt x="304" y="70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183" y="0"/>
                    <a:pt x="71" y="33"/>
                    <a:pt x="23" y="122"/>
                  </a:cubicBezTo>
                  <a:cubicBezTo>
                    <a:pt x="8" y="149"/>
                    <a:pt x="0" y="179"/>
                    <a:pt x="0" y="210"/>
                  </a:cubicBezTo>
                  <a:cubicBezTo>
                    <a:pt x="0" y="312"/>
                    <a:pt x="82" y="315"/>
                    <a:pt x="184" y="315"/>
                  </a:cubicBezTo>
                  <a:cubicBezTo>
                    <a:pt x="286" y="315"/>
                    <a:pt x="368" y="312"/>
                    <a:pt x="368" y="210"/>
                  </a:cubicBezTo>
                  <a:cubicBezTo>
                    <a:pt x="368" y="185"/>
                    <a:pt x="363" y="159"/>
                    <a:pt x="352" y="136"/>
                  </a:cubicBezTo>
                  <a:cubicBezTo>
                    <a:pt x="266" y="162"/>
                    <a:pt x="266" y="162"/>
                    <a:pt x="266" y="162"/>
                  </a:cubicBezTo>
                </a:path>
              </a:pathLst>
            </a:custGeom>
            <a:solidFill>
              <a:srgbClr val="91C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ṥḻíḑè">
              <a:extLst>
                <a:ext uri="{FF2B5EF4-FFF2-40B4-BE49-F238E27FC236}">
                  <a16:creationId xmlns:a16="http://schemas.microsoft.com/office/drawing/2014/main" xmlns="" id="{B8060270-1961-4F08-AA83-504F823C5A9B}"/>
                </a:ext>
              </a:extLst>
            </p:cNvPr>
            <p:cNvSpPr/>
            <p:nvPr/>
          </p:nvSpPr>
          <p:spPr bwMode="auto">
            <a:xfrm>
              <a:off x="3794125" y="4960938"/>
              <a:ext cx="14288" cy="107950"/>
            </a:xfrm>
            <a:custGeom>
              <a:avLst/>
              <a:gdLst>
                <a:gd name="T0" fmla="*/ 11 w 11"/>
                <a:gd name="T1" fmla="*/ 0 h 86"/>
                <a:gd name="T2" fmla="*/ 11 w 11"/>
                <a:gd name="T3" fmla="*/ 0 h 86"/>
                <a:gd name="T4" fmla="*/ 0 w 11"/>
                <a:gd name="T5" fmla="*/ 62 h 86"/>
                <a:gd name="T6" fmla="*/ 2 w 11"/>
                <a:gd name="T7" fmla="*/ 86 h 86"/>
                <a:gd name="T8" fmla="*/ 2 w 11"/>
                <a:gd name="T9" fmla="*/ 86 h 86"/>
                <a:gd name="T10" fmla="*/ 0 w 11"/>
                <a:gd name="T11" fmla="*/ 62 h 86"/>
                <a:gd name="T12" fmla="*/ 11 w 11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6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20"/>
                    <a:pt x="0" y="41"/>
                    <a:pt x="0" y="62"/>
                  </a:cubicBezTo>
                  <a:cubicBezTo>
                    <a:pt x="0" y="71"/>
                    <a:pt x="0" y="79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1" y="79"/>
                    <a:pt x="0" y="71"/>
                    <a:pt x="0" y="62"/>
                  </a:cubicBezTo>
                  <a:cubicBezTo>
                    <a:pt x="0" y="41"/>
                    <a:pt x="4" y="20"/>
                    <a:pt x="1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S1îḍê">
              <a:extLst>
                <a:ext uri="{FF2B5EF4-FFF2-40B4-BE49-F238E27FC236}">
                  <a16:creationId xmlns:a16="http://schemas.microsoft.com/office/drawing/2014/main" xmlns="" id="{A2B70F85-7536-401D-9756-37E28BF038FE}"/>
                </a:ext>
              </a:extLst>
            </p:cNvPr>
            <p:cNvSpPr/>
            <p:nvPr/>
          </p:nvSpPr>
          <p:spPr bwMode="auto">
            <a:xfrm>
              <a:off x="3797300" y="5068888"/>
              <a:ext cx="350838" cy="103188"/>
            </a:xfrm>
            <a:custGeom>
              <a:avLst/>
              <a:gdLst>
                <a:gd name="T0" fmla="*/ 0 w 280"/>
                <a:gd name="T1" fmla="*/ 0 h 82"/>
                <a:gd name="T2" fmla="*/ 0 w 280"/>
                <a:gd name="T3" fmla="*/ 0 h 82"/>
                <a:gd name="T4" fmla="*/ 182 w 280"/>
                <a:gd name="T5" fmla="*/ 82 h 82"/>
                <a:gd name="T6" fmla="*/ 280 w 280"/>
                <a:gd name="T7" fmla="*/ 76 h 82"/>
                <a:gd name="T8" fmla="*/ 182 w 280"/>
                <a:gd name="T9" fmla="*/ 81 h 82"/>
                <a:gd name="T10" fmla="*/ 0 w 28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8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79"/>
                    <a:pt x="89" y="82"/>
                    <a:pt x="182" y="82"/>
                  </a:cubicBezTo>
                  <a:cubicBezTo>
                    <a:pt x="218" y="82"/>
                    <a:pt x="251" y="81"/>
                    <a:pt x="280" y="76"/>
                  </a:cubicBezTo>
                  <a:cubicBezTo>
                    <a:pt x="251" y="81"/>
                    <a:pt x="218" y="81"/>
                    <a:pt x="182" y="81"/>
                  </a:cubicBezTo>
                  <a:cubicBezTo>
                    <a:pt x="89" y="81"/>
                    <a:pt x="12" y="79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ṩļidé">
              <a:extLst>
                <a:ext uri="{FF2B5EF4-FFF2-40B4-BE49-F238E27FC236}">
                  <a16:creationId xmlns:a16="http://schemas.microsoft.com/office/drawing/2014/main" xmlns="" id="{9269424C-05EB-4ECC-9A01-2836D21063DF}"/>
                </a:ext>
              </a:extLst>
            </p:cNvPr>
            <p:cNvSpPr/>
            <p:nvPr/>
          </p:nvSpPr>
          <p:spPr bwMode="auto">
            <a:xfrm>
              <a:off x="3794125" y="4956176"/>
              <a:ext cx="390525" cy="214313"/>
            </a:xfrm>
            <a:custGeom>
              <a:avLst/>
              <a:gdLst>
                <a:gd name="T0" fmla="*/ 37 w 311"/>
                <a:gd name="T1" fmla="*/ 0 h 171"/>
                <a:gd name="T2" fmla="*/ 25 w 311"/>
                <a:gd name="T3" fmla="*/ 1 h 171"/>
                <a:gd name="T4" fmla="*/ 11 w 311"/>
                <a:gd name="T5" fmla="*/ 4 h 171"/>
                <a:gd name="T6" fmla="*/ 0 w 311"/>
                <a:gd name="T7" fmla="*/ 66 h 171"/>
                <a:gd name="T8" fmla="*/ 2 w 311"/>
                <a:gd name="T9" fmla="*/ 90 h 171"/>
                <a:gd name="T10" fmla="*/ 184 w 311"/>
                <a:gd name="T11" fmla="*/ 171 h 171"/>
                <a:gd name="T12" fmla="*/ 282 w 311"/>
                <a:gd name="T13" fmla="*/ 166 h 171"/>
                <a:gd name="T14" fmla="*/ 311 w 311"/>
                <a:gd name="T15" fmla="*/ 158 h 171"/>
                <a:gd name="T16" fmla="*/ 305 w 311"/>
                <a:gd name="T17" fmla="*/ 148 h 171"/>
                <a:gd name="T18" fmla="*/ 286 w 311"/>
                <a:gd name="T19" fmla="*/ 117 h 171"/>
                <a:gd name="T20" fmla="*/ 259 w 311"/>
                <a:gd name="T21" fmla="*/ 96 h 171"/>
                <a:gd name="T22" fmla="*/ 214 w 311"/>
                <a:gd name="T23" fmla="*/ 74 h 171"/>
                <a:gd name="T24" fmla="*/ 196 w 311"/>
                <a:gd name="T25" fmla="*/ 73 h 171"/>
                <a:gd name="T26" fmla="*/ 187 w 311"/>
                <a:gd name="T27" fmla="*/ 73 h 171"/>
                <a:gd name="T28" fmla="*/ 177 w 311"/>
                <a:gd name="T29" fmla="*/ 73 h 171"/>
                <a:gd name="T30" fmla="*/ 170 w 311"/>
                <a:gd name="T31" fmla="*/ 73 h 171"/>
                <a:gd name="T32" fmla="*/ 103 w 311"/>
                <a:gd name="T33" fmla="*/ 42 h 171"/>
                <a:gd name="T34" fmla="*/ 71 w 311"/>
                <a:gd name="T35" fmla="*/ 10 h 171"/>
                <a:gd name="T36" fmla="*/ 37 w 311"/>
                <a:gd name="T3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1" h="171">
                  <a:moveTo>
                    <a:pt x="37" y="0"/>
                  </a:moveTo>
                  <a:cubicBezTo>
                    <a:pt x="33" y="0"/>
                    <a:pt x="29" y="1"/>
                    <a:pt x="25" y="1"/>
                  </a:cubicBezTo>
                  <a:cubicBezTo>
                    <a:pt x="20" y="2"/>
                    <a:pt x="15" y="3"/>
                    <a:pt x="11" y="4"/>
                  </a:cubicBezTo>
                  <a:cubicBezTo>
                    <a:pt x="4" y="24"/>
                    <a:pt x="0" y="45"/>
                    <a:pt x="0" y="66"/>
                  </a:cubicBezTo>
                  <a:cubicBezTo>
                    <a:pt x="0" y="75"/>
                    <a:pt x="1" y="83"/>
                    <a:pt x="2" y="90"/>
                  </a:cubicBezTo>
                  <a:cubicBezTo>
                    <a:pt x="14" y="169"/>
                    <a:pt x="91" y="171"/>
                    <a:pt x="184" y="171"/>
                  </a:cubicBezTo>
                  <a:cubicBezTo>
                    <a:pt x="220" y="171"/>
                    <a:pt x="253" y="171"/>
                    <a:pt x="282" y="166"/>
                  </a:cubicBezTo>
                  <a:cubicBezTo>
                    <a:pt x="292" y="164"/>
                    <a:pt x="302" y="162"/>
                    <a:pt x="311" y="15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0" y="137"/>
                    <a:pt x="294" y="127"/>
                    <a:pt x="286" y="117"/>
                  </a:cubicBezTo>
                  <a:cubicBezTo>
                    <a:pt x="278" y="109"/>
                    <a:pt x="268" y="102"/>
                    <a:pt x="259" y="96"/>
                  </a:cubicBezTo>
                  <a:cubicBezTo>
                    <a:pt x="245" y="87"/>
                    <a:pt x="230" y="77"/>
                    <a:pt x="214" y="74"/>
                  </a:cubicBezTo>
                  <a:cubicBezTo>
                    <a:pt x="208" y="73"/>
                    <a:pt x="202" y="73"/>
                    <a:pt x="196" y="73"/>
                  </a:cubicBezTo>
                  <a:cubicBezTo>
                    <a:pt x="193" y="73"/>
                    <a:pt x="190" y="73"/>
                    <a:pt x="187" y="73"/>
                  </a:cubicBezTo>
                  <a:cubicBezTo>
                    <a:pt x="184" y="73"/>
                    <a:pt x="180" y="73"/>
                    <a:pt x="177" y="73"/>
                  </a:cubicBezTo>
                  <a:cubicBezTo>
                    <a:pt x="175" y="73"/>
                    <a:pt x="172" y="73"/>
                    <a:pt x="170" y="73"/>
                  </a:cubicBezTo>
                  <a:cubicBezTo>
                    <a:pt x="144" y="71"/>
                    <a:pt x="120" y="60"/>
                    <a:pt x="103" y="42"/>
                  </a:cubicBezTo>
                  <a:cubicBezTo>
                    <a:pt x="92" y="31"/>
                    <a:pt x="84" y="18"/>
                    <a:pt x="71" y="10"/>
                  </a:cubicBezTo>
                  <a:cubicBezTo>
                    <a:pt x="61" y="3"/>
                    <a:pt x="49" y="0"/>
                    <a:pt x="37" y="0"/>
                  </a:cubicBezTo>
                </a:path>
              </a:pathLst>
            </a:custGeom>
            <a:solidFill>
              <a:srgbClr val="9DC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$ḻïḓè">
              <a:extLst>
                <a:ext uri="{FF2B5EF4-FFF2-40B4-BE49-F238E27FC236}">
                  <a16:creationId xmlns:a16="http://schemas.microsoft.com/office/drawing/2014/main" xmlns="" id="{65312B05-E9DE-4EFE-83CF-8BF63575D106}"/>
                </a:ext>
              </a:extLst>
            </p:cNvPr>
            <p:cNvSpPr/>
            <p:nvPr/>
          </p:nvSpPr>
          <p:spPr bwMode="auto">
            <a:xfrm>
              <a:off x="4572000" y="4424363"/>
              <a:ext cx="149225" cy="371475"/>
            </a:xfrm>
            <a:custGeom>
              <a:avLst/>
              <a:gdLst>
                <a:gd name="T0" fmla="*/ 25 w 119"/>
                <a:gd name="T1" fmla="*/ 36 h 296"/>
                <a:gd name="T2" fmla="*/ 12 w 119"/>
                <a:gd name="T3" fmla="*/ 55 h 296"/>
                <a:gd name="T4" fmla="*/ 26 w 119"/>
                <a:gd name="T5" fmla="*/ 119 h 296"/>
                <a:gd name="T6" fmla="*/ 13 w 119"/>
                <a:gd name="T7" fmla="*/ 171 h 296"/>
                <a:gd name="T8" fmla="*/ 51 w 119"/>
                <a:gd name="T9" fmla="*/ 288 h 296"/>
                <a:gd name="T10" fmla="*/ 63 w 119"/>
                <a:gd name="T11" fmla="*/ 295 h 296"/>
                <a:gd name="T12" fmla="*/ 85 w 119"/>
                <a:gd name="T13" fmla="*/ 288 h 296"/>
                <a:gd name="T14" fmla="*/ 105 w 119"/>
                <a:gd name="T15" fmla="*/ 262 h 296"/>
                <a:gd name="T16" fmla="*/ 111 w 119"/>
                <a:gd name="T17" fmla="*/ 229 h 296"/>
                <a:gd name="T18" fmla="*/ 114 w 119"/>
                <a:gd name="T19" fmla="*/ 186 h 296"/>
                <a:gd name="T20" fmla="*/ 108 w 119"/>
                <a:gd name="T21" fmla="*/ 51 h 296"/>
                <a:gd name="T22" fmla="*/ 82 w 119"/>
                <a:gd name="T23" fmla="*/ 2 h 296"/>
                <a:gd name="T24" fmla="*/ 25 w 119"/>
                <a:gd name="T25" fmla="*/ 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96">
                  <a:moveTo>
                    <a:pt x="25" y="36"/>
                  </a:moveTo>
                  <a:cubicBezTo>
                    <a:pt x="19" y="41"/>
                    <a:pt x="15" y="47"/>
                    <a:pt x="12" y="55"/>
                  </a:cubicBezTo>
                  <a:cubicBezTo>
                    <a:pt x="5" y="76"/>
                    <a:pt x="24" y="97"/>
                    <a:pt x="26" y="119"/>
                  </a:cubicBezTo>
                  <a:cubicBezTo>
                    <a:pt x="27" y="137"/>
                    <a:pt x="18" y="154"/>
                    <a:pt x="13" y="171"/>
                  </a:cubicBezTo>
                  <a:cubicBezTo>
                    <a:pt x="0" y="214"/>
                    <a:pt x="15" y="260"/>
                    <a:pt x="51" y="288"/>
                  </a:cubicBezTo>
                  <a:cubicBezTo>
                    <a:pt x="54" y="291"/>
                    <a:pt x="59" y="294"/>
                    <a:pt x="63" y="295"/>
                  </a:cubicBezTo>
                  <a:cubicBezTo>
                    <a:pt x="71" y="296"/>
                    <a:pt x="79" y="293"/>
                    <a:pt x="85" y="288"/>
                  </a:cubicBezTo>
                  <a:cubicBezTo>
                    <a:pt x="94" y="282"/>
                    <a:pt x="101" y="272"/>
                    <a:pt x="105" y="262"/>
                  </a:cubicBezTo>
                  <a:cubicBezTo>
                    <a:pt x="109" y="251"/>
                    <a:pt x="111" y="240"/>
                    <a:pt x="111" y="229"/>
                  </a:cubicBezTo>
                  <a:cubicBezTo>
                    <a:pt x="114" y="186"/>
                    <a:pt x="114" y="186"/>
                    <a:pt x="114" y="186"/>
                  </a:cubicBezTo>
                  <a:cubicBezTo>
                    <a:pt x="117" y="141"/>
                    <a:pt x="119" y="95"/>
                    <a:pt x="108" y="51"/>
                  </a:cubicBezTo>
                  <a:cubicBezTo>
                    <a:pt x="105" y="37"/>
                    <a:pt x="98" y="4"/>
                    <a:pt x="82" y="2"/>
                  </a:cubicBezTo>
                  <a:cubicBezTo>
                    <a:pt x="65" y="0"/>
                    <a:pt x="36" y="25"/>
                    <a:pt x="25" y="36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Slîďé">
              <a:extLst>
                <a:ext uri="{FF2B5EF4-FFF2-40B4-BE49-F238E27FC236}">
                  <a16:creationId xmlns:a16="http://schemas.microsoft.com/office/drawing/2014/main" xmlns="" id="{0559E199-201D-4E75-8247-90D97847A3D0}"/>
                </a:ext>
              </a:extLst>
            </p:cNvPr>
            <p:cNvSpPr/>
            <p:nvPr/>
          </p:nvSpPr>
          <p:spPr bwMode="auto">
            <a:xfrm>
              <a:off x="4749800" y="4002088"/>
              <a:ext cx="252413" cy="563563"/>
            </a:xfrm>
            <a:custGeom>
              <a:avLst/>
              <a:gdLst>
                <a:gd name="T0" fmla="*/ 162 w 200"/>
                <a:gd name="T1" fmla="*/ 188 h 448"/>
                <a:gd name="T2" fmla="*/ 119 w 200"/>
                <a:gd name="T3" fmla="*/ 402 h 448"/>
                <a:gd name="T4" fmla="*/ 110 w 200"/>
                <a:gd name="T5" fmla="*/ 431 h 448"/>
                <a:gd name="T6" fmla="*/ 53 w 200"/>
                <a:gd name="T7" fmla="*/ 444 h 448"/>
                <a:gd name="T8" fmla="*/ 39 w 200"/>
                <a:gd name="T9" fmla="*/ 440 h 448"/>
                <a:gd name="T10" fmla="*/ 28 w 200"/>
                <a:gd name="T11" fmla="*/ 415 h 448"/>
                <a:gd name="T12" fmla="*/ 0 w 200"/>
                <a:gd name="T13" fmla="*/ 5 h 448"/>
                <a:gd name="T14" fmla="*/ 186 w 200"/>
                <a:gd name="T15" fmla="*/ 13 h 448"/>
                <a:gd name="T16" fmla="*/ 186 w 200"/>
                <a:gd name="T17" fmla="*/ 96 h 448"/>
                <a:gd name="T18" fmla="*/ 162 w 200"/>
                <a:gd name="T19" fmla="*/ 18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448">
                  <a:moveTo>
                    <a:pt x="162" y="188"/>
                  </a:moveTo>
                  <a:cubicBezTo>
                    <a:pt x="142" y="258"/>
                    <a:pt x="128" y="330"/>
                    <a:pt x="119" y="402"/>
                  </a:cubicBezTo>
                  <a:cubicBezTo>
                    <a:pt x="117" y="412"/>
                    <a:pt x="116" y="423"/>
                    <a:pt x="110" y="431"/>
                  </a:cubicBezTo>
                  <a:cubicBezTo>
                    <a:pt x="98" y="448"/>
                    <a:pt x="73" y="447"/>
                    <a:pt x="53" y="444"/>
                  </a:cubicBezTo>
                  <a:cubicBezTo>
                    <a:pt x="48" y="444"/>
                    <a:pt x="43" y="442"/>
                    <a:pt x="39" y="440"/>
                  </a:cubicBezTo>
                  <a:cubicBezTo>
                    <a:pt x="31" y="435"/>
                    <a:pt x="29" y="424"/>
                    <a:pt x="28" y="415"/>
                  </a:cubicBezTo>
                  <a:cubicBezTo>
                    <a:pt x="14" y="279"/>
                    <a:pt x="5" y="142"/>
                    <a:pt x="0" y="5"/>
                  </a:cubicBezTo>
                  <a:cubicBezTo>
                    <a:pt x="0" y="0"/>
                    <a:pt x="171" y="0"/>
                    <a:pt x="186" y="13"/>
                  </a:cubicBezTo>
                  <a:cubicBezTo>
                    <a:pt x="200" y="27"/>
                    <a:pt x="189" y="79"/>
                    <a:pt x="186" y="96"/>
                  </a:cubicBezTo>
                  <a:cubicBezTo>
                    <a:pt x="180" y="127"/>
                    <a:pt x="171" y="157"/>
                    <a:pt x="162" y="188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ṥlidè">
              <a:extLst>
                <a:ext uri="{FF2B5EF4-FFF2-40B4-BE49-F238E27FC236}">
                  <a16:creationId xmlns:a16="http://schemas.microsoft.com/office/drawing/2014/main" xmlns="" id="{8A774779-39D5-459F-9B7A-381A947C7E9B}"/>
                </a:ext>
              </a:extLst>
            </p:cNvPr>
            <p:cNvSpPr/>
            <p:nvPr/>
          </p:nvSpPr>
          <p:spPr bwMode="auto">
            <a:xfrm>
              <a:off x="4749800" y="4003676"/>
              <a:ext cx="242888" cy="558800"/>
            </a:xfrm>
            <a:custGeom>
              <a:avLst/>
              <a:gdLst>
                <a:gd name="T0" fmla="*/ 60 w 193"/>
                <a:gd name="T1" fmla="*/ 0 h 444"/>
                <a:gd name="T2" fmla="*/ 0 w 193"/>
                <a:gd name="T3" fmla="*/ 3 h 444"/>
                <a:gd name="T4" fmla="*/ 0 w 193"/>
                <a:gd name="T5" fmla="*/ 3 h 444"/>
                <a:gd name="T6" fmla="*/ 28 w 193"/>
                <a:gd name="T7" fmla="*/ 413 h 444"/>
                <a:gd name="T8" fmla="*/ 39 w 193"/>
                <a:gd name="T9" fmla="*/ 438 h 444"/>
                <a:gd name="T10" fmla="*/ 53 w 193"/>
                <a:gd name="T11" fmla="*/ 442 h 444"/>
                <a:gd name="T12" fmla="*/ 73 w 193"/>
                <a:gd name="T13" fmla="*/ 444 h 444"/>
                <a:gd name="T14" fmla="*/ 110 w 193"/>
                <a:gd name="T15" fmla="*/ 429 h 444"/>
                <a:gd name="T16" fmla="*/ 119 w 193"/>
                <a:gd name="T17" fmla="*/ 400 h 444"/>
                <a:gd name="T18" fmla="*/ 162 w 193"/>
                <a:gd name="T19" fmla="*/ 186 h 444"/>
                <a:gd name="T20" fmla="*/ 186 w 193"/>
                <a:gd name="T21" fmla="*/ 94 h 444"/>
                <a:gd name="T22" fmla="*/ 193 w 193"/>
                <a:gd name="T23" fmla="*/ 39 h 444"/>
                <a:gd name="T24" fmla="*/ 186 w 193"/>
                <a:gd name="T25" fmla="*/ 11 h 444"/>
                <a:gd name="T26" fmla="*/ 60 w 193"/>
                <a:gd name="T2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444">
                  <a:moveTo>
                    <a:pt x="60" y="0"/>
                  </a:moveTo>
                  <a:cubicBezTo>
                    <a:pt x="27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140"/>
                    <a:pt x="14" y="277"/>
                    <a:pt x="28" y="413"/>
                  </a:cubicBezTo>
                  <a:cubicBezTo>
                    <a:pt x="29" y="422"/>
                    <a:pt x="31" y="433"/>
                    <a:pt x="39" y="438"/>
                  </a:cubicBezTo>
                  <a:cubicBezTo>
                    <a:pt x="43" y="440"/>
                    <a:pt x="48" y="442"/>
                    <a:pt x="53" y="442"/>
                  </a:cubicBezTo>
                  <a:cubicBezTo>
                    <a:pt x="59" y="443"/>
                    <a:pt x="66" y="444"/>
                    <a:pt x="73" y="444"/>
                  </a:cubicBezTo>
                  <a:cubicBezTo>
                    <a:pt x="88" y="444"/>
                    <a:pt x="102" y="440"/>
                    <a:pt x="110" y="429"/>
                  </a:cubicBezTo>
                  <a:cubicBezTo>
                    <a:pt x="116" y="421"/>
                    <a:pt x="117" y="410"/>
                    <a:pt x="119" y="400"/>
                  </a:cubicBezTo>
                  <a:cubicBezTo>
                    <a:pt x="128" y="328"/>
                    <a:pt x="142" y="256"/>
                    <a:pt x="162" y="186"/>
                  </a:cubicBezTo>
                  <a:cubicBezTo>
                    <a:pt x="171" y="155"/>
                    <a:pt x="180" y="125"/>
                    <a:pt x="186" y="94"/>
                  </a:cubicBezTo>
                  <a:cubicBezTo>
                    <a:pt x="188" y="83"/>
                    <a:pt x="193" y="59"/>
                    <a:pt x="193" y="39"/>
                  </a:cubicBezTo>
                  <a:cubicBezTo>
                    <a:pt x="193" y="27"/>
                    <a:pt x="191" y="17"/>
                    <a:pt x="186" y="11"/>
                  </a:cubicBezTo>
                  <a:cubicBezTo>
                    <a:pt x="177" y="3"/>
                    <a:pt x="111" y="0"/>
                    <a:pt x="60" y="0"/>
                  </a:cubicBezTo>
                </a:path>
              </a:pathLst>
            </a:custGeom>
            <a:solidFill>
              <a:srgbClr val="E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śľiḓé">
              <a:extLst>
                <a:ext uri="{FF2B5EF4-FFF2-40B4-BE49-F238E27FC236}">
                  <a16:creationId xmlns:a16="http://schemas.microsoft.com/office/drawing/2014/main" xmlns="" id="{6BBE1F37-8427-498A-8500-D9F316112BCD}"/>
                </a:ext>
              </a:extLst>
            </p:cNvPr>
            <p:cNvSpPr/>
            <p:nvPr/>
          </p:nvSpPr>
          <p:spPr bwMode="auto">
            <a:xfrm>
              <a:off x="4505325" y="3863976"/>
              <a:ext cx="374650" cy="1200150"/>
            </a:xfrm>
            <a:custGeom>
              <a:avLst/>
              <a:gdLst>
                <a:gd name="T0" fmla="*/ 0 w 297"/>
                <a:gd name="T1" fmla="*/ 96 h 955"/>
                <a:gd name="T2" fmla="*/ 69 w 297"/>
                <a:gd name="T3" fmla="*/ 248 h 955"/>
                <a:gd name="T4" fmla="*/ 126 w 297"/>
                <a:gd name="T5" fmla="*/ 405 h 955"/>
                <a:gd name="T6" fmla="*/ 135 w 297"/>
                <a:gd name="T7" fmla="*/ 474 h 955"/>
                <a:gd name="T8" fmla="*/ 133 w 297"/>
                <a:gd name="T9" fmla="*/ 533 h 955"/>
                <a:gd name="T10" fmla="*/ 124 w 297"/>
                <a:gd name="T11" fmla="*/ 577 h 955"/>
                <a:gd name="T12" fmla="*/ 172 w 297"/>
                <a:gd name="T13" fmla="*/ 745 h 955"/>
                <a:gd name="T14" fmla="*/ 209 w 297"/>
                <a:gd name="T15" fmla="*/ 892 h 955"/>
                <a:gd name="T16" fmla="*/ 225 w 297"/>
                <a:gd name="T17" fmla="*/ 955 h 955"/>
                <a:gd name="T18" fmla="*/ 293 w 297"/>
                <a:gd name="T19" fmla="*/ 945 h 955"/>
                <a:gd name="T20" fmla="*/ 267 w 297"/>
                <a:gd name="T21" fmla="*/ 845 h 955"/>
                <a:gd name="T22" fmla="*/ 274 w 297"/>
                <a:gd name="T23" fmla="*/ 655 h 955"/>
                <a:gd name="T24" fmla="*/ 251 w 297"/>
                <a:gd name="T25" fmla="*/ 554 h 955"/>
                <a:gd name="T26" fmla="*/ 253 w 297"/>
                <a:gd name="T27" fmla="*/ 366 h 955"/>
                <a:gd name="T28" fmla="*/ 192 w 297"/>
                <a:gd name="T29" fmla="*/ 163 h 955"/>
                <a:gd name="T30" fmla="*/ 166 w 297"/>
                <a:gd name="T31" fmla="*/ 4 h 955"/>
                <a:gd name="T32" fmla="*/ 0 w 297"/>
                <a:gd name="T33" fmla="*/ 96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7" h="955">
                  <a:moveTo>
                    <a:pt x="0" y="96"/>
                  </a:moveTo>
                  <a:cubicBezTo>
                    <a:pt x="69" y="248"/>
                    <a:pt x="69" y="248"/>
                    <a:pt x="69" y="248"/>
                  </a:cubicBezTo>
                  <a:cubicBezTo>
                    <a:pt x="92" y="299"/>
                    <a:pt x="115" y="350"/>
                    <a:pt x="126" y="405"/>
                  </a:cubicBezTo>
                  <a:cubicBezTo>
                    <a:pt x="131" y="427"/>
                    <a:pt x="134" y="450"/>
                    <a:pt x="135" y="474"/>
                  </a:cubicBezTo>
                  <a:cubicBezTo>
                    <a:pt x="137" y="493"/>
                    <a:pt x="136" y="513"/>
                    <a:pt x="133" y="533"/>
                  </a:cubicBezTo>
                  <a:cubicBezTo>
                    <a:pt x="131" y="548"/>
                    <a:pt x="126" y="562"/>
                    <a:pt x="124" y="577"/>
                  </a:cubicBezTo>
                  <a:cubicBezTo>
                    <a:pt x="116" y="635"/>
                    <a:pt x="149" y="691"/>
                    <a:pt x="172" y="745"/>
                  </a:cubicBezTo>
                  <a:cubicBezTo>
                    <a:pt x="192" y="792"/>
                    <a:pt x="204" y="842"/>
                    <a:pt x="209" y="892"/>
                  </a:cubicBezTo>
                  <a:cubicBezTo>
                    <a:pt x="211" y="914"/>
                    <a:pt x="212" y="937"/>
                    <a:pt x="225" y="955"/>
                  </a:cubicBezTo>
                  <a:cubicBezTo>
                    <a:pt x="247" y="948"/>
                    <a:pt x="269" y="942"/>
                    <a:pt x="293" y="945"/>
                  </a:cubicBezTo>
                  <a:cubicBezTo>
                    <a:pt x="297" y="910"/>
                    <a:pt x="275" y="878"/>
                    <a:pt x="267" y="845"/>
                  </a:cubicBezTo>
                  <a:cubicBezTo>
                    <a:pt x="252" y="783"/>
                    <a:pt x="285" y="717"/>
                    <a:pt x="274" y="655"/>
                  </a:cubicBezTo>
                  <a:cubicBezTo>
                    <a:pt x="268" y="621"/>
                    <a:pt x="249" y="589"/>
                    <a:pt x="251" y="554"/>
                  </a:cubicBezTo>
                  <a:cubicBezTo>
                    <a:pt x="253" y="491"/>
                    <a:pt x="265" y="428"/>
                    <a:pt x="253" y="366"/>
                  </a:cubicBezTo>
                  <a:cubicBezTo>
                    <a:pt x="240" y="297"/>
                    <a:pt x="201" y="233"/>
                    <a:pt x="192" y="163"/>
                  </a:cubicBezTo>
                  <a:cubicBezTo>
                    <a:pt x="186" y="109"/>
                    <a:pt x="196" y="49"/>
                    <a:pt x="166" y="4"/>
                  </a:cubicBezTo>
                  <a:cubicBezTo>
                    <a:pt x="100" y="0"/>
                    <a:pt x="32" y="39"/>
                    <a:pt x="0" y="96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ṧḷîḑè">
              <a:extLst>
                <a:ext uri="{FF2B5EF4-FFF2-40B4-BE49-F238E27FC236}">
                  <a16:creationId xmlns:a16="http://schemas.microsoft.com/office/drawing/2014/main" xmlns="" id="{3ED97F94-78DB-4D6C-843C-221B42A37430}"/>
                </a:ext>
              </a:extLst>
            </p:cNvPr>
            <p:cNvSpPr/>
            <p:nvPr/>
          </p:nvSpPr>
          <p:spPr bwMode="auto">
            <a:xfrm>
              <a:off x="4757738" y="4987926"/>
              <a:ext cx="177800" cy="204788"/>
            </a:xfrm>
            <a:custGeom>
              <a:avLst/>
              <a:gdLst>
                <a:gd name="T0" fmla="*/ 28 w 141"/>
                <a:gd name="T1" fmla="*/ 158 h 164"/>
                <a:gd name="T2" fmla="*/ 8 w 141"/>
                <a:gd name="T3" fmla="*/ 153 h 164"/>
                <a:gd name="T4" fmla="*/ 5 w 141"/>
                <a:gd name="T5" fmla="*/ 142 h 164"/>
                <a:gd name="T6" fmla="*/ 0 w 141"/>
                <a:gd name="T7" fmla="*/ 69 h 164"/>
                <a:gd name="T8" fmla="*/ 5 w 141"/>
                <a:gd name="T9" fmla="*/ 44 h 164"/>
                <a:gd name="T10" fmla="*/ 18 w 141"/>
                <a:gd name="T11" fmla="*/ 32 h 164"/>
                <a:gd name="T12" fmla="*/ 50 w 141"/>
                <a:gd name="T13" fmla="*/ 3 h 164"/>
                <a:gd name="T14" fmla="*/ 84 w 141"/>
                <a:gd name="T15" fmla="*/ 12 h 164"/>
                <a:gd name="T16" fmla="*/ 99 w 141"/>
                <a:gd name="T17" fmla="*/ 46 h 164"/>
                <a:gd name="T18" fmla="*/ 107 w 141"/>
                <a:gd name="T19" fmla="*/ 90 h 164"/>
                <a:gd name="T20" fmla="*/ 118 w 141"/>
                <a:gd name="T21" fmla="*/ 104 h 164"/>
                <a:gd name="T22" fmla="*/ 116 w 141"/>
                <a:gd name="T23" fmla="*/ 157 h 164"/>
                <a:gd name="T24" fmla="*/ 28 w 141"/>
                <a:gd name="T25" fmla="*/ 1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64">
                  <a:moveTo>
                    <a:pt x="28" y="158"/>
                  </a:moveTo>
                  <a:cubicBezTo>
                    <a:pt x="21" y="159"/>
                    <a:pt x="13" y="158"/>
                    <a:pt x="8" y="153"/>
                  </a:cubicBezTo>
                  <a:cubicBezTo>
                    <a:pt x="6" y="150"/>
                    <a:pt x="5" y="146"/>
                    <a:pt x="5" y="142"/>
                  </a:cubicBezTo>
                  <a:cubicBezTo>
                    <a:pt x="2" y="118"/>
                    <a:pt x="0" y="94"/>
                    <a:pt x="0" y="69"/>
                  </a:cubicBezTo>
                  <a:cubicBezTo>
                    <a:pt x="0" y="61"/>
                    <a:pt x="0" y="51"/>
                    <a:pt x="5" y="44"/>
                  </a:cubicBezTo>
                  <a:cubicBezTo>
                    <a:pt x="9" y="39"/>
                    <a:pt x="13" y="35"/>
                    <a:pt x="18" y="32"/>
                  </a:cubicBezTo>
                  <a:cubicBezTo>
                    <a:pt x="28" y="22"/>
                    <a:pt x="36" y="8"/>
                    <a:pt x="50" y="3"/>
                  </a:cubicBezTo>
                  <a:cubicBezTo>
                    <a:pt x="62" y="0"/>
                    <a:pt x="75" y="3"/>
                    <a:pt x="84" y="12"/>
                  </a:cubicBezTo>
                  <a:cubicBezTo>
                    <a:pt x="93" y="21"/>
                    <a:pt x="98" y="33"/>
                    <a:pt x="99" y="46"/>
                  </a:cubicBezTo>
                  <a:cubicBezTo>
                    <a:pt x="101" y="61"/>
                    <a:pt x="100" y="77"/>
                    <a:pt x="107" y="90"/>
                  </a:cubicBezTo>
                  <a:cubicBezTo>
                    <a:pt x="111" y="95"/>
                    <a:pt x="115" y="99"/>
                    <a:pt x="118" y="104"/>
                  </a:cubicBezTo>
                  <a:cubicBezTo>
                    <a:pt x="130" y="120"/>
                    <a:pt x="141" y="151"/>
                    <a:pt x="116" y="157"/>
                  </a:cubicBezTo>
                  <a:cubicBezTo>
                    <a:pt x="90" y="164"/>
                    <a:pt x="55" y="157"/>
                    <a:pt x="28" y="158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ŝḷïḋé">
              <a:extLst>
                <a:ext uri="{FF2B5EF4-FFF2-40B4-BE49-F238E27FC236}">
                  <a16:creationId xmlns:a16="http://schemas.microsoft.com/office/drawing/2014/main" xmlns="" id="{2526040B-0386-4794-B325-E7325EED7143}"/>
                </a:ext>
              </a:extLst>
            </p:cNvPr>
            <p:cNvSpPr/>
            <p:nvPr/>
          </p:nvSpPr>
          <p:spPr bwMode="auto">
            <a:xfrm>
              <a:off x="3749675" y="2679701"/>
              <a:ext cx="1136650" cy="911225"/>
            </a:xfrm>
            <a:custGeom>
              <a:avLst/>
              <a:gdLst>
                <a:gd name="T0" fmla="*/ 889 w 903"/>
                <a:gd name="T1" fmla="*/ 137 h 725"/>
                <a:gd name="T2" fmla="*/ 874 w 903"/>
                <a:gd name="T3" fmla="*/ 52 h 725"/>
                <a:gd name="T4" fmla="*/ 795 w 903"/>
                <a:gd name="T5" fmla="*/ 9 h 725"/>
                <a:gd name="T6" fmla="*/ 674 w 903"/>
                <a:gd name="T7" fmla="*/ 15 h 725"/>
                <a:gd name="T8" fmla="*/ 589 w 903"/>
                <a:gd name="T9" fmla="*/ 63 h 725"/>
                <a:gd name="T10" fmla="*/ 426 w 903"/>
                <a:gd name="T11" fmla="*/ 115 h 725"/>
                <a:gd name="T12" fmla="*/ 241 w 903"/>
                <a:gd name="T13" fmla="*/ 153 h 725"/>
                <a:gd name="T14" fmla="*/ 129 w 903"/>
                <a:gd name="T15" fmla="*/ 477 h 725"/>
                <a:gd name="T16" fmla="*/ 50 w 903"/>
                <a:gd name="T17" fmla="*/ 529 h 725"/>
                <a:gd name="T18" fmla="*/ 4 w 903"/>
                <a:gd name="T19" fmla="*/ 607 h 725"/>
                <a:gd name="T20" fmla="*/ 24 w 903"/>
                <a:gd name="T21" fmla="*/ 647 h 725"/>
                <a:gd name="T22" fmla="*/ 199 w 903"/>
                <a:gd name="T23" fmla="*/ 717 h 725"/>
                <a:gd name="T24" fmla="*/ 355 w 903"/>
                <a:gd name="T25" fmla="*/ 610 h 725"/>
                <a:gd name="T26" fmla="*/ 382 w 903"/>
                <a:gd name="T27" fmla="*/ 570 h 725"/>
                <a:gd name="T28" fmla="*/ 452 w 903"/>
                <a:gd name="T29" fmla="*/ 556 h 725"/>
                <a:gd name="T30" fmla="*/ 477 w 903"/>
                <a:gd name="T31" fmla="*/ 556 h 725"/>
                <a:gd name="T32" fmla="*/ 622 w 903"/>
                <a:gd name="T33" fmla="*/ 419 h 725"/>
                <a:gd name="T34" fmla="*/ 642 w 903"/>
                <a:gd name="T35" fmla="*/ 330 h 725"/>
                <a:gd name="T36" fmla="*/ 712 w 903"/>
                <a:gd name="T37" fmla="*/ 308 h 725"/>
                <a:gd name="T38" fmla="*/ 811 w 903"/>
                <a:gd name="T39" fmla="*/ 225 h 725"/>
                <a:gd name="T40" fmla="*/ 833 w 903"/>
                <a:gd name="T41" fmla="*/ 171 h 725"/>
                <a:gd name="T42" fmla="*/ 889 w 903"/>
                <a:gd name="T43" fmla="*/ 137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3" h="725">
                  <a:moveTo>
                    <a:pt x="889" y="137"/>
                  </a:moveTo>
                  <a:cubicBezTo>
                    <a:pt x="903" y="110"/>
                    <a:pt x="894" y="75"/>
                    <a:pt x="874" y="52"/>
                  </a:cubicBezTo>
                  <a:cubicBezTo>
                    <a:pt x="854" y="29"/>
                    <a:pt x="825" y="16"/>
                    <a:pt x="795" y="9"/>
                  </a:cubicBezTo>
                  <a:cubicBezTo>
                    <a:pt x="755" y="0"/>
                    <a:pt x="712" y="0"/>
                    <a:pt x="674" y="15"/>
                  </a:cubicBezTo>
                  <a:cubicBezTo>
                    <a:pt x="643" y="26"/>
                    <a:pt x="617" y="47"/>
                    <a:pt x="589" y="63"/>
                  </a:cubicBezTo>
                  <a:cubicBezTo>
                    <a:pt x="539" y="93"/>
                    <a:pt x="484" y="110"/>
                    <a:pt x="426" y="115"/>
                  </a:cubicBezTo>
                  <a:cubicBezTo>
                    <a:pt x="362" y="121"/>
                    <a:pt x="291" y="112"/>
                    <a:pt x="241" y="153"/>
                  </a:cubicBezTo>
                  <a:cubicBezTo>
                    <a:pt x="150" y="228"/>
                    <a:pt x="214" y="396"/>
                    <a:pt x="129" y="477"/>
                  </a:cubicBezTo>
                  <a:cubicBezTo>
                    <a:pt x="106" y="499"/>
                    <a:pt x="76" y="511"/>
                    <a:pt x="50" y="529"/>
                  </a:cubicBezTo>
                  <a:cubicBezTo>
                    <a:pt x="24" y="547"/>
                    <a:pt x="0" y="576"/>
                    <a:pt x="4" y="607"/>
                  </a:cubicBezTo>
                  <a:cubicBezTo>
                    <a:pt x="6" y="622"/>
                    <a:pt x="15" y="636"/>
                    <a:pt x="24" y="647"/>
                  </a:cubicBezTo>
                  <a:cubicBezTo>
                    <a:pt x="65" y="699"/>
                    <a:pt x="134" y="725"/>
                    <a:pt x="199" y="717"/>
                  </a:cubicBezTo>
                  <a:cubicBezTo>
                    <a:pt x="264" y="709"/>
                    <a:pt x="323" y="668"/>
                    <a:pt x="355" y="610"/>
                  </a:cubicBezTo>
                  <a:cubicBezTo>
                    <a:pt x="363" y="596"/>
                    <a:pt x="369" y="580"/>
                    <a:pt x="382" y="570"/>
                  </a:cubicBezTo>
                  <a:cubicBezTo>
                    <a:pt x="401" y="554"/>
                    <a:pt x="427" y="555"/>
                    <a:pt x="452" y="556"/>
                  </a:cubicBezTo>
                  <a:cubicBezTo>
                    <a:pt x="461" y="556"/>
                    <a:pt x="469" y="557"/>
                    <a:pt x="477" y="556"/>
                  </a:cubicBezTo>
                  <a:cubicBezTo>
                    <a:pt x="549" y="554"/>
                    <a:pt x="616" y="492"/>
                    <a:pt x="622" y="419"/>
                  </a:cubicBezTo>
                  <a:cubicBezTo>
                    <a:pt x="625" y="388"/>
                    <a:pt x="619" y="352"/>
                    <a:pt x="642" y="330"/>
                  </a:cubicBezTo>
                  <a:cubicBezTo>
                    <a:pt x="660" y="313"/>
                    <a:pt x="688" y="313"/>
                    <a:pt x="712" y="308"/>
                  </a:cubicBezTo>
                  <a:cubicBezTo>
                    <a:pt x="757" y="298"/>
                    <a:pt x="790" y="265"/>
                    <a:pt x="811" y="225"/>
                  </a:cubicBezTo>
                  <a:cubicBezTo>
                    <a:pt x="820" y="207"/>
                    <a:pt x="819" y="186"/>
                    <a:pt x="833" y="171"/>
                  </a:cubicBezTo>
                  <a:cubicBezTo>
                    <a:pt x="848" y="155"/>
                    <a:pt x="875" y="162"/>
                    <a:pt x="889" y="137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şḷîdé">
              <a:extLst>
                <a:ext uri="{FF2B5EF4-FFF2-40B4-BE49-F238E27FC236}">
                  <a16:creationId xmlns:a16="http://schemas.microsoft.com/office/drawing/2014/main" xmlns="" id="{537A125E-AA23-44A0-B7D4-C5E60CC7B36D}"/>
                </a:ext>
              </a:extLst>
            </p:cNvPr>
            <p:cNvSpPr/>
            <p:nvPr/>
          </p:nvSpPr>
          <p:spPr bwMode="auto">
            <a:xfrm>
              <a:off x="4094163" y="2820988"/>
              <a:ext cx="215900" cy="25400"/>
            </a:xfrm>
            <a:custGeom>
              <a:avLst/>
              <a:gdLst>
                <a:gd name="T0" fmla="*/ 75 w 172"/>
                <a:gd name="T1" fmla="*/ 6 h 20"/>
                <a:gd name="T2" fmla="*/ 0 w 172"/>
                <a:gd name="T3" fmla="*/ 20 h 20"/>
                <a:gd name="T4" fmla="*/ 3 w 172"/>
                <a:gd name="T5" fmla="*/ 20 h 20"/>
                <a:gd name="T6" fmla="*/ 75 w 172"/>
                <a:gd name="T7" fmla="*/ 6 h 20"/>
                <a:gd name="T8" fmla="*/ 172 w 172"/>
                <a:gd name="T9" fmla="*/ 0 h 20"/>
                <a:gd name="T10" fmla="*/ 150 w 172"/>
                <a:gd name="T11" fmla="*/ 3 h 20"/>
                <a:gd name="T12" fmla="*/ 142 w 172"/>
                <a:gd name="T13" fmla="*/ 3 h 20"/>
                <a:gd name="T14" fmla="*/ 153 w 172"/>
                <a:gd name="T15" fmla="*/ 2 h 20"/>
                <a:gd name="T16" fmla="*/ 171 w 172"/>
                <a:gd name="T17" fmla="*/ 0 h 20"/>
                <a:gd name="T18" fmla="*/ 172 w 172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0">
                  <a:moveTo>
                    <a:pt x="75" y="6"/>
                  </a:moveTo>
                  <a:cubicBezTo>
                    <a:pt x="48" y="8"/>
                    <a:pt x="23" y="11"/>
                    <a:pt x="0" y="20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25" y="11"/>
                    <a:pt x="50" y="8"/>
                    <a:pt x="75" y="6"/>
                  </a:cubicBezTo>
                  <a:moveTo>
                    <a:pt x="172" y="0"/>
                  </a:moveTo>
                  <a:cubicBezTo>
                    <a:pt x="164" y="1"/>
                    <a:pt x="157" y="2"/>
                    <a:pt x="150" y="3"/>
                  </a:cubicBezTo>
                  <a:cubicBezTo>
                    <a:pt x="147" y="3"/>
                    <a:pt x="145" y="3"/>
                    <a:pt x="142" y="3"/>
                  </a:cubicBezTo>
                  <a:cubicBezTo>
                    <a:pt x="146" y="3"/>
                    <a:pt x="149" y="3"/>
                    <a:pt x="153" y="2"/>
                  </a:cubicBezTo>
                  <a:cubicBezTo>
                    <a:pt x="159" y="2"/>
                    <a:pt x="165" y="1"/>
                    <a:pt x="171" y="0"/>
                  </a:cubicBezTo>
                  <a:cubicBezTo>
                    <a:pt x="171" y="0"/>
                    <a:pt x="171" y="0"/>
                    <a:pt x="17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ş1îḋê">
              <a:extLst>
                <a:ext uri="{FF2B5EF4-FFF2-40B4-BE49-F238E27FC236}">
                  <a16:creationId xmlns:a16="http://schemas.microsoft.com/office/drawing/2014/main" xmlns="" id="{2A91E7CA-033B-4F4F-9AEB-420F98914321}"/>
                </a:ext>
              </a:extLst>
            </p:cNvPr>
            <p:cNvSpPr/>
            <p:nvPr/>
          </p:nvSpPr>
          <p:spPr bwMode="auto">
            <a:xfrm>
              <a:off x="4097338" y="2820988"/>
              <a:ext cx="211138" cy="25400"/>
            </a:xfrm>
            <a:custGeom>
              <a:avLst/>
              <a:gdLst>
                <a:gd name="T0" fmla="*/ 168 w 168"/>
                <a:gd name="T1" fmla="*/ 0 h 20"/>
                <a:gd name="T2" fmla="*/ 150 w 168"/>
                <a:gd name="T3" fmla="*/ 2 h 20"/>
                <a:gd name="T4" fmla="*/ 139 w 168"/>
                <a:gd name="T5" fmla="*/ 3 h 20"/>
                <a:gd name="T6" fmla="*/ 72 w 168"/>
                <a:gd name="T7" fmla="*/ 6 h 20"/>
                <a:gd name="T8" fmla="*/ 0 w 168"/>
                <a:gd name="T9" fmla="*/ 20 h 20"/>
                <a:gd name="T10" fmla="*/ 90 w 168"/>
                <a:gd name="T11" fmla="*/ 15 h 20"/>
                <a:gd name="T12" fmla="*/ 168 w 16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0">
                  <a:moveTo>
                    <a:pt x="168" y="0"/>
                  </a:moveTo>
                  <a:cubicBezTo>
                    <a:pt x="162" y="1"/>
                    <a:pt x="156" y="2"/>
                    <a:pt x="150" y="2"/>
                  </a:cubicBezTo>
                  <a:cubicBezTo>
                    <a:pt x="146" y="3"/>
                    <a:pt x="143" y="3"/>
                    <a:pt x="139" y="3"/>
                  </a:cubicBezTo>
                  <a:cubicBezTo>
                    <a:pt x="117" y="5"/>
                    <a:pt x="94" y="5"/>
                    <a:pt x="72" y="6"/>
                  </a:cubicBezTo>
                  <a:cubicBezTo>
                    <a:pt x="47" y="8"/>
                    <a:pt x="22" y="11"/>
                    <a:pt x="0" y="20"/>
                  </a:cubicBezTo>
                  <a:cubicBezTo>
                    <a:pt x="30" y="17"/>
                    <a:pt x="61" y="17"/>
                    <a:pt x="90" y="15"/>
                  </a:cubicBezTo>
                  <a:cubicBezTo>
                    <a:pt x="117" y="13"/>
                    <a:pt x="142" y="8"/>
                    <a:pt x="168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šľiḍê">
              <a:extLst>
                <a:ext uri="{FF2B5EF4-FFF2-40B4-BE49-F238E27FC236}">
                  <a16:creationId xmlns:a16="http://schemas.microsoft.com/office/drawing/2014/main" xmlns="" id="{2413DCB5-F5BF-4C95-AD1F-3496B0056C45}"/>
                </a:ext>
              </a:extLst>
            </p:cNvPr>
            <p:cNvSpPr/>
            <p:nvPr/>
          </p:nvSpPr>
          <p:spPr bwMode="auto">
            <a:xfrm>
              <a:off x="3983038" y="3392488"/>
              <a:ext cx="246063" cy="190500"/>
            </a:xfrm>
            <a:custGeom>
              <a:avLst/>
              <a:gdLst>
                <a:gd name="T0" fmla="*/ 189 w 196"/>
                <a:gd name="T1" fmla="*/ 0 h 151"/>
                <a:gd name="T2" fmla="*/ 137 w 196"/>
                <a:gd name="T3" fmla="*/ 15 h 151"/>
                <a:gd name="T4" fmla="*/ 110 w 196"/>
                <a:gd name="T5" fmla="*/ 55 h 151"/>
                <a:gd name="T6" fmla="*/ 0 w 196"/>
                <a:gd name="T7" fmla="*/ 151 h 151"/>
                <a:gd name="T8" fmla="*/ 11 w 196"/>
                <a:gd name="T9" fmla="*/ 150 h 151"/>
                <a:gd name="T10" fmla="*/ 167 w 196"/>
                <a:gd name="T11" fmla="*/ 43 h 151"/>
                <a:gd name="T12" fmla="*/ 194 w 196"/>
                <a:gd name="T13" fmla="*/ 2 h 151"/>
                <a:gd name="T14" fmla="*/ 196 w 196"/>
                <a:gd name="T15" fmla="*/ 0 h 151"/>
                <a:gd name="T16" fmla="*/ 189 w 196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51">
                  <a:moveTo>
                    <a:pt x="189" y="0"/>
                  </a:moveTo>
                  <a:cubicBezTo>
                    <a:pt x="169" y="0"/>
                    <a:pt x="151" y="3"/>
                    <a:pt x="137" y="15"/>
                  </a:cubicBezTo>
                  <a:cubicBezTo>
                    <a:pt x="124" y="25"/>
                    <a:pt x="118" y="41"/>
                    <a:pt x="110" y="55"/>
                  </a:cubicBezTo>
                  <a:cubicBezTo>
                    <a:pt x="85" y="99"/>
                    <a:pt x="47" y="133"/>
                    <a:pt x="0" y="151"/>
                  </a:cubicBezTo>
                  <a:cubicBezTo>
                    <a:pt x="4" y="150"/>
                    <a:pt x="7" y="150"/>
                    <a:pt x="11" y="150"/>
                  </a:cubicBezTo>
                  <a:cubicBezTo>
                    <a:pt x="76" y="142"/>
                    <a:pt x="135" y="100"/>
                    <a:pt x="167" y="43"/>
                  </a:cubicBezTo>
                  <a:cubicBezTo>
                    <a:pt x="175" y="28"/>
                    <a:pt x="181" y="12"/>
                    <a:pt x="194" y="2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1" y="0"/>
                    <a:pt x="189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ŝľiḋê">
              <a:extLst>
                <a:ext uri="{FF2B5EF4-FFF2-40B4-BE49-F238E27FC236}">
                  <a16:creationId xmlns:a16="http://schemas.microsoft.com/office/drawing/2014/main" xmlns="" id="{62E9934F-AFCC-4DE6-9EAD-5A3D4BF4B3BA}"/>
                </a:ext>
              </a:extLst>
            </p:cNvPr>
            <p:cNvSpPr/>
            <p:nvPr/>
          </p:nvSpPr>
          <p:spPr bwMode="auto">
            <a:xfrm>
              <a:off x="4591050" y="2684463"/>
              <a:ext cx="66675" cy="14288"/>
            </a:xfrm>
            <a:custGeom>
              <a:avLst/>
              <a:gdLst>
                <a:gd name="T0" fmla="*/ 53 w 53"/>
                <a:gd name="T1" fmla="*/ 0 h 12"/>
                <a:gd name="T2" fmla="*/ 3 w 53"/>
                <a:gd name="T3" fmla="*/ 11 h 12"/>
                <a:gd name="T4" fmla="*/ 0 w 53"/>
                <a:gd name="T5" fmla="*/ 12 h 12"/>
                <a:gd name="T6" fmla="*/ 3 w 53"/>
                <a:gd name="T7" fmla="*/ 12 h 12"/>
                <a:gd name="T8" fmla="*/ 6 w 53"/>
                <a:gd name="T9" fmla="*/ 11 h 12"/>
                <a:gd name="T10" fmla="*/ 53 w 5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2">
                  <a:moveTo>
                    <a:pt x="53" y="0"/>
                  </a:moveTo>
                  <a:cubicBezTo>
                    <a:pt x="36" y="1"/>
                    <a:pt x="19" y="5"/>
                    <a:pt x="3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21" y="5"/>
                    <a:pt x="37" y="1"/>
                    <a:pt x="5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šļïďè">
              <a:extLst>
                <a:ext uri="{FF2B5EF4-FFF2-40B4-BE49-F238E27FC236}">
                  <a16:creationId xmlns:a16="http://schemas.microsoft.com/office/drawing/2014/main" xmlns="" id="{5CBB77C1-B9FD-4627-8A72-89FAEE11F538}"/>
                </a:ext>
              </a:extLst>
            </p:cNvPr>
            <p:cNvSpPr/>
            <p:nvPr/>
          </p:nvSpPr>
          <p:spPr bwMode="auto">
            <a:xfrm>
              <a:off x="4592638" y="2682876"/>
              <a:ext cx="288925" cy="392113"/>
            </a:xfrm>
            <a:custGeom>
              <a:avLst/>
              <a:gdLst>
                <a:gd name="T0" fmla="*/ 48 w 230"/>
                <a:gd name="T1" fmla="*/ 280 h 312"/>
                <a:gd name="T2" fmla="*/ 0 w 230"/>
                <a:gd name="T3" fmla="*/ 312 h 312"/>
                <a:gd name="T4" fmla="*/ 39 w 230"/>
                <a:gd name="T5" fmla="*/ 305 h 312"/>
                <a:gd name="T6" fmla="*/ 81 w 230"/>
                <a:gd name="T7" fmla="*/ 287 h 312"/>
                <a:gd name="T8" fmla="*/ 48 w 230"/>
                <a:gd name="T9" fmla="*/ 280 h 312"/>
                <a:gd name="T10" fmla="*/ 68 w 230"/>
                <a:gd name="T11" fmla="*/ 0 h 312"/>
                <a:gd name="T12" fmla="*/ 51 w 230"/>
                <a:gd name="T13" fmla="*/ 1 h 312"/>
                <a:gd name="T14" fmla="*/ 4 w 230"/>
                <a:gd name="T15" fmla="*/ 12 h 312"/>
                <a:gd name="T16" fmla="*/ 1 w 230"/>
                <a:gd name="T17" fmla="*/ 13 h 312"/>
                <a:gd name="T18" fmla="*/ 12 w 230"/>
                <a:gd name="T19" fmla="*/ 13 h 312"/>
                <a:gd name="T20" fmla="*/ 66 w 230"/>
                <a:gd name="T21" fmla="*/ 19 h 312"/>
                <a:gd name="T22" fmla="*/ 127 w 230"/>
                <a:gd name="T23" fmla="*/ 45 h 312"/>
                <a:gd name="T24" fmla="*/ 143 w 230"/>
                <a:gd name="T25" fmla="*/ 52 h 312"/>
                <a:gd name="T26" fmla="*/ 143 w 230"/>
                <a:gd name="T27" fmla="*/ 52 h 312"/>
                <a:gd name="T28" fmla="*/ 168 w 230"/>
                <a:gd name="T29" fmla="*/ 82 h 312"/>
                <a:gd name="T30" fmla="*/ 169 w 230"/>
                <a:gd name="T31" fmla="*/ 89 h 312"/>
                <a:gd name="T32" fmla="*/ 201 w 230"/>
                <a:gd name="T33" fmla="*/ 149 h 312"/>
                <a:gd name="T34" fmla="*/ 216 w 230"/>
                <a:gd name="T35" fmla="*/ 134 h 312"/>
                <a:gd name="T36" fmla="*/ 201 w 230"/>
                <a:gd name="T37" fmla="*/ 49 h 312"/>
                <a:gd name="T38" fmla="*/ 122 w 230"/>
                <a:gd name="T39" fmla="*/ 7 h 312"/>
                <a:gd name="T40" fmla="*/ 68 w 230"/>
                <a:gd name="T4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312">
                  <a:moveTo>
                    <a:pt x="48" y="280"/>
                  </a:moveTo>
                  <a:cubicBezTo>
                    <a:pt x="35" y="294"/>
                    <a:pt x="19" y="305"/>
                    <a:pt x="0" y="312"/>
                  </a:cubicBezTo>
                  <a:cubicBezTo>
                    <a:pt x="13" y="309"/>
                    <a:pt x="26" y="307"/>
                    <a:pt x="39" y="305"/>
                  </a:cubicBezTo>
                  <a:cubicBezTo>
                    <a:pt x="55" y="301"/>
                    <a:pt x="69" y="295"/>
                    <a:pt x="81" y="287"/>
                  </a:cubicBezTo>
                  <a:cubicBezTo>
                    <a:pt x="70" y="286"/>
                    <a:pt x="59" y="284"/>
                    <a:pt x="48" y="280"/>
                  </a:cubicBezTo>
                  <a:moveTo>
                    <a:pt x="68" y="0"/>
                  </a:moveTo>
                  <a:cubicBezTo>
                    <a:pt x="63" y="0"/>
                    <a:pt x="57" y="0"/>
                    <a:pt x="51" y="1"/>
                  </a:cubicBezTo>
                  <a:cubicBezTo>
                    <a:pt x="35" y="2"/>
                    <a:pt x="19" y="6"/>
                    <a:pt x="4" y="12"/>
                  </a:cubicBezTo>
                  <a:cubicBezTo>
                    <a:pt x="3" y="12"/>
                    <a:pt x="2" y="13"/>
                    <a:pt x="1" y="13"/>
                  </a:cubicBezTo>
                  <a:cubicBezTo>
                    <a:pt x="5" y="13"/>
                    <a:pt x="8" y="13"/>
                    <a:pt x="12" y="13"/>
                  </a:cubicBezTo>
                  <a:cubicBezTo>
                    <a:pt x="30" y="13"/>
                    <a:pt x="48" y="15"/>
                    <a:pt x="66" y="19"/>
                  </a:cubicBezTo>
                  <a:cubicBezTo>
                    <a:pt x="87" y="24"/>
                    <a:pt x="109" y="32"/>
                    <a:pt x="127" y="45"/>
                  </a:cubicBezTo>
                  <a:cubicBezTo>
                    <a:pt x="132" y="47"/>
                    <a:pt x="138" y="49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55" y="59"/>
                    <a:pt x="163" y="69"/>
                    <a:pt x="168" y="82"/>
                  </a:cubicBezTo>
                  <a:cubicBezTo>
                    <a:pt x="168" y="85"/>
                    <a:pt x="169" y="87"/>
                    <a:pt x="169" y="89"/>
                  </a:cubicBezTo>
                  <a:cubicBezTo>
                    <a:pt x="185" y="106"/>
                    <a:pt x="197" y="126"/>
                    <a:pt x="201" y="149"/>
                  </a:cubicBezTo>
                  <a:cubicBezTo>
                    <a:pt x="207" y="146"/>
                    <a:pt x="212" y="142"/>
                    <a:pt x="216" y="134"/>
                  </a:cubicBezTo>
                  <a:cubicBezTo>
                    <a:pt x="230" y="107"/>
                    <a:pt x="221" y="72"/>
                    <a:pt x="201" y="49"/>
                  </a:cubicBezTo>
                  <a:cubicBezTo>
                    <a:pt x="181" y="26"/>
                    <a:pt x="152" y="14"/>
                    <a:pt x="122" y="7"/>
                  </a:cubicBezTo>
                  <a:cubicBezTo>
                    <a:pt x="105" y="2"/>
                    <a:pt x="86" y="0"/>
                    <a:pt x="68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ṥlîďe">
              <a:extLst>
                <a:ext uri="{FF2B5EF4-FFF2-40B4-BE49-F238E27FC236}">
                  <a16:creationId xmlns:a16="http://schemas.microsoft.com/office/drawing/2014/main" xmlns="" id="{1F6D9DCE-6EB4-474C-AB65-FA78532CB77C}"/>
                </a:ext>
              </a:extLst>
            </p:cNvPr>
            <p:cNvSpPr/>
            <p:nvPr/>
          </p:nvSpPr>
          <p:spPr bwMode="auto">
            <a:xfrm>
              <a:off x="4341813" y="3378201"/>
              <a:ext cx="12700" cy="1588"/>
            </a:xfrm>
            <a:custGeom>
              <a:avLst/>
              <a:gdLst>
                <a:gd name="T0" fmla="*/ 11 w 11"/>
                <a:gd name="T1" fmla="*/ 0 h 1"/>
                <a:gd name="T2" fmla="*/ 7 w 11"/>
                <a:gd name="T3" fmla="*/ 0 h 1"/>
                <a:gd name="T4" fmla="*/ 1 w 11"/>
                <a:gd name="T5" fmla="*/ 1 h 1"/>
                <a:gd name="T6" fmla="*/ 0 w 11"/>
                <a:gd name="T7" fmla="*/ 1 h 1"/>
                <a:gd name="T8" fmla="*/ 0 w 11"/>
                <a:gd name="T9" fmla="*/ 1 h 1"/>
                <a:gd name="T10" fmla="*/ 3 w 11"/>
                <a:gd name="T11" fmla="*/ 1 h 1"/>
                <a:gd name="T12" fmla="*/ 11 w 1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3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"/>
                    <a:pt x="8" y="0"/>
                    <a:pt x="1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Slïdê">
              <a:extLst>
                <a:ext uri="{FF2B5EF4-FFF2-40B4-BE49-F238E27FC236}">
                  <a16:creationId xmlns:a16="http://schemas.microsoft.com/office/drawing/2014/main" xmlns="" id="{FA15339D-CCC0-4CD2-A64C-55DEF2A308D6}"/>
                </a:ext>
              </a:extLst>
            </p:cNvPr>
            <p:cNvSpPr/>
            <p:nvPr/>
          </p:nvSpPr>
          <p:spPr bwMode="auto">
            <a:xfrm>
              <a:off x="4341813" y="3079751"/>
              <a:ext cx="233363" cy="300038"/>
            </a:xfrm>
            <a:custGeom>
              <a:avLst/>
              <a:gdLst>
                <a:gd name="T0" fmla="*/ 55 w 186"/>
                <a:gd name="T1" fmla="*/ 196 h 238"/>
                <a:gd name="T2" fmla="*/ 0 w 186"/>
                <a:gd name="T3" fmla="*/ 238 h 238"/>
                <a:gd name="T4" fmla="*/ 1 w 186"/>
                <a:gd name="T5" fmla="*/ 238 h 238"/>
                <a:gd name="T6" fmla="*/ 7 w 186"/>
                <a:gd name="T7" fmla="*/ 237 h 238"/>
                <a:gd name="T8" fmla="*/ 11 w 186"/>
                <a:gd name="T9" fmla="*/ 237 h 238"/>
                <a:gd name="T10" fmla="*/ 50 w 186"/>
                <a:gd name="T11" fmla="*/ 228 h 238"/>
                <a:gd name="T12" fmla="*/ 55 w 186"/>
                <a:gd name="T13" fmla="*/ 196 h 238"/>
                <a:gd name="T14" fmla="*/ 186 w 186"/>
                <a:gd name="T15" fmla="*/ 0 h 238"/>
                <a:gd name="T16" fmla="*/ 182 w 186"/>
                <a:gd name="T17" fmla="*/ 1 h 238"/>
                <a:gd name="T18" fmla="*/ 112 w 186"/>
                <a:gd name="T19" fmla="*/ 24 h 238"/>
                <a:gd name="T20" fmla="*/ 93 w 186"/>
                <a:gd name="T21" fmla="*/ 98 h 238"/>
                <a:gd name="T22" fmla="*/ 150 w 186"/>
                <a:gd name="T23" fmla="*/ 64 h 238"/>
                <a:gd name="T24" fmla="*/ 168 w 186"/>
                <a:gd name="T25" fmla="*/ 12 h 238"/>
                <a:gd name="T26" fmla="*/ 186 w 186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8">
                  <a:moveTo>
                    <a:pt x="55" y="196"/>
                  </a:moveTo>
                  <a:cubicBezTo>
                    <a:pt x="40" y="214"/>
                    <a:pt x="21" y="228"/>
                    <a:pt x="0" y="238"/>
                  </a:cubicBezTo>
                  <a:cubicBezTo>
                    <a:pt x="0" y="238"/>
                    <a:pt x="1" y="238"/>
                    <a:pt x="1" y="238"/>
                  </a:cubicBezTo>
                  <a:cubicBezTo>
                    <a:pt x="3" y="238"/>
                    <a:pt x="5" y="238"/>
                    <a:pt x="7" y="237"/>
                  </a:cubicBezTo>
                  <a:cubicBezTo>
                    <a:pt x="8" y="237"/>
                    <a:pt x="9" y="237"/>
                    <a:pt x="11" y="237"/>
                  </a:cubicBezTo>
                  <a:cubicBezTo>
                    <a:pt x="24" y="236"/>
                    <a:pt x="37" y="233"/>
                    <a:pt x="50" y="228"/>
                  </a:cubicBezTo>
                  <a:cubicBezTo>
                    <a:pt x="55" y="196"/>
                    <a:pt x="55" y="196"/>
                    <a:pt x="55" y="196"/>
                  </a:cubicBezTo>
                  <a:moveTo>
                    <a:pt x="186" y="0"/>
                  </a:moveTo>
                  <a:cubicBezTo>
                    <a:pt x="182" y="1"/>
                    <a:pt x="182" y="1"/>
                    <a:pt x="182" y="1"/>
                  </a:cubicBezTo>
                  <a:cubicBezTo>
                    <a:pt x="158" y="7"/>
                    <a:pt x="130" y="6"/>
                    <a:pt x="112" y="24"/>
                  </a:cubicBezTo>
                  <a:cubicBezTo>
                    <a:pt x="93" y="42"/>
                    <a:pt x="94" y="71"/>
                    <a:pt x="93" y="98"/>
                  </a:cubicBezTo>
                  <a:cubicBezTo>
                    <a:pt x="108" y="82"/>
                    <a:pt x="129" y="71"/>
                    <a:pt x="150" y="64"/>
                  </a:cubicBezTo>
                  <a:cubicBezTo>
                    <a:pt x="151" y="44"/>
                    <a:pt x="155" y="25"/>
                    <a:pt x="168" y="12"/>
                  </a:cubicBezTo>
                  <a:cubicBezTo>
                    <a:pt x="173" y="7"/>
                    <a:pt x="179" y="3"/>
                    <a:pt x="186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sļïdé">
              <a:extLst>
                <a:ext uri="{FF2B5EF4-FFF2-40B4-BE49-F238E27FC236}">
                  <a16:creationId xmlns:a16="http://schemas.microsoft.com/office/drawing/2014/main" xmlns="" id="{77990A28-259B-4166-9146-836C8E4D67A6}"/>
                </a:ext>
              </a:extLst>
            </p:cNvPr>
            <p:cNvSpPr/>
            <p:nvPr/>
          </p:nvSpPr>
          <p:spPr bwMode="auto">
            <a:xfrm>
              <a:off x="4557713" y="2971801"/>
              <a:ext cx="315913" cy="412750"/>
            </a:xfrm>
            <a:custGeom>
              <a:avLst/>
              <a:gdLst>
                <a:gd name="T0" fmla="*/ 248 w 251"/>
                <a:gd name="T1" fmla="*/ 268 h 328"/>
                <a:gd name="T2" fmla="*/ 231 w 251"/>
                <a:gd name="T3" fmla="*/ 279 h 328"/>
                <a:gd name="T4" fmla="*/ 27 w 251"/>
                <a:gd name="T5" fmla="*/ 318 h 328"/>
                <a:gd name="T6" fmla="*/ 19 w 251"/>
                <a:gd name="T7" fmla="*/ 285 h 328"/>
                <a:gd name="T8" fmla="*/ 8 w 251"/>
                <a:gd name="T9" fmla="*/ 237 h 328"/>
                <a:gd name="T10" fmla="*/ 3 w 251"/>
                <a:gd name="T11" fmla="*/ 214 h 328"/>
                <a:gd name="T12" fmla="*/ 0 w 251"/>
                <a:gd name="T13" fmla="*/ 177 h 328"/>
                <a:gd name="T14" fmla="*/ 3 w 251"/>
                <a:gd name="T15" fmla="*/ 164 h 328"/>
                <a:gd name="T16" fmla="*/ 13 w 251"/>
                <a:gd name="T17" fmla="*/ 142 h 328"/>
                <a:gd name="T18" fmla="*/ 16 w 251"/>
                <a:gd name="T19" fmla="*/ 139 h 328"/>
                <a:gd name="T20" fmla="*/ 30 w 251"/>
                <a:gd name="T21" fmla="*/ 127 h 328"/>
                <a:gd name="T22" fmla="*/ 62 w 251"/>
                <a:gd name="T23" fmla="*/ 105 h 328"/>
                <a:gd name="T24" fmla="*/ 62 w 251"/>
                <a:gd name="T25" fmla="*/ 85 h 328"/>
                <a:gd name="T26" fmla="*/ 46 w 251"/>
                <a:gd name="T27" fmla="*/ 38 h 328"/>
                <a:gd name="T28" fmla="*/ 68 w 251"/>
                <a:gd name="T29" fmla="*/ 15 h 328"/>
                <a:gd name="T30" fmla="*/ 175 w 251"/>
                <a:gd name="T31" fmla="*/ 7 h 328"/>
                <a:gd name="T32" fmla="*/ 176 w 251"/>
                <a:gd name="T33" fmla="*/ 60 h 328"/>
                <a:gd name="T34" fmla="*/ 210 w 251"/>
                <a:gd name="T35" fmla="*/ 98 h 328"/>
                <a:gd name="T36" fmla="*/ 218 w 251"/>
                <a:gd name="T37" fmla="*/ 100 h 328"/>
                <a:gd name="T38" fmla="*/ 228 w 251"/>
                <a:gd name="T39" fmla="*/ 104 h 328"/>
                <a:gd name="T40" fmla="*/ 233 w 251"/>
                <a:gd name="T41" fmla="*/ 111 h 328"/>
                <a:gd name="T42" fmla="*/ 236 w 251"/>
                <a:gd name="T43" fmla="*/ 124 h 328"/>
                <a:gd name="T44" fmla="*/ 250 w 251"/>
                <a:gd name="T45" fmla="*/ 250 h 328"/>
                <a:gd name="T46" fmla="*/ 250 w 251"/>
                <a:gd name="T47" fmla="*/ 252 h 328"/>
                <a:gd name="T48" fmla="*/ 248 w 251"/>
                <a:gd name="T49" fmla="*/ 26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1" h="328">
                  <a:moveTo>
                    <a:pt x="248" y="268"/>
                  </a:moveTo>
                  <a:cubicBezTo>
                    <a:pt x="244" y="274"/>
                    <a:pt x="238" y="276"/>
                    <a:pt x="231" y="279"/>
                  </a:cubicBezTo>
                  <a:cubicBezTo>
                    <a:pt x="165" y="303"/>
                    <a:pt x="96" y="328"/>
                    <a:pt x="27" y="318"/>
                  </a:cubicBezTo>
                  <a:cubicBezTo>
                    <a:pt x="24" y="307"/>
                    <a:pt x="22" y="296"/>
                    <a:pt x="19" y="285"/>
                  </a:cubicBezTo>
                  <a:cubicBezTo>
                    <a:pt x="15" y="269"/>
                    <a:pt x="12" y="253"/>
                    <a:pt x="8" y="237"/>
                  </a:cubicBezTo>
                  <a:cubicBezTo>
                    <a:pt x="6" y="230"/>
                    <a:pt x="4" y="222"/>
                    <a:pt x="3" y="214"/>
                  </a:cubicBezTo>
                  <a:cubicBezTo>
                    <a:pt x="0" y="202"/>
                    <a:pt x="0" y="190"/>
                    <a:pt x="0" y="177"/>
                  </a:cubicBezTo>
                  <a:cubicBezTo>
                    <a:pt x="1" y="173"/>
                    <a:pt x="2" y="169"/>
                    <a:pt x="3" y="164"/>
                  </a:cubicBezTo>
                  <a:cubicBezTo>
                    <a:pt x="5" y="156"/>
                    <a:pt x="8" y="149"/>
                    <a:pt x="13" y="142"/>
                  </a:cubicBezTo>
                  <a:cubicBezTo>
                    <a:pt x="14" y="141"/>
                    <a:pt x="15" y="140"/>
                    <a:pt x="16" y="139"/>
                  </a:cubicBezTo>
                  <a:cubicBezTo>
                    <a:pt x="19" y="134"/>
                    <a:pt x="24" y="130"/>
                    <a:pt x="30" y="127"/>
                  </a:cubicBezTo>
                  <a:cubicBezTo>
                    <a:pt x="41" y="121"/>
                    <a:pt x="58" y="118"/>
                    <a:pt x="62" y="105"/>
                  </a:cubicBezTo>
                  <a:cubicBezTo>
                    <a:pt x="64" y="99"/>
                    <a:pt x="64" y="92"/>
                    <a:pt x="62" y="85"/>
                  </a:cubicBezTo>
                  <a:cubicBezTo>
                    <a:pt x="58" y="69"/>
                    <a:pt x="51" y="54"/>
                    <a:pt x="46" y="38"/>
                  </a:cubicBezTo>
                  <a:cubicBezTo>
                    <a:pt x="41" y="18"/>
                    <a:pt x="49" y="20"/>
                    <a:pt x="68" y="15"/>
                  </a:cubicBezTo>
                  <a:cubicBezTo>
                    <a:pt x="103" y="6"/>
                    <a:pt x="140" y="0"/>
                    <a:pt x="175" y="7"/>
                  </a:cubicBezTo>
                  <a:cubicBezTo>
                    <a:pt x="174" y="25"/>
                    <a:pt x="172" y="43"/>
                    <a:pt x="176" y="60"/>
                  </a:cubicBezTo>
                  <a:cubicBezTo>
                    <a:pt x="181" y="77"/>
                    <a:pt x="193" y="93"/>
                    <a:pt x="210" y="98"/>
                  </a:cubicBezTo>
                  <a:cubicBezTo>
                    <a:pt x="212" y="99"/>
                    <a:pt x="215" y="99"/>
                    <a:pt x="218" y="100"/>
                  </a:cubicBezTo>
                  <a:cubicBezTo>
                    <a:pt x="222" y="100"/>
                    <a:pt x="225" y="102"/>
                    <a:pt x="228" y="104"/>
                  </a:cubicBezTo>
                  <a:cubicBezTo>
                    <a:pt x="230" y="106"/>
                    <a:pt x="232" y="108"/>
                    <a:pt x="233" y="111"/>
                  </a:cubicBezTo>
                  <a:cubicBezTo>
                    <a:pt x="235" y="115"/>
                    <a:pt x="236" y="119"/>
                    <a:pt x="236" y="124"/>
                  </a:cubicBezTo>
                  <a:cubicBezTo>
                    <a:pt x="243" y="166"/>
                    <a:pt x="247" y="208"/>
                    <a:pt x="250" y="250"/>
                  </a:cubicBezTo>
                  <a:cubicBezTo>
                    <a:pt x="250" y="252"/>
                    <a:pt x="250" y="252"/>
                    <a:pt x="250" y="252"/>
                  </a:cubicBezTo>
                  <a:cubicBezTo>
                    <a:pt x="251" y="257"/>
                    <a:pt x="250" y="263"/>
                    <a:pt x="248" y="268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ṩľiḑé">
              <a:extLst>
                <a:ext uri="{FF2B5EF4-FFF2-40B4-BE49-F238E27FC236}">
                  <a16:creationId xmlns:a16="http://schemas.microsoft.com/office/drawing/2014/main" xmlns="" id="{4E099C14-815E-4B73-8299-0F25ED13FE95}"/>
                </a:ext>
              </a:extLst>
            </p:cNvPr>
            <p:cNvSpPr/>
            <p:nvPr/>
          </p:nvSpPr>
          <p:spPr bwMode="auto">
            <a:xfrm>
              <a:off x="4365625" y="3143251"/>
              <a:ext cx="219075" cy="625475"/>
            </a:xfrm>
            <a:custGeom>
              <a:avLst/>
              <a:gdLst>
                <a:gd name="T0" fmla="*/ 61 w 173"/>
                <a:gd name="T1" fmla="*/ 63 h 498"/>
                <a:gd name="T2" fmla="*/ 36 w 173"/>
                <a:gd name="T3" fmla="*/ 140 h 498"/>
                <a:gd name="T4" fmla="*/ 7 w 173"/>
                <a:gd name="T5" fmla="*/ 309 h 498"/>
                <a:gd name="T6" fmla="*/ 11 w 173"/>
                <a:gd name="T7" fmla="*/ 377 h 498"/>
                <a:gd name="T8" fmla="*/ 24 w 173"/>
                <a:gd name="T9" fmla="*/ 397 h 498"/>
                <a:gd name="T10" fmla="*/ 28 w 173"/>
                <a:gd name="T11" fmla="*/ 420 h 498"/>
                <a:gd name="T12" fmla="*/ 111 w 173"/>
                <a:gd name="T13" fmla="*/ 494 h 498"/>
                <a:gd name="T14" fmla="*/ 152 w 173"/>
                <a:gd name="T15" fmla="*/ 489 h 498"/>
                <a:gd name="T16" fmla="*/ 157 w 173"/>
                <a:gd name="T17" fmla="*/ 447 h 498"/>
                <a:gd name="T18" fmla="*/ 124 w 173"/>
                <a:gd name="T19" fmla="*/ 414 h 498"/>
                <a:gd name="T20" fmla="*/ 83 w 173"/>
                <a:gd name="T21" fmla="*/ 383 h 498"/>
                <a:gd name="T22" fmla="*/ 107 w 173"/>
                <a:gd name="T23" fmla="*/ 199 h 498"/>
                <a:gd name="T24" fmla="*/ 128 w 173"/>
                <a:gd name="T25" fmla="*/ 170 h 498"/>
                <a:gd name="T26" fmla="*/ 161 w 173"/>
                <a:gd name="T27" fmla="*/ 184 h 498"/>
                <a:gd name="T28" fmla="*/ 168 w 173"/>
                <a:gd name="T29" fmla="*/ 174 h 498"/>
                <a:gd name="T30" fmla="*/ 170 w 173"/>
                <a:gd name="T31" fmla="*/ 127 h 498"/>
                <a:gd name="T32" fmla="*/ 165 w 173"/>
                <a:gd name="T33" fmla="*/ 70 h 498"/>
                <a:gd name="T34" fmla="*/ 170 w 173"/>
                <a:gd name="T35" fmla="*/ 20 h 498"/>
                <a:gd name="T36" fmla="*/ 143 w 173"/>
                <a:gd name="T37" fmla="*/ 10 h 498"/>
                <a:gd name="T38" fmla="*/ 61 w 173"/>
                <a:gd name="T39" fmla="*/ 6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" h="498">
                  <a:moveTo>
                    <a:pt x="61" y="63"/>
                  </a:moveTo>
                  <a:cubicBezTo>
                    <a:pt x="46" y="86"/>
                    <a:pt x="41" y="113"/>
                    <a:pt x="36" y="140"/>
                  </a:cubicBezTo>
                  <a:cubicBezTo>
                    <a:pt x="7" y="309"/>
                    <a:pt x="7" y="309"/>
                    <a:pt x="7" y="309"/>
                  </a:cubicBezTo>
                  <a:cubicBezTo>
                    <a:pt x="3" y="332"/>
                    <a:pt x="0" y="357"/>
                    <a:pt x="11" y="377"/>
                  </a:cubicBezTo>
                  <a:cubicBezTo>
                    <a:pt x="15" y="384"/>
                    <a:pt x="21" y="390"/>
                    <a:pt x="24" y="397"/>
                  </a:cubicBezTo>
                  <a:cubicBezTo>
                    <a:pt x="26" y="404"/>
                    <a:pt x="28" y="412"/>
                    <a:pt x="28" y="420"/>
                  </a:cubicBezTo>
                  <a:cubicBezTo>
                    <a:pt x="35" y="458"/>
                    <a:pt x="73" y="484"/>
                    <a:pt x="111" y="494"/>
                  </a:cubicBezTo>
                  <a:cubicBezTo>
                    <a:pt x="125" y="497"/>
                    <a:pt x="141" y="498"/>
                    <a:pt x="152" y="489"/>
                  </a:cubicBezTo>
                  <a:cubicBezTo>
                    <a:pt x="164" y="479"/>
                    <a:pt x="164" y="460"/>
                    <a:pt x="157" y="447"/>
                  </a:cubicBezTo>
                  <a:cubicBezTo>
                    <a:pt x="150" y="433"/>
                    <a:pt x="137" y="423"/>
                    <a:pt x="124" y="414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9" y="186"/>
                    <a:pt x="115" y="169"/>
                    <a:pt x="128" y="170"/>
                  </a:cubicBezTo>
                  <a:cubicBezTo>
                    <a:pt x="141" y="172"/>
                    <a:pt x="150" y="190"/>
                    <a:pt x="161" y="184"/>
                  </a:cubicBezTo>
                  <a:cubicBezTo>
                    <a:pt x="164" y="181"/>
                    <a:pt x="167" y="178"/>
                    <a:pt x="168" y="174"/>
                  </a:cubicBezTo>
                  <a:cubicBezTo>
                    <a:pt x="173" y="159"/>
                    <a:pt x="171" y="142"/>
                    <a:pt x="170" y="127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3" y="51"/>
                    <a:pt x="168" y="37"/>
                    <a:pt x="170" y="20"/>
                  </a:cubicBezTo>
                  <a:cubicBezTo>
                    <a:pt x="173" y="0"/>
                    <a:pt x="159" y="6"/>
                    <a:pt x="143" y="10"/>
                  </a:cubicBezTo>
                  <a:cubicBezTo>
                    <a:pt x="111" y="19"/>
                    <a:pt x="79" y="35"/>
                    <a:pt x="61" y="63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şḷïde">
              <a:extLst>
                <a:ext uri="{FF2B5EF4-FFF2-40B4-BE49-F238E27FC236}">
                  <a16:creationId xmlns:a16="http://schemas.microsoft.com/office/drawing/2014/main" xmlns="" id="{4D5484C8-0EF4-4AC9-B115-274761B95794}"/>
                </a:ext>
              </a:extLst>
            </p:cNvPr>
            <p:cNvSpPr/>
            <p:nvPr/>
          </p:nvSpPr>
          <p:spPr bwMode="auto">
            <a:xfrm>
              <a:off x="4738688" y="3086101"/>
              <a:ext cx="355600" cy="528638"/>
            </a:xfrm>
            <a:custGeom>
              <a:avLst/>
              <a:gdLst>
                <a:gd name="T0" fmla="*/ 281 w 283"/>
                <a:gd name="T1" fmla="*/ 384 h 420"/>
                <a:gd name="T2" fmla="*/ 268 w 283"/>
                <a:gd name="T3" fmla="*/ 396 h 420"/>
                <a:gd name="T4" fmla="*/ 161 w 283"/>
                <a:gd name="T5" fmla="*/ 411 h 420"/>
                <a:gd name="T6" fmla="*/ 136 w 283"/>
                <a:gd name="T7" fmla="*/ 405 h 420"/>
                <a:gd name="T8" fmla="*/ 113 w 283"/>
                <a:gd name="T9" fmla="*/ 405 h 420"/>
                <a:gd name="T10" fmla="*/ 94 w 283"/>
                <a:gd name="T11" fmla="*/ 405 h 420"/>
                <a:gd name="T12" fmla="*/ 22 w 283"/>
                <a:gd name="T13" fmla="*/ 365 h 420"/>
                <a:gd name="T14" fmla="*/ 11 w 283"/>
                <a:gd name="T15" fmla="*/ 321 h 420"/>
                <a:gd name="T16" fmla="*/ 35 w 283"/>
                <a:gd name="T17" fmla="*/ 314 h 420"/>
                <a:gd name="T18" fmla="*/ 59 w 283"/>
                <a:gd name="T19" fmla="*/ 323 h 420"/>
                <a:gd name="T20" fmla="*/ 144 w 283"/>
                <a:gd name="T21" fmla="*/ 346 h 420"/>
                <a:gd name="T22" fmla="*/ 196 w 283"/>
                <a:gd name="T23" fmla="*/ 326 h 420"/>
                <a:gd name="T24" fmla="*/ 195 w 283"/>
                <a:gd name="T25" fmla="*/ 297 h 420"/>
                <a:gd name="T26" fmla="*/ 175 w 283"/>
                <a:gd name="T27" fmla="*/ 218 h 420"/>
                <a:gd name="T28" fmla="*/ 173 w 283"/>
                <a:gd name="T29" fmla="*/ 212 h 420"/>
                <a:gd name="T30" fmla="*/ 172 w 283"/>
                <a:gd name="T31" fmla="*/ 210 h 420"/>
                <a:gd name="T32" fmla="*/ 163 w 283"/>
                <a:gd name="T33" fmla="*/ 206 h 420"/>
                <a:gd name="T34" fmla="*/ 122 w 283"/>
                <a:gd name="T35" fmla="*/ 185 h 420"/>
                <a:gd name="T36" fmla="*/ 106 w 283"/>
                <a:gd name="T37" fmla="*/ 159 h 420"/>
                <a:gd name="T38" fmla="*/ 103 w 283"/>
                <a:gd name="T39" fmla="*/ 151 h 420"/>
                <a:gd name="T40" fmla="*/ 79 w 283"/>
                <a:gd name="T41" fmla="*/ 93 h 420"/>
                <a:gd name="T42" fmla="*/ 69 w 283"/>
                <a:gd name="T43" fmla="*/ 51 h 420"/>
                <a:gd name="T44" fmla="*/ 73 w 283"/>
                <a:gd name="T45" fmla="*/ 28 h 420"/>
                <a:gd name="T46" fmla="*/ 79 w 283"/>
                <a:gd name="T47" fmla="*/ 24 h 420"/>
                <a:gd name="T48" fmla="*/ 89 w 283"/>
                <a:gd name="T49" fmla="*/ 19 h 420"/>
                <a:gd name="T50" fmla="*/ 92 w 283"/>
                <a:gd name="T51" fmla="*/ 18 h 420"/>
                <a:gd name="T52" fmla="*/ 126 w 283"/>
                <a:gd name="T53" fmla="*/ 7 h 420"/>
                <a:gd name="T54" fmla="*/ 202 w 283"/>
                <a:gd name="T55" fmla="*/ 35 h 420"/>
                <a:gd name="T56" fmla="*/ 238 w 283"/>
                <a:gd name="T57" fmla="*/ 112 h 420"/>
                <a:gd name="T58" fmla="*/ 255 w 283"/>
                <a:gd name="T59" fmla="*/ 196 h 420"/>
                <a:gd name="T60" fmla="*/ 265 w 283"/>
                <a:gd name="T61" fmla="*/ 228 h 420"/>
                <a:gd name="T62" fmla="*/ 271 w 283"/>
                <a:gd name="T63" fmla="*/ 266 h 420"/>
                <a:gd name="T64" fmla="*/ 282 w 283"/>
                <a:gd name="T65" fmla="*/ 366 h 420"/>
                <a:gd name="T66" fmla="*/ 281 w 283"/>
                <a:gd name="T67" fmla="*/ 38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420">
                  <a:moveTo>
                    <a:pt x="281" y="384"/>
                  </a:moveTo>
                  <a:cubicBezTo>
                    <a:pt x="278" y="390"/>
                    <a:pt x="273" y="394"/>
                    <a:pt x="268" y="396"/>
                  </a:cubicBezTo>
                  <a:cubicBezTo>
                    <a:pt x="235" y="415"/>
                    <a:pt x="197" y="420"/>
                    <a:pt x="161" y="411"/>
                  </a:cubicBezTo>
                  <a:cubicBezTo>
                    <a:pt x="153" y="409"/>
                    <a:pt x="144" y="407"/>
                    <a:pt x="136" y="405"/>
                  </a:cubicBezTo>
                  <a:cubicBezTo>
                    <a:pt x="128" y="404"/>
                    <a:pt x="121" y="405"/>
                    <a:pt x="113" y="405"/>
                  </a:cubicBezTo>
                  <a:cubicBezTo>
                    <a:pt x="107" y="405"/>
                    <a:pt x="101" y="406"/>
                    <a:pt x="94" y="405"/>
                  </a:cubicBezTo>
                  <a:cubicBezTo>
                    <a:pt x="66" y="403"/>
                    <a:pt x="42" y="386"/>
                    <a:pt x="22" y="365"/>
                  </a:cubicBezTo>
                  <a:cubicBezTo>
                    <a:pt x="11" y="353"/>
                    <a:pt x="0" y="334"/>
                    <a:pt x="11" y="321"/>
                  </a:cubicBezTo>
                  <a:cubicBezTo>
                    <a:pt x="17" y="314"/>
                    <a:pt x="26" y="312"/>
                    <a:pt x="35" y="314"/>
                  </a:cubicBezTo>
                  <a:cubicBezTo>
                    <a:pt x="43" y="315"/>
                    <a:pt x="51" y="319"/>
                    <a:pt x="59" y="323"/>
                  </a:cubicBezTo>
                  <a:cubicBezTo>
                    <a:pt x="86" y="335"/>
                    <a:pt x="114" y="343"/>
                    <a:pt x="144" y="346"/>
                  </a:cubicBezTo>
                  <a:cubicBezTo>
                    <a:pt x="164" y="348"/>
                    <a:pt x="189" y="345"/>
                    <a:pt x="196" y="326"/>
                  </a:cubicBezTo>
                  <a:cubicBezTo>
                    <a:pt x="199" y="316"/>
                    <a:pt x="197" y="306"/>
                    <a:pt x="195" y="297"/>
                  </a:cubicBezTo>
                  <a:cubicBezTo>
                    <a:pt x="188" y="270"/>
                    <a:pt x="182" y="244"/>
                    <a:pt x="175" y="218"/>
                  </a:cubicBezTo>
                  <a:cubicBezTo>
                    <a:pt x="175" y="216"/>
                    <a:pt x="174" y="214"/>
                    <a:pt x="173" y="212"/>
                  </a:cubicBezTo>
                  <a:cubicBezTo>
                    <a:pt x="173" y="211"/>
                    <a:pt x="172" y="210"/>
                    <a:pt x="172" y="210"/>
                  </a:cubicBezTo>
                  <a:cubicBezTo>
                    <a:pt x="169" y="208"/>
                    <a:pt x="166" y="206"/>
                    <a:pt x="163" y="206"/>
                  </a:cubicBezTo>
                  <a:cubicBezTo>
                    <a:pt x="148" y="202"/>
                    <a:pt x="133" y="196"/>
                    <a:pt x="122" y="185"/>
                  </a:cubicBezTo>
                  <a:cubicBezTo>
                    <a:pt x="115" y="178"/>
                    <a:pt x="110" y="169"/>
                    <a:pt x="106" y="159"/>
                  </a:cubicBezTo>
                  <a:cubicBezTo>
                    <a:pt x="105" y="156"/>
                    <a:pt x="104" y="154"/>
                    <a:pt x="103" y="151"/>
                  </a:cubicBezTo>
                  <a:cubicBezTo>
                    <a:pt x="94" y="132"/>
                    <a:pt x="86" y="113"/>
                    <a:pt x="79" y="93"/>
                  </a:cubicBezTo>
                  <a:cubicBezTo>
                    <a:pt x="74" y="79"/>
                    <a:pt x="71" y="65"/>
                    <a:pt x="69" y="51"/>
                  </a:cubicBezTo>
                  <a:cubicBezTo>
                    <a:pt x="67" y="39"/>
                    <a:pt x="66" y="33"/>
                    <a:pt x="73" y="28"/>
                  </a:cubicBezTo>
                  <a:cubicBezTo>
                    <a:pt x="75" y="26"/>
                    <a:pt x="77" y="25"/>
                    <a:pt x="79" y="24"/>
                  </a:cubicBezTo>
                  <a:cubicBezTo>
                    <a:pt x="82" y="22"/>
                    <a:pt x="85" y="21"/>
                    <a:pt x="89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103" y="13"/>
                    <a:pt x="115" y="10"/>
                    <a:pt x="126" y="7"/>
                  </a:cubicBezTo>
                  <a:cubicBezTo>
                    <a:pt x="154" y="0"/>
                    <a:pt x="183" y="14"/>
                    <a:pt x="202" y="35"/>
                  </a:cubicBezTo>
                  <a:cubicBezTo>
                    <a:pt x="221" y="56"/>
                    <a:pt x="231" y="84"/>
                    <a:pt x="238" y="112"/>
                  </a:cubicBezTo>
                  <a:cubicBezTo>
                    <a:pt x="244" y="140"/>
                    <a:pt x="247" y="168"/>
                    <a:pt x="255" y="196"/>
                  </a:cubicBezTo>
                  <a:cubicBezTo>
                    <a:pt x="258" y="206"/>
                    <a:pt x="262" y="217"/>
                    <a:pt x="265" y="228"/>
                  </a:cubicBezTo>
                  <a:cubicBezTo>
                    <a:pt x="268" y="240"/>
                    <a:pt x="270" y="253"/>
                    <a:pt x="271" y="266"/>
                  </a:cubicBezTo>
                  <a:cubicBezTo>
                    <a:pt x="275" y="299"/>
                    <a:pt x="278" y="333"/>
                    <a:pt x="282" y="366"/>
                  </a:cubicBezTo>
                  <a:cubicBezTo>
                    <a:pt x="283" y="372"/>
                    <a:pt x="283" y="379"/>
                    <a:pt x="281" y="384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1ïḓé">
              <a:extLst>
                <a:ext uri="{FF2B5EF4-FFF2-40B4-BE49-F238E27FC236}">
                  <a16:creationId xmlns:a16="http://schemas.microsoft.com/office/drawing/2014/main" xmlns="" id="{B831262A-4408-49EA-BD26-602233A2CF96}"/>
                </a:ext>
              </a:extLst>
            </p:cNvPr>
            <p:cNvSpPr/>
            <p:nvPr/>
          </p:nvSpPr>
          <p:spPr bwMode="auto">
            <a:xfrm>
              <a:off x="4529138" y="3405188"/>
              <a:ext cx="447675" cy="398463"/>
            </a:xfrm>
            <a:custGeom>
              <a:avLst/>
              <a:gdLst>
                <a:gd name="T0" fmla="*/ 37 w 356"/>
                <a:gd name="T1" fmla="*/ 117 h 317"/>
                <a:gd name="T2" fmla="*/ 0 w 356"/>
                <a:gd name="T3" fmla="*/ 265 h 317"/>
                <a:gd name="T4" fmla="*/ 43 w 356"/>
                <a:gd name="T5" fmla="*/ 283 h 317"/>
                <a:gd name="T6" fmla="*/ 352 w 356"/>
                <a:gd name="T7" fmla="*/ 306 h 317"/>
                <a:gd name="T8" fmla="*/ 349 w 356"/>
                <a:gd name="T9" fmla="*/ 255 h 317"/>
                <a:gd name="T10" fmla="*/ 332 w 356"/>
                <a:gd name="T11" fmla="*/ 227 h 317"/>
                <a:gd name="T12" fmla="*/ 326 w 356"/>
                <a:gd name="T13" fmla="*/ 175 h 317"/>
                <a:gd name="T14" fmla="*/ 333 w 356"/>
                <a:gd name="T15" fmla="*/ 23 h 317"/>
                <a:gd name="T16" fmla="*/ 171 w 356"/>
                <a:gd name="T17" fmla="*/ 25 h 317"/>
                <a:gd name="T18" fmla="*/ 140 w 356"/>
                <a:gd name="T19" fmla="*/ 25 h 317"/>
                <a:gd name="T20" fmla="*/ 87 w 356"/>
                <a:gd name="T21" fmla="*/ 28 h 317"/>
                <a:gd name="T22" fmla="*/ 20 w 356"/>
                <a:gd name="T23" fmla="*/ 53 h 317"/>
                <a:gd name="T24" fmla="*/ 37 w 356"/>
                <a:gd name="T25" fmla="*/ 1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17">
                  <a:moveTo>
                    <a:pt x="37" y="117"/>
                  </a:moveTo>
                  <a:cubicBezTo>
                    <a:pt x="45" y="168"/>
                    <a:pt x="22" y="218"/>
                    <a:pt x="0" y="265"/>
                  </a:cubicBezTo>
                  <a:cubicBezTo>
                    <a:pt x="12" y="274"/>
                    <a:pt x="28" y="279"/>
                    <a:pt x="43" y="283"/>
                  </a:cubicBezTo>
                  <a:cubicBezTo>
                    <a:pt x="143" y="309"/>
                    <a:pt x="248" y="317"/>
                    <a:pt x="352" y="306"/>
                  </a:cubicBezTo>
                  <a:cubicBezTo>
                    <a:pt x="354" y="289"/>
                    <a:pt x="356" y="270"/>
                    <a:pt x="349" y="255"/>
                  </a:cubicBezTo>
                  <a:cubicBezTo>
                    <a:pt x="345" y="245"/>
                    <a:pt x="337" y="237"/>
                    <a:pt x="332" y="227"/>
                  </a:cubicBezTo>
                  <a:cubicBezTo>
                    <a:pt x="324" y="211"/>
                    <a:pt x="325" y="192"/>
                    <a:pt x="326" y="175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284" y="0"/>
                    <a:pt x="226" y="22"/>
                    <a:pt x="171" y="25"/>
                  </a:cubicBezTo>
                  <a:cubicBezTo>
                    <a:pt x="161" y="25"/>
                    <a:pt x="150" y="25"/>
                    <a:pt x="140" y="25"/>
                  </a:cubicBezTo>
                  <a:cubicBezTo>
                    <a:pt x="122" y="25"/>
                    <a:pt x="104" y="25"/>
                    <a:pt x="87" y="28"/>
                  </a:cubicBezTo>
                  <a:cubicBezTo>
                    <a:pt x="72" y="31"/>
                    <a:pt x="27" y="38"/>
                    <a:pt x="20" y="53"/>
                  </a:cubicBezTo>
                  <a:cubicBezTo>
                    <a:pt x="13" y="68"/>
                    <a:pt x="34" y="101"/>
                    <a:pt x="37" y="117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šḻíḑè">
              <a:extLst>
                <a:ext uri="{FF2B5EF4-FFF2-40B4-BE49-F238E27FC236}">
                  <a16:creationId xmlns:a16="http://schemas.microsoft.com/office/drawing/2014/main" xmlns="" id="{EEEBDDE5-1F17-44CB-9BE3-EF74BDFA9AF0}"/>
                </a:ext>
              </a:extLst>
            </p:cNvPr>
            <p:cNvSpPr/>
            <p:nvPr/>
          </p:nvSpPr>
          <p:spPr bwMode="auto">
            <a:xfrm>
              <a:off x="4529138" y="3421063"/>
              <a:ext cx="444500" cy="374650"/>
            </a:xfrm>
            <a:custGeom>
              <a:avLst/>
              <a:gdLst>
                <a:gd name="T0" fmla="*/ 280 w 354"/>
                <a:gd name="T1" fmla="*/ 0 h 298"/>
                <a:gd name="T2" fmla="*/ 171 w 354"/>
                <a:gd name="T3" fmla="*/ 12 h 298"/>
                <a:gd name="T4" fmla="*/ 152 w 354"/>
                <a:gd name="T5" fmla="*/ 12 h 298"/>
                <a:gd name="T6" fmla="*/ 140 w 354"/>
                <a:gd name="T7" fmla="*/ 12 h 298"/>
                <a:gd name="T8" fmla="*/ 127 w 354"/>
                <a:gd name="T9" fmla="*/ 12 h 298"/>
                <a:gd name="T10" fmla="*/ 87 w 354"/>
                <a:gd name="T11" fmla="*/ 15 h 298"/>
                <a:gd name="T12" fmla="*/ 20 w 354"/>
                <a:gd name="T13" fmla="*/ 40 h 298"/>
                <a:gd name="T14" fmla="*/ 18 w 354"/>
                <a:gd name="T15" fmla="*/ 47 h 298"/>
                <a:gd name="T16" fmla="*/ 37 w 354"/>
                <a:gd name="T17" fmla="*/ 104 h 298"/>
                <a:gd name="T18" fmla="*/ 39 w 354"/>
                <a:gd name="T19" fmla="*/ 125 h 298"/>
                <a:gd name="T20" fmla="*/ 18 w 354"/>
                <a:gd name="T21" fmla="*/ 212 h 298"/>
                <a:gd name="T22" fmla="*/ 0 w 354"/>
                <a:gd name="T23" fmla="*/ 252 h 298"/>
                <a:gd name="T24" fmla="*/ 43 w 354"/>
                <a:gd name="T25" fmla="*/ 270 h 298"/>
                <a:gd name="T26" fmla="*/ 260 w 354"/>
                <a:gd name="T27" fmla="*/ 298 h 298"/>
                <a:gd name="T28" fmla="*/ 352 w 354"/>
                <a:gd name="T29" fmla="*/ 293 h 298"/>
                <a:gd name="T30" fmla="*/ 354 w 354"/>
                <a:gd name="T31" fmla="*/ 267 h 298"/>
                <a:gd name="T32" fmla="*/ 349 w 354"/>
                <a:gd name="T33" fmla="*/ 242 h 298"/>
                <a:gd name="T34" fmla="*/ 332 w 354"/>
                <a:gd name="T35" fmla="*/ 214 h 298"/>
                <a:gd name="T36" fmla="*/ 326 w 354"/>
                <a:gd name="T37" fmla="*/ 178 h 298"/>
                <a:gd name="T38" fmla="*/ 326 w 354"/>
                <a:gd name="T39" fmla="*/ 162 h 298"/>
                <a:gd name="T40" fmla="*/ 333 w 354"/>
                <a:gd name="T41" fmla="*/ 10 h 298"/>
                <a:gd name="T42" fmla="*/ 280 w 354"/>
                <a:gd name="T4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98">
                  <a:moveTo>
                    <a:pt x="280" y="0"/>
                  </a:moveTo>
                  <a:cubicBezTo>
                    <a:pt x="245" y="0"/>
                    <a:pt x="207" y="10"/>
                    <a:pt x="171" y="12"/>
                  </a:cubicBezTo>
                  <a:cubicBezTo>
                    <a:pt x="165" y="12"/>
                    <a:pt x="158" y="12"/>
                    <a:pt x="152" y="12"/>
                  </a:cubicBezTo>
                  <a:cubicBezTo>
                    <a:pt x="148" y="12"/>
                    <a:pt x="144" y="12"/>
                    <a:pt x="140" y="12"/>
                  </a:cubicBezTo>
                  <a:cubicBezTo>
                    <a:pt x="135" y="12"/>
                    <a:pt x="131" y="12"/>
                    <a:pt x="127" y="12"/>
                  </a:cubicBezTo>
                  <a:cubicBezTo>
                    <a:pt x="114" y="12"/>
                    <a:pt x="100" y="13"/>
                    <a:pt x="87" y="15"/>
                  </a:cubicBezTo>
                  <a:cubicBezTo>
                    <a:pt x="72" y="18"/>
                    <a:pt x="27" y="25"/>
                    <a:pt x="20" y="40"/>
                  </a:cubicBezTo>
                  <a:cubicBezTo>
                    <a:pt x="19" y="42"/>
                    <a:pt x="18" y="44"/>
                    <a:pt x="18" y="47"/>
                  </a:cubicBezTo>
                  <a:cubicBezTo>
                    <a:pt x="18" y="63"/>
                    <a:pt x="35" y="90"/>
                    <a:pt x="37" y="104"/>
                  </a:cubicBezTo>
                  <a:cubicBezTo>
                    <a:pt x="38" y="111"/>
                    <a:pt x="39" y="118"/>
                    <a:pt x="39" y="125"/>
                  </a:cubicBezTo>
                  <a:cubicBezTo>
                    <a:pt x="39" y="155"/>
                    <a:pt x="30" y="184"/>
                    <a:pt x="18" y="212"/>
                  </a:cubicBezTo>
                  <a:cubicBezTo>
                    <a:pt x="12" y="226"/>
                    <a:pt x="6" y="239"/>
                    <a:pt x="0" y="252"/>
                  </a:cubicBezTo>
                  <a:cubicBezTo>
                    <a:pt x="12" y="261"/>
                    <a:pt x="28" y="266"/>
                    <a:pt x="43" y="270"/>
                  </a:cubicBezTo>
                  <a:cubicBezTo>
                    <a:pt x="114" y="288"/>
                    <a:pt x="187" y="298"/>
                    <a:pt x="260" y="298"/>
                  </a:cubicBezTo>
                  <a:cubicBezTo>
                    <a:pt x="291" y="298"/>
                    <a:pt x="321" y="296"/>
                    <a:pt x="352" y="293"/>
                  </a:cubicBezTo>
                  <a:cubicBezTo>
                    <a:pt x="353" y="284"/>
                    <a:pt x="354" y="275"/>
                    <a:pt x="354" y="267"/>
                  </a:cubicBezTo>
                  <a:cubicBezTo>
                    <a:pt x="354" y="258"/>
                    <a:pt x="353" y="249"/>
                    <a:pt x="349" y="242"/>
                  </a:cubicBezTo>
                  <a:cubicBezTo>
                    <a:pt x="345" y="232"/>
                    <a:pt x="337" y="224"/>
                    <a:pt x="332" y="214"/>
                  </a:cubicBezTo>
                  <a:cubicBezTo>
                    <a:pt x="327" y="203"/>
                    <a:pt x="326" y="191"/>
                    <a:pt x="326" y="178"/>
                  </a:cubicBezTo>
                  <a:cubicBezTo>
                    <a:pt x="326" y="173"/>
                    <a:pt x="326" y="167"/>
                    <a:pt x="326" y="162"/>
                  </a:cubicBezTo>
                  <a:cubicBezTo>
                    <a:pt x="333" y="10"/>
                    <a:pt x="333" y="10"/>
                    <a:pt x="333" y="10"/>
                  </a:cubicBezTo>
                  <a:cubicBezTo>
                    <a:pt x="316" y="2"/>
                    <a:pt x="299" y="0"/>
                    <a:pt x="280" y="0"/>
                  </a:cubicBezTo>
                </a:path>
              </a:pathLst>
            </a:custGeom>
            <a:solidFill>
              <a:srgbClr val="E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ṥļîḑe">
              <a:extLst>
                <a:ext uri="{FF2B5EF4-FFF2-40B4-BE49-F238E27FC236}">
                  <a16:creationId xmlns:a16="http://schemas.microsoft.com/office/drawing/2014/main" xmlns="" id="{2BD00559-B118-4AA1-8EBC-43F02BC56EAE}"/>
                </a:ext>
              </a:extLst>
            </p:cNvPr>
            <p:cNvSpPr/>
            <p:nvPr/>
          </p:nvSpPr>
          <p:spPr bwMode="auto">
            <a:xfrm>
              <a:off x="4473575" y="3695701"/>
              <a:ext cx="533400" cy="354013"/>
            </a:xfrm>
            <a:custGeom>
              <a:avLst/>
              <a:gdLst>
                <a:gd name="T0" fmla="*/ 212 w 424"/>
                <a:gd name="T1" fmla="*/ 32 h 281"/>
                <a:gd name="T2" fmla="*/ 51 w 424"/>
                <a:gd name="T3" fmla="*/ 1 h 281"/>
                <a:gd name="T4" fmla="*/ 43 w 424"/>
                <a:gd name="T5" fmla="*/ 2 h 281"/>
                <a:gd name="T6" fmla="*/ 38 w 424"/>
                <a:gd name="T7" fmla="*/ 11 h 281"/>
                <a:gd name="T8" fmla="*/ 23 w 424"/>
                <a:gd name="T9" fmla="*/ 70 h 281"/>
                <a:gd name="T10" fmla="*/ 33 w 424"/>
                <a:gd name="T11" fmla="*/ 269 h 281"/>
                <a:gd name="T12" fmla="*/ 61 w 424"/>
                <a:gd name="T13" fmla="*/ 221 h 281"/>
                <a:gd name="T14" fmla="*/ 116 w 424"/>
                <a:gd name="T15" fmla="*/ 204 h 281"/>
                <a:gd name="T16" fmla="*/ 173 w 424"/>
                <a:gd name="T17" fmla="*/ 211 h 281"/>
                <a:gd name="T18" fmla="*/ 219 w 424"/>
                <a:gd name="T19" fmla="*/ 274 h 281"/>
                <a:gd name="T20" fmla="*/ 408 w 424"/>
                <a:gd name="T21" fmla="*/ 280 h 281"/>
                <a:gd name="T22" fmla="*/ 417 w 424"/>
                <a:gd name="T23" fmla="*/ 276 h 281"/>
                <a:gd name="T24" fmla="*/ 417 w 424"/>
                <a:gd name="T25" fmla="*/ 273 h 281"/>
                <a:gd name="T26" fmla="*/ 416 w 424"/>
                <a:gd name="T27" fmla="*/ 90 h 281"/>
                <a:gd name="T28" fmla="*/ 395 w 424"/>
                <a:gd name="T29" fmla="*/ 44 h 281"/>
                <a:gd name="T30" fmla="*/ 312 w 424"/>
                <a:gd name="T31" fmla="*/ 44 h 281"/>
                <a:gd name="T32" fmla="*/ 212 w 424"/>
                <a:gd name="T33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281">
                  <a:moveTo>
                    <a:pt x="212" y="32"/>
                  </a:moveTo>
                  <a:cubicBezTo>
                    <a:pt x="159" y="20"/>
                    <a:pt x="106" y="2"/>
                    <a:pt x="51" y="1"/>
                  </a:cubicBezTo>
                  <a:cubicBezTo>
                    <a:pt x="48" y="0"/>
                    <a:pt x="45" y="1"/>
                    <a:pt x="43" y="2"/>
                  </a:cubicBezTo>
                  <a:cubicBezTo>
                    <a:pt x="40" y="4"/>
                    <a:pt x="38" y="7"/>
                    <a:pt x="38" y="11"/>
                  </a:cubicBezTo>
                  <a:cubicBezTo>
                    <a:pt x="32" y="30"/>
                    <a:pt x="27" y="50"/>
                    <a:pt x="23" y="70"/>
                  </a:cubicBezTo>
                  <a:cubicBezTo>
                    <a:pt x="8" y="136"/>
                    <a:pt x="0" y="209"/>
                    <a:pt x="33" y="269"/>
                  </a:cubicBezTo>
                  <a:cubicBezTo>
                    <a:pt x="33" y="249"/>
                    <a:pt x="45" y="231"/>
                    <a:pt x="61" y="221"/>
                  </a:cubicBezTo>
                  <a:cubicBezTo>
                    <a:pt x="77" y="210"/>
                    <a:pt x="97" y="206"/>
                    <a:pt x="116" y="204"/>
                  </a:cubicBezTo>
                  <a:cubicBezTo>
                    <a:pt x="135" y="202"/>
                    <a:pt x="156" y="203"/>
                    <a:pt x="173" y="211"/>
                  </a:cubicBezTo>
                  <a:cubicBezTo>
                    <a:pt x="199" y="222"/>
                    <a:pt x="216" y="246"/>
                    <a:pt x="219" y="274"/>
                  </a:cubicBezTo>
                  <a:cubicBezTo>
                    <a:pt x="408" y="280"/>
                    <a:pt x="408" y="280"/>
                    <a:pt x="408" y="280"/>
                  </a:cubicBezTo>
                  <a:cubicBezTo>
                    <a:pt x="412" y="281"/>
                    <a:pt x="415" y="279"/>
                    <a:pt x="417" y="276"/>
                  </a:cubicBezTo>
                  <a:cubicBezTo>
                    <a:pt x="417" y="275"/>
                    <a:pt x="417" y="274"/>
                    <a:pt x="417" y="273"/>
                  </a:cubicBezTo>
                  <a:cubicBezTo>
                    <a:pt x="424" y="212"/>
                    <a:pt x="423" y="151"/>
                    <a:pt x="416" y="90"/>
                  </a:cubicBezTo>
                  <a:cubicBezTo>
                    <a:pt x="414" y="73"/>
                    <a:pt x="414" y="50"/>
                    <a:pt x="395" y="44"/>
                  </a:cubicBezTo>
                  <a:cubicBezTo>
                    <a:pt x="372" y="36"/>
                    <a:pt x="336" y="45"/>
                    <a:pt x="312" y="44"/>
                  </a:cubicBezTo>
                  <a:cubicBezTo>
                    <a:pt x="278" y="42"/>
                    <a:pt x="245" y="38"/>
                    <a:pt x="212" y="32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ṥḷïďè">
              <a:extLst>
                <a:ext uri="{FF2B5EF4-FFF2-40B4-BE49-F238E27FC236}">
                  <a16:creationId xmlns:a16="http://schemas.microsoft.com/office/drawing/2014/main" xmlns="" id="{1546A12B-A464-4A2C-A69C-DBCD920309FC}"/>
                </a:ext>
              </a:extLst>
            </p:cNvPr>
            <p:cNvSpPr/>
            <p:nvPr/>
          </p:nvSpPr>
          <p:spPr bwMode="auto">
            <a:xfrm>
              <a:off x="4521200" y="3097213"/>
              <a:ext cx="434975" cy="403225"/>
            </a:xfrm>
            <a:custGeom>
              <a:avLst/>
              <a:gdLst>
                <a:gd name="T0" fmla="*/ 346 w 346"/>
                <a:gd name="T1" fmla="*/ 211 h 320"/>
                <a:gd name="T2" fmla="*/ 345 w 346"/>
                <a:gd name="T3" fmla="*/ 295 h 320"/>
                <a:gd name="T4" fmla="*/ 154 w 346"/>
                <a:gd name="T5" fmla="*/ 302 h 320"/>
                <a:gd name="T6" fmla="*/ 50 w 346"/>
                <a:gd name="T7" fmla="*/ 312 h 320"/>
                <a:gd name="T8" fmla="*/ 20 w 346"/>
                <a:gd name="T9" fmla="*/ 320 h 320"/>
                <a:gd name="T10" fmla="*/ 3 w 346"/>
                <a:gd name="T11" fmla="*/ 206 h 320"/>
                <a:gd name="T12" fmla="*/ 8 w 346"/>
                <a:gd name="T13" fmla="*/ 176 h 320"/>
                <a:gd name="T14" fmla="*/ 32 w 346"/>
                <a:gd name="T15" fmla="*/ 114 h 320"/>
                <a:gd name="T16" fmla="*/ 36 w 346"/>
                <a:gd name="T17" fmla="*/ 89 h 320"/>
                <a:gd name="T18" fmla="*/ 32 w 346"/>
                <a:gd name="T19" fmla="*/ 64 h 320"/>
                <a:gd name="T20" fmla="*/ 29 w 346"/>
                <a:gd name="T21" fmla="*/ 44 h 320"/>
                <a:gd name="T22" fmla="*/ 44 w 346"/>
                <a:gd name="T23" fmla="*/ 39 h 320"/>
                <a:gd name="T24" fmla="*/ 46 w 346"/>
                <a:gd name="T25" fmla="*/ 44 h 320"/>
                <a:gd name="T26" fmla="*/ 47 w 346"/>
                <a:gd name="T27" fmla="*/ 56 h 320"/>
                <a:gd name="T28" fmla="*/ 48 w 346"/>
                <a:gd name="T29" fmla="*/ 85 h 320"/>
                <a:gd name="T30" fmla="*/ 57 w 346"/>
                <a:gd name="T31" fmla="*/ 141 h 320"/>
                <a:gd name="T32" fmla="*/ 127 w 346"/>
                <a:gd name="T33" fmla="*/ 153 h 320"/>
                <a:gd name="T34" fmla="*/ 191 w 346"/>
                <a:gd name="T35" fmla="*/ 140 h 320"/>
                <a:gd name="T36" fmla="*/ 245 w 346"/>
                <a:gd name="T37" fmla="*/ 112 h 320"/>
                <a:gd name="T38" fmla="*/ 252 w 346"/>
                <a:gd name="T39" fmla="*/ 84 h 320"/>
                <a:gd name="T40" fmla="*/ 252 w 346"/>
                <a:gd name="T41" fmla="*/ 82 h 320"/>
                <a:gd name="T42" fmla="*/ 246 w 346"/>
                <a:gd name="T43" fmla="*/ 19 h 320"/>
                <a:gd name="T44" fmla="*/ 240 w 346"/>
                <a:gd name="T45" fmla="*/ 0 h 320"/>
                <a:gd name="T46" fmla="*/ 247 w 346"/>
                <a:gd name="T47" fmla="*/ 0 h 320"/>
                <a:gd name="T48" fmla="*/ 257 w 346"/>
                <a:gd name="T49" fmla="*/ 4 h 320"/>
                <a:gd name="T50" fmla="*/ 262 w 346"/>
                <a:gd name="T51" fmla="*/ 11 h 320"/>
                <a:gd name="T52" fmla="*/ 265 w 346"/>
                <a:gd name="T53" fmla="*/ 9 h 320"/>
                <a:gd name="T54" fmla="*/ 335 w 346"/>
                <a:gd name="T55" fmla="*/ 173 h 320"/>
                <a:gd name="T56" fmla="*/ 344 w 346"/>
                <a:gd name="T57" fmla="*/ 192 h 320"/>
                <a:gd name="T58" fmla="*/ 346 w 346"/>
                <a:gd name="T59" fmla="*/ 203 h 320"/>
                <a:gd name="T60" fmla="*/ 346 w 346"/>
                <a:gd name="T61" fmla="*/ 21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6" h="320">
                  <a:moveTo>
                    <a:pt x="346" y="211"/>
                  </a:moveTo>
                  <a:cubicBezTo>
                    <a:pt x="345" y="295"/>
                    <a:pt x="345" y="295"/>
                    <a:pt x="345" y="295"/>
                  </a:cubicBezTo>
                  <a:cubicBezTo>
                    <a:pt x="154" y="302"/>
                    <a:pt x="154" y="302"/>
                    <a:pt x="154" y="302"/>
                  </a:cubicBezTo>
                  <a:cubicBezTo>
                    <a:pt x="119" y="303"/>
                    <a:pt x="84" y="304"/>
                    <a:pt x="50" y="312"/>
                  </a:cubicBezTo>
                  <a:cubicBezTo>
                    <a:pt x="40" y="314"/>
                    <a:pt x="30" y="317"/>
                    <a:pt x="20" y="320"/>
                  </a:cubicBezTo>
                  <a:cubicBezTo>
                    <a:pt x="10" y="283"/>
                    <a:pt x="0" y="244"/>
                    <a:pt x="3" y="206"/>
                  </a:cubicBezTo>
                  <a:cubicBezTo>
                    <a:pt x="4" y="196"/>
                    <a:pt x="5" y="186"/>
                    <a:pt x="8" y="176"/>
                  </a:cubicBezTo>
                  <a:cubicBezTo>
                    <a:pt x="14" y="155"/>
                    <a:pt x="26" y="135"/>
                    <a:pt x="32" y="114"/>
                  </a:cubicBezTo>
                  <a:cubicBezTo>
                    <a:pt x="34" y="106"/>
                    <a:pt x="36" y="98"/>
                    <a:pt x="36" y="89"/>
                  </a:cubicBezTo>
                  <a:cubicBezTo>
                    <a:pt x="35" y="81"/>
                    <a:pt x="34" y="73"/>
                    <a:pt x="32" y="64"/>
                  </a:cubicBezTo>
                  <a:cubicBezTo>
                    <a:pt x="30" y="58"/>
                    <a:pt x="29" y="51"/>
                    <a:pt x="29" y="4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5" y="41"/>
                    <a:pt x="45" y="43"/>
                    <a:pt x="46" y="44"/>
                  </a:cubicBezTo>
                  <a:cubicBezTo>
                    <a:pt x="46" y="48"/>
                    <a:pt x="47" y="52"/>
                    <a:pt x="47" y="56"/>
                  </a:cubicBezTo>
                  <a:cubicBezTo>
                    <a:pt x="48" y="66"/>
                    <a:pt x="48" y="75"/>
                    <a:pt x="48" y="85"/>
                  </a:cubicBezTo>
                  <a:cubicBezTo>
                    <a:pt x="47" y="104"/>
                    <a:pt x="45" y="126"/>
                    <a:pt x="57" y="141"/>
                  </a:cubicBezTo>
                  <a:cubicBezTo>
                    <a:pt x="72" y="160"/>
                    <a:pt x="103" y="157"/>
                    <a:pt x="127" y="153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212" y="136"/>
                    <a:pt x="234" y="130"/>
                    <a:pt x="245" y="112"/>
                  </a:cubicBezTo>
                  <a:cubicBezTo>
                    <a:pt x="250" y="104"/>
                    <a:pt x="252" y="94"/>
                    <a:pt x="252" y="84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3" y="61"/>
                    <a:pt x="251" y="40"/>
                    <a:pt x="246" y="19"/>
                  </a:cubicBezTo>
                  <a:cubicBezTo>
                    <a:pt x="244" y="13"/>
                    <a:pt x="242" y="6"/>
                    <a:pt x="24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0" y="1"/>
                    <a:pt x="254" y="2"/>
                    <a:pt x="257" y="4"/>
                  </a:cubicBezTo>
                  <a:cubicBezTo>
                    <a:pt x="259" y="6"/>
                    <a:pt x="261" y="8"/>
                    <a:pt x="262" y="11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79" y="67"/>
                    <a:pt x="303" y="123"/>
                    <a:pt x="335" y="173"/>
                  </a:cubicBezTo>
                  <a:cubicBezTo>
                    <a:pt x="339" y="179"/>
                    <a:pt x="342" y="185"/>
                    <a:pt x="344" y="192"/>
                  </a:cubicBezTo>
                  <a:cubicBezTo>
                    <a:pt x="345" y="196"/>
                    <a:pt x="346" y="199"/>
                    <a:pt x="346" y="203"/>
                  </a:cubicBezTo>
                  <a:cubicBezTo>
                    <a:pt x="346" y="206"/>
                    <a:pt x="346" y="208"/>
                    <a:pt x="346" y="211"/>
                  </a:cubicBezTo>
                  <a:close/>
                </a:path>
              </a:pathLst>
            </a:custGeom>
            <a:solidFill>
              <a:srgbClr val="FF6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ṣḻîḋê">
              <a:extLst>
                <a:ext uri="{FF2B5EF4-FFF2-40B4-BE49-F238E27FC236}">
                  <a16:creationId xmlns:a16="http://schemas.microsoft.com/office/drawing/2014/main" xmlns="" id="{67D3F3EB-5DA8-4747-A715-9F54E2EEF5F9}"/>
                </a:ext>
              </a:extLst>
            </p:cNvPr>
            <p:cNvSpPr/>
            <p:nvPr/>
          </p:nvSpPr>
          <p:spPr bwMode="auto">
            <a:xfrm>
              <a:off x="4556125" y="2752726"/>
              <a:ext cx="292100" cy="290513"/>
            </a:xfrm>
            <a:prstGeom prst="ellipse">
              <a:avLst/>
            </a:pr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ṧḻiḓê">
              <a:extLst>
                <a:ext uri="{FF2B5EF4-FFF2-40B4-BE49-F238E27FC236}">
                  <a16:creationId xmlns:a16="http://schemas.microsoft.com/office/drawing/2014/main" xmlns="" id="{5A4CD3A9-C020-4F0C-8F8A-67635332C5B2}"/>
                </a:ext>
              </a:extLst>
            </p:cNvPr>
            <p:cNvSpPr/>
            <p:nvPr/>
          </p:nvSpPr>
          <p:spPr bwMode="auto">
            <a:xfrm>
              <a:off x="4365625" y="3187701"/>
              <a:ext cx="206375" cy="581025"/>
            </a:xfrm>
            <a:custGeom>
              <a:avLst/>
              <a:gdLst>
                <a:gd name="T0" fmla="*/ 61 w 164"/>
                <a:gd name="T1" fmla="*/ 28 h 463"/>
                <a:gd name="T2" fmla="*/ 36 w 164"/>
                <a:gd name="T3" fmla="*/ 105 h 463"/>
                <a:gd name="T4" fmla="*/ 7 w 164"/>
                <a:gd name="T5" fmla="*/ 274 h 463"/>
                <a:gd name="T6" fmla="*/ 11 w 164"/>
                <a:gd name="T7" fmla="*/ 342 h 463"/>
                <a:gd name="T8" fmla="*/ 24 w 164"/>
                <a:gd name="T9" fmla="*/ 362 h 463"/>
                <a:gd name="T10" fmla="*/ 28 w 164"/>
                <a:gd name="T11" fmla="*/ 385 h 463"/>
                <a:gd name="T12" fmla="*/ 111 w 164"/>
                <a:gd name="T13" fmla="*/ 459 h 463"/>
                <a:gd name="T14" fmla="*/ 152 w 164"/>
                <a:gd name="T15" fmla="*/ 454 h 463"/>
                <a:gd name="T16" fmla="*/ 157 w 164"/>
                <a:gd name="T17" fmla="*/ 412 h 463"/>
                <a:gd name="T18" fmla="*/ 124 w 164"/>
                <a:gd name="T19" fmla="*/ 379 h 463"/>
                <a:gd name="T20" fmla="*/ 83 w 164"/>
                <a:gd name="T21" fmla="*/ 348 h 463"/>
                <a:gd name="T22" fmla="*/ 107 w 164"/>
                <a:gd name="T23" fmla="*/ 164 h 463"/>
                <a:gd name="T24" fmla="*/ 61 w 164"/>
                <a:gd name="T25" fmla="*/ 2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463">
                  <a:moveTo>
                    <a:pt x="61" y="28"/>
                  </a:moveTo>
                  <a:cubicBezTo>
                    <a:pt x="46" y="51"/>
                    <a:pt x="41" y="78"/>
                    <a:pt x="36" y="105"/>
                  </a:cubicBezTo>
                  <a:cubicBezTo>
                    <a:pt x="7" y="274"/>
                    <a:pt x="7" y="274"/>
                    <a:pt x="7" y="274"/>
                  </a:cubicBezTo>
                  <a:cubicBezTo>
                    <a:pt x="3" y="297"/>
                    <a:pt x="0" y="322"/>
                    <a:pt x="11" y="342"/>
                  </a:cubicBezTo>
                  <a:cubicBezTo>
                    <a:pt x="15" y="349"/>
                    <a:pt x="21" y="355"/>
                    <a:pt x="24" y="362"/>
                  </a:cubicBezTo>
                  <a:cubicBezTo>
                    <a:pt x="26" y="369"/>
                    <a:pt x="28" y="377"/>
                    <a:pt x="28" y="385"/>
                  </a:cubicBezTo>
                  <a:cubicBezTo>
                    <a:pt x="35" y="423"/>
                    <a:pt x="73" y="449"/>
                    <a:pt x="111" y="459"/>
                  </a:cubicBezTo>
                  <a:cubicBezTo>
                    <a:pt x="125" y="462"/>
                    <a:pt x="141" y="463"/>
                    <a:pt x="152" y="454"/>
                  </a:cubicBezTo>
                  <a:cubicBezTo>
                    <a:pt x="164" y="444"/>
                    <a:pt x="164" y="425"/>
                    <a:pt x="157" y="412"/>
                  </a:cubicBezTo>
                  <a:cubicBezTo>
                    <a:pt x="150" y="398"/>
                    <a:pt x="137" y="388"/>
                    <a:pt x="124" y="379"/>
                  </a:cubicBezTo>
                  <a:cubicBezTo>
                    <a:pt x="83" y="348"/>
                    <a:pt x="83" y="348"/>
                    <a:pt x="83" y="348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8" y="151"/>
                    <a:pt x="79" y="0"/>
                    <a:pt x="61" y="28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ṧľïḍe">
              <a:extLst>
                <a:ext uri="{FF2B5EF4-FFF2-40B4-BE49-F238E27FC236}">
                  <a16:creationId xmlns:a16="http://schemas.microsoft.com/office/drawing/2014/main" xmlns="" id="{3EE09599-13F4-4129-A4A1-924492D05FE3}"/>
                </a:ext>
              </a:extLst>
            </p:cNvPr>
            <p:cNvSpPr/>
            <p:nvPr/>
          </p:nvSpPr>
          <p:spPr bwMode="auto">
            <a:xfrm>
              <a:off x="4738688" y="3192463"/>
              <a:ext cx="355600" cy="422275"/>
            </a:xfrm>
            <a:custGeom>
              <a:avLst/>
              <a:gdLst>
                <a:gd name="T0" fmla="*/ 238 w 283"/>
                <a:gd name="T1" fmla="*/ 28 h 336"/>
                <a:gd name="T2" fmla="*/ 255 w 283"/>
                <a:gd name="T3" fmla="*/ 112 h 336"/>
                <a:gd name="T4" fmla="*/ 265 w 283"/>
                <a:gd name="T5" fmla="*/ 144 h 336"/>
                <a:gd name="T6" fmla="*/ 271 w 283"/>
                <a:gd name="T7" fmla="*/ 183 h 336"/>
                <a:gd name="T8" fmla="*/ 282 w 283"/>
                <a:gd name="T9" fmla="*/ 282 h 336"/>
                <a:gd name="T10" fmla="*/ 281 w 283"/>
                <a:gd name="T11" fmla="*/ 300 h 336"/>
                <a:gd name="T12" fmla="*/ 268 w 283"/>
                <a:gd name="T13" fmla="*/ 312 h 336"/>
                <a:gd name="T14" fmla="*/ 161 w 283"/>
                <a:gd name="T15" fmla="*/ 327 h 336"/>
                <a:gd name="T16" fmla="*/ 136 w 283"/>
                <a:gd name="T17" fmla="*/ 321 h 336"/>
                <a:gd name="T18" fmla="*/ 94 w 283"/>
                <a:gd name="T19" fmla="*/ 321 h 336"/>
                <a:gd name="T20" fmla="*/ 22 w 283"/>
                <a:gd name="T21" fmla="*/ 281 h 336"/>
                <a:gd name="T22" fmla="*/ 11 w 283"/>
                <a:gd name="T23" fmla="*/ 237 h 336"/>
                <a:gd name="T24" fmla="*/ 35 w 283"/>
                <a:gd name="T25" fmla="*/ 230 h 336"/>
                <a:gd name="T26" fmla="*/ 59 w 283"/>
                <a:gd name="T27" fmla="*/ 239 h 336"/>
                <a:gd name="T28" fmla="*/ 144 w 283"/>
                <a:gd name="T29" fmla="*/ 262 h 336"/>
                <a:gd name="T30" fmla="*/ 196 w 283"/>
                <a:gd name="T31" fmla="*/ 242 h 336"/>
                <a:gd name="T32" fmla="*/ 195 w 283"/>
                <a:gd name="T33" fmla="*/ 213 h 336"/>
                <a:gd name="T34" fmla="*/ 175 w 283"/>
                <a:gd name="T35" fmla="*/ 134 h 336"/>
                <a:gd name="T36" fmla="*/ 238 w 283"/>
                <a:gd name="T37" fmla="*/ 2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336">
                  <a:moveTo>
                    <a:pt x="238" y="28"/>
                  </a:moveTo>
                  <a:cubicBezTo>
                    <a:pt x="244" y="56"/>
                    <a:pt x="247" y="85"/>
                    <a:pt x="255" y="112"/>
                  </a:cubicBezTo>
                  <a:cubicBezTo>
                    <a:pt x="258" y="123"/>
                    <a:pt x="262" y="133"/>
                    <a:pt x="265" y="144"/>
                  </a:cubicBezTo>
                  <a:cubicBezTo>
                    <a:pt x="268" y="157"/>
                    <a:pt x="270" y="170"/>
                    <a:pt x="271" y="183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3" y="288"/>
                    <a:pt x="283" y="294"/>
                    <a:pt x="281" y="300"/>
                  </a:cubicBezTo>
                  <a:cubicBezTo>
                    <a:pt x="278" y="305"/>
                    <a:pt x="273" y="310"/>
                    <a:pt x="268" y="312"/>
                  </a:cubicBezTo>
                  <a:cubicBezTo>
                    <a:pt x="235" y="330"/>
                    <a:pt x="197" y="336"/>
                    <a:pt x="161" y="327"/>
                  </a:cubicBezTo>
                  <a:cubicBezTo>
                    <a:pt x="153" y="325"/>
                    <a:pt x="144" y="323"/>
                    <a:pt x="136" y="321"/>
                  </a:cubicBezTo>
                  <a:cubicBezTo>
                    <a:pt x="122" y="319"/>
                    <a:pt x="108" y="322"/>
                    <a:pt x="94" y="321"/>
                  </a:cubicBezTo>
                  <a:cubicBezTo>
                    <a:pt x="66" y="319"/>
                    <a:pt x="42" y="302"/>
                    <a:pt x="22" y="281"/>
                  </a:cubicBezTo>
                  <a:cubicBezTo>
                    <a:pt x="11" y="269"/>
                    <a:pt x="0" y="250"/>
                    <a:pt x="11" y="237"/>
                  </a:cubicBezTo>
                  <a:cubicBezTo>
                    <a:pt x="17" y="231"/>
                    <a:pt x="26" y="228"/>
                    <a:pt x="35" y="230"/>
                  </a:cubicBezTo>
                  <a:cubicBezTo>
                    <a:pt x="43" y="232"/>
                    <a:pt x="51" y="235"/>
                    <a:pt x="59" y="239"/>
                  </a:cubicBezTo>
                  <a:cubicBezTo>
                    <a:pt x="86" y="251"/>
                    <a:pt x="114" y="259"/>
                    <a:pt x="144" y="262"/>
                  </a:cubicBezTo>
                  <a:cubicBezTo>
                    <a:pt x="164" y="264"/>
                    <a:pt x="189" y="261"/>
                    <a:pt x="196" y="242"/>
                  </a:cubicBezTo>
                  <a:cubicBezTo>
                    <a:pt x="199" y="232"/>
                    <a:pt x="197" y="222"/>
                    <a:pt x="195" y="213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1"/>
                    <a:pt x="231" y="0"/>
                    <a:pt x="238" y="28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ŝḷiḑe">
              <a:extLst>
                <a:ext uri="{FF2B5EF4-FFF2-40B4-BE49-F238E27FC236}">
                  <a16:creationId xmlns:a16="http://schemas.microsoft.com/office/drawing/2014/main" xmlns="" id="{03BF7731-B6F2-47B8-B794-AE807048652F}"/>
                </a:ext>
              </a:extLst>
            </p:cNvPr>
            <p:cNvSpPr/>
            <p:nvPr/>
          </p:nvSpPr>
          <p:spPr bwMode="auto">
            <a:xfrm>
              <a:off x="4470400" y="2725738"/>
              <a:ext cx="344488" cy="288925"/>
            </a:xfrm>
            <a:custGeom>
              <a:avLst/>
              <a:gdLst>
                <a:gd name="T0" fmla="*/ 112 w 274"/>
                <a:gd name="T1" fmla="*/ 173 h 230"/>
                <a:gd name="T2" fmla="*/ 114 w 274"/>
                <a:gd name="T3" fmla="*/ 118 h 230"/>
                <a:gd name="T4" fmla="*/ 132 w 274"/>
                <a:gd name="T5" fmla="*/ 112 h 230"/>
                <a:gd name="T6" fmla="*/ 176 w 274"/>
                <a:gd name="T7" fmla="*/ 115 h 230"/>
                <a:gd name="T8" fmla="*/ 230 w 274"/>
                <a:gd name="T9" fmla="*/ 117 h 230"/>
                <a:gd name="T10" fmla="*/ 265 w 274"/>
                <a:gd name="T11" fmla="*/ 48 h 230"/>
                <a:gd name="T12" fmla="*/ 240 w 274"/>
                <a:gd name="T13" fmla="*/ 18 h 230"/>
                <a:gd name="T14" fmla="*/ 195 w 274"/>
                <a:gd name="T15" fmla="*/ 7 h 230"/>
                <a:gd name="T16" fmla="*/ 71 w 274"/>
                <a:gd name="T17" fmla="*/ 15 h 230"/>
                <a:gd name="T18" fmla="*/ 8 w 274"/>
                <a:gd name="T19" fmla="*/ 111 h 230"/>
                <a:gd name="T20" fmla="*/ 36 w 274"/>
                <a:gd name="T21" fmla="*/ 162 h 230"/>
                <a:gd name="T22" fmla="*/ 98 w 274"/>
                <a:gd name="T23" fmla="*/ 230 h 230"/>
                <a:gd name="T24" fmla="*/ 112 w 274"/>
                <a:gd name="T25" fmla="*/ 17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30">
                  <a:moveTo>
                    <a:pt x="112" y="173"/>
                  </a:moveTo>
                  <a:cubicBezTo>
                    <a:pt x="107" y="154"/>
                    <a:pt x="100" y="131"/>
                    <a:pt x="114" y="118"/>
                  </a:cubicBezTo>
                  <a:cubicBezTo>
                    <a:pt x="120" y="114"/>
                    <a:pt x="126" y="112"/>
                    <a:pt x="132" y="112"/>
                  </a:cubicBezTo>
                  <a:cubicBezTo>
                    <a:pt x="147" y="110"/>
                    <a:pt x="161" y="113"/>
                    <a:pt x="176" y="115"/>
                  </a:cubicBezTo>
                  <a:cubicBezTo>
                    <a:pt x="194" y="119"/>
                    <a:pt x="212" y="122"/>
                    <a:pt x="230" y="117"/>
                  </a:cubicBezTo>
                  <a:cubicBezTo>
                    <a:pt x="258" y="107"/>
                    <a:pt x="274" y="77"/>
                    <a:pt x="265" y="48"/>
                  </a:cubicBezTo>
                  <a:cubicBezTo>
                    <a:pt x="260" y="35"/>
                    <a:pt x="252" y="25"/>
                    <a:pt x="240" y="18"/>
                  </a:cubicBezTo>
                  <a:cubicBezTo>
                    <a:pt x="227" y="10"/>
                    <a:pt x="210" y="8"/>
                    <a:pt x="195" y="7"/>
                  </a:cubicBezTo>
                  <a:cubicBezTo>
                    <a:pt x="153" y="3"/>
                    <a:pt x="110" y="0"/>
                    <a:pt x="71" y="15"/>
                  </a:cubicBezTo>
                  <a:cubicBezTo>
                    <a:pt x="33" y="30"/>
                    <a:pt x="0" y="70"/>
                    <a:pt x="8" y="111"/>
                  </a:cubicBezTo>
                  <a:cubicBezTo>
                    <a:pt x="12" y="130"/>
                    <a:pt x="24" y="147"/>
                    <a:pt x="36" y="162"/>
                  </a:cubicBezTo>
                  <a:cubicBezTo>
                    <a:pt x="45" y="174"/>
                    <a:pt x="83" y="230"/>
                    <a:pt x="98" y="230"/>
                  </a:cubicBezTo>
                  <a:cubicBezTo>
                    <a:pt x="120" y="228"/>
                    <a:pt x="116" y="185"/>
                    <a:pt x="112" y="173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ṣľîḍé">
              <a:extLst>
                <a:ext uri="{FF2B5EF4-FFF2-40B4-BE49-F238E27FC236}">
                  <a16:creationId xmlns:a16="http://schemas.microsoft.com/office/drawing/2014/main" xmlns="" id="{BDEECD03-5020-4B26-8A58-0B2C487266B6}"/>
                </a:ext>
              </a:extLst>
            </p:cNvPr>
            <p:cNvSpPr/>
            <p:nvPr/>
          </p:nvSpPr>
          <p:spPr bwMode="auto">
            <a:xfrm>
              <a:off x="4584700" y="3008313"/>
              <a:ext cx="22225" cy="6350"/>
            </a:xfrm>
            <a:custGeom>
              <a:avLst/>
              <a:gdLst>
                <a:gd name="T0" fmla="*/ 18 w 18"/>
                <a:gd name="T1" fmla="*/ 0 h 5"/>
                <a:gd name="T2" fmla="*/ 8 w 18"/>
                <a:gd name="T3" fmla="*/ 5 h 5"/>
                <a:gd name="T4" fmla="*/ 8 w 18"/>
                <a:gd name="T5" fmla="*/ 5 h 5"/>
                <a:gd name="T6" fmla="*/ 0 w 18"/>
                <a:gd name="T7" fmla="*/ 1 h 5"/>
                <a:gd name="T8" fmla="*/ 8 w 18"/>
                <a:gd name="T9" fmla="*/ 5 h 5"/>
                <a:gd name="T10" fmla="*/ 8 w 18"/>
                <a:gd name="T11" fmla="*/ 5 h 5"/>
                <a:gd name="T12" fmla="*/ 18 w 18"/>
                <a:gd name="T13" fmla="*/ 0 h 5"/>
                <a:gd name="T14" fmla="*/ 18 w 1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">
                  <a:moveTo>
                    <a:pt x="18" y="0"/>
                  </a:moveTo>
                  <a:cubicBezTo>
                    <a:pt x="16" y="3"/>
                    <a:pt x="12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3" y="3"/>
                    <a:pt x="0" y="1"/>
                  </a:cubicBezTo>
                  <a:cubicBezTo>
                    <a:pt x="3" y="3"/>
                    <a:pt x="6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4"/>
                    <a:pt x="16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$ľîďe">
              <a:extLst>
                <a:ext uri="{FF2B5EF4-FFF2-40B4-BE49-F238E27FC236}">
                  <a16:creationId xmlns:a16="http://schemas.microsoft.com/office/drawing/2014/main" xmlns="" id="{7569A8E0-8729-4D75-B485-F5598370AE52}"/>
                </a:ext>
              </a:extLst>
            </p:cNvPr>
            <p:cNvSpPr/>
            <p:nvPr/>
          </p:nvSpPr>
          <p:spPr bwMode="auto">
            <a:xfrm>
              <a:off x="4603750" y="2805113"/>
              <a:ext cx="204788" cy="203200"/>
            </a:xfrm>
            <a:custGeom>
              <a:avLst/>
              <a:gdLst>
                <a:gd name="T0" fmla="*/ 9 w 162"/>
                <a:gd name="T1" fmla="*/ 127 h 162"/>
                <a:gd name="T2" fmla="*/ 2 w 162"/>
                <a:gd name="T3" fmla="*/ 162 h 162"/>
                <a:gd name="T4" fmla="*/ 2 w 162"/>
                <a:gd name="T5" fmla="*/ 162 h 162"/>
                <a:gd name="T6" fmla="*/ 9 w 162"/>
                <a:gd name="T7" fmla="*/ 127 h 162"/>
                <a:gd name="T8" fmla="*/ 161 w 162"/>
                <a:gd name="T9" fmla="*/ 0 h 162"/>
                <a:gd name="T10" fmla="*/ 124 w 162"/>
                <a:gd name="T11" fmla="*/ 54 h 162"/>
                <a:gd name="T12" fmla="*/ 103 w 162"/>
                <a:gd name="T13" fmla="*/ 57 h 162"/>
                <a:gd name="T14" fmla="*/ 70 w 162"/>
                <a:gd name="T15" fmla="*/ 52 h 162"/>
                <a:gd name="T16" fmla="*/ 36 w 162"/>
                <a:gd name="T17" fmla="*/ 48 h 162"/>
                <a:gd name="T18" fmla="*/ 26 w 162"/>
                <a:gd name="T19" fmla="*/ 49 h 162"/>
                <a:gd name="T20" fmla="*/ 8 w 162"/>
                <a:gd name="T21" fmla="*/ 55 h 162"/>
                <a:gd name="T22" fmla="*/ 0 w 162"/>
                <a:gd name="T23" fmla="*/ 78 h 162"/>
                <a:gd name="T24" fmla="*/ 8 w 162"/>
                <a:gd name="T25" fmla="*/ 56 h 162"/>
                <a:gd name="T26" fmla="*/ 26 w 162"/>
                <a:gd name="T27" fmla="*/ 49 h 162"/>
                <a:gd name="T28" fmla="*/ 36 w 162"/>
                <a:gd name="T29" fmla="*/ 48 h 162"/>
                <a:gd name="T30" fmla="*/ 70 w 162"/>
                <a:gd name="T31" fmla="*/ 52 h 162"/>
                <a:gd name="T32" fmla="*/ 103 w 162"/>
                <a:gd name="T33" fmla="*/ 57 h 162"/>
                <a:gd name="T34" fmla="*/ 124 w 162"/>
                <a:gd name="T35" fmla="*/ 54 h 162"/>
                <a:gd name="T36" fmla="*/ 161 w 162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62">
                  <a:moveTo>
                    <a:pt x="9" y="127"/>
                  </a:moveTo>
                  <a:cubicBezTo>
                    <a:pt x="9" y="140"/>
                    <a:pt x="8" y="154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8" y="154"/>
                    <a:pt x="9" y="140"/>
                    <a:pt x="9" y="127"/>
                  </a:cubicBezTo>
                  <a:moveTo>
                    <a:pt x="161" y="0"/>
                  </a:moveTo>
                  <a:cubicBezTo>
                    <a:pt x="162" y="24"/>
                    <a:pt x="147" y="46"/>
                    <a:pt x="124" y="54"/>
                  </a:cubicBezTo>
                  <a:cubicBezTo>
                    <a:pt x="117" y="56"/>
                    <a:pt x="110" y="57"/>
                    <a:pt x="103" y="57"/>
                  </a:cubicBezTo>
                  <a:cubicBezTo>
                    <a:pt x="92" y="57"/>
                    <a:pt x="81" y="54"/>
                    <a:pt x="70" y="52"/>
                  </a:cubicBezTo>
                  <a:cubicBezTo>
                    <a:pt x="59" y="50"/>
                    <a:pt x="47" y="48"/>
                    <a:pt x="36" y="48"/>
                  </a:cubicBezTo>
                  <a:cubicBezTo>
                    <a:pt x="33" y="48"/>
                    <a:pt x="30" y="48"/>
                    <a:pt x="26" y="49"/>
                  </a:cubicBezTo>
                  <a:cubicBezTo>
                    <a:pt x="20" y="49"/>
                    <a:pt x="14" y="51"/>
                    <a:pt x="8" y="55"/>
                  </a:cubicBezTo>
                  <a:cubicBezTo>
                    <a:pt x="2" y="61"/>
                    <a:pt x="0" y="69"/>
                    <a:pt x="0" y="78"/>
                  </a:cubicBezTo>
                  <a:cubicBezTo>
                    <a:pt x="0" y="69"/>
                    <a:pt x="2" y="61"/>
                    <a:pt x="8" y="56"/>
                  </a:cubicBezTo>
                  <a:cubicBezTo>
                    <a:pt x="14" y="51"/>
                    <a:pt x="20" y="49"/>
                    <a:pt x="26" y="49"/>
                  </a:cubicBezTo>
                  <a:cubicBezTo>
                    <a:pt x="30" y="48"/>
                    <a:pt x="33" y="48"/>
                    <a:pt x="36" y="48"/>
                  </a:cubicBezTo>
                  <a:cubicBezTo>
                    <a:pt x="47" y="48"/>
                    <a:pt x="59" y="50"/>
                    <a:pt x="70" y="52"/>
                  </a:cubicBezTo>
                  <a:cubicBezTo>
                    <a:pt x="81" y="54"/>
                    <a:pt x="92" y="57"/>
                    <a:pt x="103" y="57"/>
                  </a:cubicBezTo>
                  <a:cubicBezTo>
                    <a:pt x="110" y="57"/>
                    <a:pt x="117" y="56"/>
                    <a:pt x="124" y="54"/>
                  </a:cubicBezTo>
                  <a:cubicBezTo>
                    <a:pt x="147" y="46"/>
                    <a:pt x="162" y="24"/>
                    <a:pt x="161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Sļiďê">
              <a:extLst>
                <a:ext uri="{FF2B5EF4-FFF2-40B4-BE49-F238E27FC236}">
                  <a16:creationId xmlns:a16="http://schemas.microsoft.com/office/drawing/2014/main" xmlns="" id="{95715961-9DCF-4AB2-9EAE-067FA022248F}"/>
                </a:ext>
              </a:extLst>
            </p:cNvPr>
            <p:cNvSpPr/>
            <p:nvPr/>
          </p:nvSpPr>
          <p:spPr bwMode="auto">
            <a:xfrm>
              <a:off x="4573588" y="2744788"/>
              <a:ext cx="234950" cy="269875"/>
            </a:xfrm>
            <a:custGeom>
              <a:avLst/>
              <a:gdLst>
                <a:gd name="T0" fmla="*/ 151 w 186"/>
                <a:gd name="T1" fmla="*/ 0 h 215"/>
                <a:gd name="T2" fmla="*/ 155 w 186"/>
                <a:gd name="T3" fmla="*/ 76 h 215"/>
                <a:gd name="T4" fmla="*/ 131 w 186"/>
                <a:gd name="T5" fmla="*/ 91 h 215"/>
                <a:gd name="T6" fmla="*/ 111 w 186"/>
                <a:gd name="T7" fmla="*/ 94 h 215"/>
                <a:gd name="T8" fmla="*/ 77 w 186"/>
                <a:gd name="T9" fmla="*/ 90 h 215"/>
                <a:gd name="T10" fmla="*/ 43 w 186"/>
                <a:gd name="T11" fmla="*/ 86 h 215"/>
                <a:gd name="T12" fmla="*/ 34 w 186"/>
                <a:gd name="T13" fmla="*/ 86 h 215"/>
                <a:gd name="T14" fmla="*/ 16 w 186"/>
                <a:gd name="T15" fmla="*/ 93 h 215"/>
                <a:gd name="T16" fmla="*/ 14 w 186"/>
                <a:gd name="T17" fmla="*/ 147 h 215"/>
                <a:gd name="T18" fmla="*/ 0 w 186"/>
                <a:gd name="T19" fmla="*/ 204 h 215"/>
                <a:gd name="T20" fmla="*/ 0 w 186"/>
                <a:gd name="T21" fmla="*/ 204 h 215"/>
                <a:gd name="T22" fmla="*/ 8 w 186"/>
                <a:gd name="T23" fmla="*/ 211 h 215"/>
                <a:gd name="T24" fmla="*/ 16 w 186"/>
                <a:gd name="T25" fmla="*/ 215 h 215"/>
                <a:gd name="T26" fmla="*/ 16 w 186"/>
                <a:gd name="T27" fmla="*/ 215 h 215"/>
                <a:gd name="T28" fmla="*/ 26 w 186"/>
                <a:gd name="T29" fmla="*/ 210 h 215"/>
                <a:gd name="T30" fmla="*/ 33 w 186"/>
                <a:gd name="T31" fmla="*/ 175 h 215"/>
                <a:gd name="T32" fmla="*/ 30 w 186"/>
                <a:gd name="T33" fmla="*/ 158 h 215"/>
                <a:gd name="T34" fmla="*/ 24 w 186"/>
                <a:gd name="T35" fmla="*/ 126 h 215"/>
                <a:gd name="T36" fmla="*/ 32 w 186"/>
                <a:gd name="T37" fmla="*/ 103 h 215"/>
                <a:gd name="T38" fmla="*/ 50 w 186"/>
                <a:gd name="T39" fmla="*/ 97 h 215"/>
                <a:gd name="T40" fmla="*/ 60 w 186"/>
                <a:gd name="T41" fmla="*/ 96 h 215"/>
                <a:gd name="T42" fmla="*/ 94 w 186"/>
                <a:gd name="T43" fmla="*/ 100 h 215"/>
                <a:gd name="T44" fmla="*/ 127 w 186"/>
                <a:gd name="T45" fmla="*/ 105 h 215"/>
                <a:gd name="T46" fmla="*/ 148 w 186"/>
                <a:gd name="T47" fmla="*/ 102 h 215"/>
                <a:gd name="T48" fmla="*/ 185 w 186"/>
                <a:gd name="T49" fmla="*/ 48 h 215"/>
                <a:gd name="T50" fmla="*/ 183 w 186"/>
                <a:gd name="T51" fmla="*/ 33 h 215"/>
                <a:gd name="T52" fmla="*/ 158 w 186"/>
                <a:gd name="T53" fmla="*/ 3 h 215"/>
                <a:gd name="T54" fmla="*/ 158 w 186"/>
                <a:gd name="T55" fmla="*/ 3 h 215"/>
                <a:gd name="T56" fmla="*/ 158 w 186"/>
                <a:gd name="T57" fmla="*/ 3 h 215"/>
                <a:gd name="T58" fmla="*/ 158 w 186"/>
                <a:gd name="T59" fmla="*/ 3 h 215"/>
                <a:gd name="T60" fmla="*/ 151 w 18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" h="215">
                  <a:moveTo>
                    <a:pt x="151" y="0"/>
                  </a:moveTo>
                  <a:cubicBezTo>
                    <a:pt x="173" y="20"/>
                    <a:pt x="175" y="54"/>
                    <a:pt x="155" y="76"/>
                  </a:cubicBezTo>
                  <a:cubicBezTo>
                    <a:pt x="148" y="83"/>
                    <a:pt x="140" y="88"/>
                    <a:pt x="131" y="91"/>
                  </a:cubicBezTo>
                  <a:cubicBezTo>
                    <a:pt x="125" y="93"/>
                    <a:pt x="118" y="94"/>
                    <a:pt x="111" y="94"/>
                  </a:cubicBezTo>
                  <a:cubicBezTo>
                    <a:pt x="100" y="94"/>
                    <a:pt x="89" y="92"/>
                    <a:pt x="77" y="90"/>
                  </a:cubicBezTo>
                  <a:cubicBezTo>
                    <a:pt x="66" y="88"/>
                    <a:pt x="55" y="86"/>
                    <a:pt x="43" y="86"/>
                  </a:cubicBezTo>
                  <a:cubicBezTo>
                    <a:pt x="40" y="86"/>
                    <a:pt x="37" y="86"/>
                    <a:pt x="34" y="86"/>
                  </a:cubicBezTo>
                  <a:cubicBezTo>
                    <a:pt x="27" y="87"/>
                    <a:pt x="21" y="89"/>
                    <a:pt x="16" y="93"/>
                  </a:cubicBezTo>
                  <a:cubicBezTo>
                    <a:pt x="1" y="106"/>
                    <a:pt x="9" y="129"/>
                    <a:pt x="14" y="147"/>
                  </a:cubicBezTo>
                  <a:cubicBezTo>
                    <a:pt x="17" y="159"/>
                    <a:pt x="21" y="203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" y="207"/>
                    <a:pt x="5" y="209"/>
                    <a:pt x="8" y="211"/>
                  </a:cubicBezTo>
                  <a:cubicBezTo>
                    <a:pt x="11" y="213"/>
                    <a:pt x="14" y="215"/>
                    <a:pt x="16" y="215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20" y="214"/>
                    <a:pt x="24" y="213"/>
                    <a:pt x="26" y="210"/>
                  </a:cubicBezTo>
                  <a:cubicBezTo>
                    <a:pt x="32" y="202"/>
                    <a:pt x="33" y="188"/>
                    <a:pt x="33" y="175"/>
                  </a:cubicBezTo>
                  <a:cubicBezTo>
                    <a:pt x="32" y="168"/>
                    <a:pt x="31" y="161"/>
                    <a:pt x="30" y="158"/>
                  </a:cubicBezTo>
                  <a:cubicBezTo>
                    <a:pt x="27" y="148"/>
                    <a:pt x="24" y="136"/>
                    <a:pt x="24" y="126"/>
                  </a:cubicBezTo>
                  <a:cubicBezTo>
                    <a:pt x="24" y="117"/>
                    <a:pt x="26" y="109"/>
                    <a:pt x="32" y="103"/>
                  </a:cubicBezTo>
                  <a:cubicBezTo>
                    <a:pt x="38" y="99"/>
                    <a:pt x="44" y="97"/>
                    <a:pt x="50" y="97"/>
                  </a:cubicBezTo>
                  <a:cubicBezTo>
                    <a:pt x="54" y="96"/>
                    <a:pt x="57" y="96"/>
                    <a:pt x="60" y="96"/>
                  </a:cubicBezTo>
                  <a:cubicBezTo>
                    <a:pt x="71" y="96"/>
                    <a:pt x="83" y="98"/>
                    <a:pt x="94" y="100"/>
                  </a:cubicBezTo>
                  <a:cubicBezTo>
                    <a:pt x="105" y="102"/>
                    <a:pt x="116" y="105"/>
                    <a:pt x="127" y="105"/>
                  </a:cubicBezTo>
                  <a:cubicBezTo>
                    <a:pt x="134" y="105"/>
                    <a:pt x="141" y="104"/>
                    <a:pt x="148" y="102"/>
                  </a:cubicBezTo>
                  <a:cubicBezTo>
                    <a:pt x="171" y="94"/>
                    <a:pt x="186" y="72"/>
                    <a:pt x="185" y="48"/>
                  </a:cubicBezTo>
                  <a:cubicBezTo>
                    <a:pt x="185" y="43"/>
                    <a:pt x="184" y="38"/>
                    <a:pt x="183" y="33"/>
                  </a:cubicBezTo>
                  <a:cubicBezTo>
                    <a:pt x="178" y="20"/>
                    <a:pt x="170" y="10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6" y="2"/>
                    <a:pt x="154" y="1"/>
                    <a:pt x="151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śḷïdê">
              <a:extLst>
                <a:ext uri="{FF2B5EF4-FFF2-40B4-BE49-F238E27FC236}">
                  <a16:creationId xmlns:a16="http://schemas.microsoft.com/office/drawing/2014/main" xmlns="" id="{D9C729B8-35F2-4F7A-9752-4EEA544A34C5}"/>
                </a:ext>
              </a:extLst>
            </p:cNvPr>
            <p:cNvSpPr/>
            <p:nvPr/>
          </p:nvSpPr>
          <p:spPr bwMode="auto">
            <a:xfrm>
              <a:off x="5275263" y="4562476"/>
              <a:ext cx="1641475" cy="508000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ṡ1îde">
              <a:extLst>
                <a:ext uri="{FF2B5EF4-FFF2-40B4-BE49-F238E27FC236}">
                  <a16:creationId xmlns:a16="http://schemas.microsoft.com/office/drawing/2014/main" xmlns="" id="{F83DCCBD-8E2D-42FE-AA96-B5CD864521D0}"/>
                </a:ext>
              </a:extLst>
            </p:cNvPr>
            <p:cNvSpPr/>
            <p:nvPr/>
          </p:nvSpPr>
          <p:spPr bwMode="auto">
            <a:xfrm>
              <a:off x="6026150" y="4727576"/>
              <a:ext cx="139700" cy="177800"/>
            </a:xfrm>
            <a:custGeom>
              <a:avLst/>
              <a:gdLst>
                <a:gd name="T0" fmla="*/ 0 w 88"/>
                <a:gd name="T1" fmla="*/ 0 h 112"/>
                <a:gd name="T2" fmla="*/ 0 w 88"/>
                <a:gd name="T3" fmla="*/ 112 h 112"/>
                <a:gd name="T4" fmla="*/ 88 w 88"/>
                <a:gd name="T5" fmla="*/ 56 h 112"/>
                <a:gd name="T6" fmla="*/ 0 w 88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12">
                  <a:moveTo>
                    <a:pt x="0" y="0"/>
                  </a:moveTo>
                  <a:lnTo>
                    <a:pt x="0" y="112"/>
                  </a:lnTo>
                  <a:lnTo>
                    <a:pt x="8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š1ïḑé">
              <a:extLst>
                <a:ext uri="{FF2B5EF4-FFF2-40B4-BE49-F238E27FC236}">
                  <a16:creationId xmlns:a16="http://schemas.microsoft.com/office/drawing/2014/main" xmlns="" id="{3BE14B40-8A71-432C-9559-6708647CD7C5}"/>
                </a:ext>
              </a:extLst>
            </p:cNvPr>
            <p:cNvSpPr/>
            <p:nvPr/>
          </p:nvSpPr>
          <p:spPr bwMode="auto">
            <a:xfrm>
              <a:off x="4184650" y="1541463"/>
              <a:ext cx="603250" cy="395288"/>
            </a:xfrm>
            <a:custGeom>
              <a:avLst/>
              <a:gdLst>
                <a:gd name="T0" fmla="*/ 464 w 480"/>
                <a:gd name="T1" fmla="*/ 136 h 315"/>
                <a:gd name="T2" fmla="*/ 402 w 480"/>
                <a:gd name="T3" fmla="*/ 175 h 315"/>
                <a:gd name="T4" fmla="*/ 440 w 480"/>
                <a:gd name="T5" fmla="*/ 107 h 315"/>
                <a:gd name="T6" fmla="*/ 402 w 480"/>
                <a:gd name="T7" fmla="*/ 93 h 315"/>
                <a:gd name="T8" fmla="*/ 401 w 480"/>
                <a:gd name="T9" fmla="*/ 93 h 315"/>
                <a:gd name="T10" fmla="*/ 388 w 480"/>
                <a:gd name="T11" fmla="*/ 93 h 315"/>
                <a:gd name="T12" fmla="*/ 367 w 480"/>
                <a:gd name="T13" fmla="*/ 106 h 315"/>
                <a:gd name="T14" fmla="*/ 376 w 480"/>
                <a:gd name="T15" fmla="*/ 89 h 315"/>
                <a:gd name="T16" fmla="*/ 339 w 480"/>
                <a:gd name="T17" fmla="*/ 61 h 315"/>
                <a:gd name="T18" fmla="*/ 302 w 480"/>
                <a:gd name="T19" fmla="*/ 85 h 315"/>
                <a:gd name="T20" fmla="*/ 325 w 480"/>
                <a:gd name="T21" fmla="*/ 42 h 315"/>
                <a:gd name="T22" fmla="*/ 241 w 480"/>
                <a:gd name="T23" fmla="*/ 0 h 315"/>
                <a:gd name="T24" fmla="*/ 145 w 480"/>
                <a:gd name="T25" fmla="*/ 59 h 315"/>
                <a:gd name="T26" fmla="*/ 81 w 480"/>
                <a:gd name="T27" fmla="*/ 94 h 315"/>
                <a:gd name="T28" fmla="*/ 78 w 480"/>
                <a:gd name="T29" fmla="*/ 94 h 315"/>
                <a:gd name="T30" fmla="*/ 0 w 480"/>
                <a:gd name="T31" fmla="*/ 203 h 315"/>
                <a:gd name="T32" fmla="*/ 78 w 480"/>
                <a:gd name="T33" fmla="*/ 312 h 315"/>
                <a:gd name="T34" fmla="*/ 106 w 480"/>
                <a:gd name="T35" fmla="*/ 306 h 315"/>
                <a:gd name="T36" fmla="*/ 200 w 480"/>
                <a:gd name="T37" fmla="*/ 304 h 315"/>
                <a:gd name="T38" fmla="*/ 281 w 480"/>
                <a:gd name="T39" fmla="*/ 304 h 315"/>
                <a:gd name="T40" fmla="*/ 375 w 480"/>
                <a:gd name="T41" fmla="*/ 306 h 315"/>
                <a:gd name="T42" fmla="*/ 402 w 480"/>
                <a:gd name="T43" fmla="*/ 312 h 315"/>
                <a:gd name="T44" fmla="*/ 480 w 480"/>
                <a:gd name="T45" fmla="*/ 203 h 315"/>
                <a:gd name="T46" fmla="*/ 464 w 480"/>
                <a:gd name="T47" fmla="*/ 13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315">
                  <a:moveTo>
                    <a:pt x="464" y="136"/>
                  </a:moveTo>
                  <a:cubicBezTo>
                    <a:pt x="402" y="175"/>
                    <a:pt x="402" y="175"/>
                    <a:pt x="402" y="175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29" y="98"/>
                    <a:pt x="416" y="94"/>
                    <a:pt x="402" y="93"/>
                  </a:cubicBezTo>
                  <a:cubicBezTo>
                    <a:pt x="401" y="93"/>
                    <a:pt x="401" y="93"/>
                    <a:pt x="401" y="93"/>
                  </a:cubicBezTo>
                  <a:cubicBezTo>
                    <a:pt x="397" y="94"/>
                    <a:pt x="392" y="93"/>
                    <a:pt x="388" y="93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76" y="89"/>
                    <a:pt x="376" y="89"/>
                    <a:pt x="376" y="89"/>
                  </a:cubicBezTo>
                  <a:cubicBezTo>
                    <a:pt x="361" y="84"/>
                    <a:pt x="348" y="74"/>
                    <a:pt x="339" y="61"/>
                  </a:cubicBezTo>
                  <a:cubicBezTo>
                    <a:pt x="302" y="85"/>
                    <a:pt x="302" y="85"/>
                    <a:pt x="302" y="85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03" y="16"/>
                    <a:pt x="274" y="0"/>
                    <a:pt x="241" y="0"/>
                  </a:cubicBezTo>
                  <a:cubicBezTo>
                    <a:pt x="202" y="0"/>
                    <a:pt x="167" y="23"/>
                    <a:pt x="145" y="59"/>
                  </a:cubicBezTo>
                  <a:cubicBezTo>
                    <a:pt x="131" y="81"/>
                    <a:pt x="107" y="94"/>
                    <a:pt x="81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35" y="94"/>
                    <a:pt x="0" y="143"/>
                    <a:pt x="0" y="203"/>
                  </a:cubicBezTo>
                  <a:cubicBezTo>
                    <a:pt x="0" y="263"/>
                    <a:pt x="35" y="312"/>
                    <a:pt x="78" y="312"/>
                  </a:cubicBezTo>
                  <a:cubicBezTo>
                    <a:pt x="88" y="312"/>
                    <a:pt x="97" y="310"/>
                    <a:pt x="106" y="306"/>
                  </a:cubicBezTo>
                  <a:cubicBezTo>
                    <a:pt x="135" y="291"/>
                    <a:pt x="170" y="290"/>
                    <a:pt x="200" y="304"/>
                  </a:cubicBezTo>
                  <a:cubicBezTo>
                    <a:pt x="226" y="315"/>
                    <a:pt x="255" y="315"/>
                    <a:pt x="281" y="304"/>
                  </a:cubicBezTo>
                  <a:cubicBezTo>
                    <a:pt x="311" y="291"/>
                    <a:pt x="345" y="291"/>
                    <a:pt x="375" y="306"/>
                  </a:cubicBezTo>
                  <a:cubicBezTo>
                    <a:pt x="383" y="310"/>
                    <a:pt x="392" y="312"/>
                    <a:pt x="402" y="312"/>
                  </a:cubicBezTo>
                  <a:cubicBezTo>
                    <a:pt x="445" y="312"/>
                    <a:pt x="480" y="263"/>
                    <a:pt x="480" y="203"/>
                  </a:cubicBezTo>
                  <a:cubicBezTo>
                    <a:pt x="480" y="180"/>
                    <a:pt x="475" y="157"/>
                    <a:pt x="464" y="136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ṣliďé">
              <a:extLst>
                <a:ext uri="{FF2B5EF4-FFF2-40B4-BE49-F238E27FC236}">
                  <a16:creationId xmlns:a16="http://schemas.microsoft.com/office/drawing/2014/main" xmlns="" id="{8741A7CE-F772-4975-9C62-A3FEF1C2FD00}"/>
                </a:ext>
              </a:extLst>
            </p:cNvPr>
            <p:cNvSpPr/>
            <p:nvPr/>
          </p:nvSpPr>
          <p:spPr bwMode="auto">
            <a:xfrm>
              <a:off x="4184650" y="1820863"/>
              <a:ext cx="266700" cy="111125"/>
            </a:xfrm>
            <a:custGeom>
              <a:avLst/>
              <a:gdLst>
                <a:gd name="T0" fmla="*/ 183 w 213"/>
                <a:gd name="T1" fmla="*/ 76 h 88"/>
                <a:gd name="T2" fmla="*/ 199 w 213"/>
                <a:gd name="T3" fmla="*/ 82 h 88"/>
                <a:gd name="T4" fmla="*/ 213 w 213"/>
                <a:gd name="T5" fmla="*/ 86 h 88"/>
                <a:gd name="T6" fmla="*/ 200 w 213"/>
                <a:gd name="T7" fmla="*/ 82 h 88"/>
                <a:gd name="T8" fmla="*/ 183 w 213"/>
                <a:gd name="T9" fmla="*/ 76 h 88"/>
                <a:gd name="T10" fmla="*/ 1 w 213"/>
                <a:gd name="T11" fmla="*/ 0 h 88"/>
                <a:gd name="T12" fmla="*/ 0 w 213"/>
                <a:gd name="T13" fmla="*/ 0 h 88"/>
                <a:gd name="T14" fmla="*/ 62 w 213"/>
                <a:gd name="T15" fmla="*/ 88 h 88"/>
                <a:gd name="T16" fmla="*/ 1 w 213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88">
                  <a:moveTo>
                    <a:pt x="183" y="76"/>
                  </a:moveTo>
                  <a:cubicBezTo>
                    <a:pt x="189" y="77"/>
                    <a:pt x="194" y="79"/>
                    <a:pt x="199" y="82"/>
                  </a:cubicBezTo>
                  <a:cubicBezTo>
                    <a:pt x="204" y="83"/>
                    <a:pt x="208" y="85"/>
                    <a:pt x="213" y="86"/>
                  </a:cubicBezTo>
                  <a:cubicBezTo>
                    <a:pt x="209" y="85"/>
                    <a:pt x="204" y="84"/>
                    <a:pt x="200" y="82"/>
                  </a:cubicBezTo>
                  <a:cubicBezTo>
                    <a:pt x="195" y="79"/>
                    <a:pt x="189" y="77"/>
                    <a:pt x="183" y="7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6" y="45"/>
                    <a:pt x="31" y="80"/>
                    <a:pt x="62" y="88"/>
                  </a:cubicBezTo>
                  <a:cubicBezTo>
                    <a:pt x="31" y="79"/>
                    <a:pt x="7" y="44"/>
                    <a:pt x="1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şḻiḋè">
              <a:extLst>
                <a:ext uri="{FF2B5EF4-FFF2-40B4-BE49-F238E27FC236}">
                  <a16:creationId xmlns:a16="http://schemas.microsoft.com/office/drawing/2014/main" xmlns="" id="{9DA850C6-559C-4800-B979-F4418E1874E3}"/>
                </a:ext>
              </a:extLst>
            </p:cNvPr>
            <p:cNvSpPr/>
            <p:nvPr/>
          </p:nvSpPr>
          <p:spPr bwMode="auto">
            <a:xfrm>
              <a:off x="4184650" y="1719263"/>
              <a:ext cx="436563" cy="214313"/>
            </a:xfrm>
            <a:custGeom>
              <a:avLst/>
              <a:gdLst>
                <a:gd name="T0" fmla="*/ 115 w 346"/>
                <a:gd name="T1" fmla="*/ 0 h 170"/>
                <a:gd name="T2" fmla="*/ 19 w 346"/>
                <a:gd name="T3" fmla="*/ 60 h 170"/>
                <a:gd name="T4" fmla="*/ 0 w 346"/>
                <a:gd name="T5" fmla="*/ 80 h 170"/>
                <a:gd name="T6" fmla="*/ 61 w 346"/>
                <a:gd name="T7" fmla="*/ 168 h 170"/>
                <a:gd name="T8" fmla="*/ 76 w 346"/>
                <a:gd name="T9" fmla="*/ 170 h 170"/>
                <a:gd name="T10" fmla="*/ 104 w 346"/>
                <a:gd name="T11" fmla="*/ 163 h 170"/>
                <a:gd name="T12" fmla="*/ 153 w 346"/>
                <a:gd name="T13" fmla="*/ 152 h 170"/>
                <a:gd name="T14" fmla="*/ 182 w 346"/>
                <a:gd name="T15" fmla="*/ 156 h 170"/>
                <a:gd name="T16" fmla="*/ 199 w 346"/>
                <a:gd name="T17" fmla="*/ 162 h 170"/>
                <a:gd name="T18" fmla="*/ 212 w 346"/>
                <a:gd name="T19" fmla="*/ 166 h 170"/>
                <a:gd name="T20" fmla="*/ 239 w 346"/>
                <a:gd name="T21" fmla="*/ 170 h 170"/>
                <a:gd name="T22" fmla="*/ 279 w 346"/>
                <a:gd name="T23" fmla="*/ 162 h 170"/>
                <a:gd name="T24" fmla="*/ 324 w 346"/>
                <a:gd name="T25" fmla="*/ 152 h 170"/>
                <a:gd name="T26" fmla="*/ 346 w 346"/>
                <a:gd name="T27" fmla="*/ 154 h 170"/>
                <a:gd name="T28" fmla="*/ 276 w 346"/>
                <a:gd name="T29" fmla="*/ 94 h 170"/>
                <a:gd name="T30" fmla="*/ 275 w 346"/>
                <a:gd name="T31" fmla="*/ 94 h 170"/>
                <a:gd name="T32" fmla="*/ 274 w 346"/>
                <a:gd name="T33" fmla="*/ 94 h 170"/>
                <a:gd name="T34" fmla="*/ 211 w 346"/>
                <a:gd name="T35" fmla="*/ 59 h 170"/>
                <a:gd name="T36" fmla="*/ 115 w 34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6" h="170">
                  <a:moveTo>
                    <a:pt x="115" y="0"/>
                  </a:moveTo>
                  <a:cubicBezTo>
                    <a:pt x="76" y="0"/>
                    <a:pt x="41" y="23"/>
                    <a:pt x="19" y="60"/>
                  </a:cubicBezTo>
                  <a:cubicBezTo>
                    <a:pt x="14" y="68"/>
                    <a:pt x="8" y="74"/>
                    <a:pt x="0" y="80"/>
                  </a:cubicBezTo>
                  <a:cubicBezTo>
                    <a:pt x="6" y="124"/>
                    <a:pt x="30" y="159"/>
                    <a:pt x="61" y="168"/>
                  </a:cubicBezTo>
                  <a:cubicBezTo>
                    <a:pt x="66" y="169"/>
                    <a:pt x="71" y="170"/>
                    <a:pt x="76" y="170"/>
                  </a:cubicBezTo>
                  <a:cubicBezTo>
                    <a:pt x="86" y="170"/>
                    <a:pt x="95" y="168"/>
                    <a:pt x="104" y="163"/>
                  </a:cubicBezTo>
                  <a:cubicBezTo>
                    <a:pt x="119" y="156"/>
                    <a:pt x="136" y="152"/>
                    <a:pt x="153" y="152"/>
                  </a:cubicBezTo>
                  <a:cubicBezTo>
                    <a:pt x="163" y="152"/>
                    <a:pt x="173" y="153"/>
                    <a:pt x="182" y="156"/>
                  </a:cubicBezTo>
                  <a:cubicBezTo>
                    <a:pt x="188" y="157"/>
                    <a:pt x="194" y="159"/>
                    <a:pt x="199" y="162"/>
                  </a:cubicBezTo>
                  <a:cubicBezTo>
                    <a:pt x="203" y="164"/>
                    <a:pt x="208" y="165"/>
                    <a:pt x="212" y="166"/>
                  </a:cubicBezTo>
                  <a:cubicBezTo>
                    <a:pt x="220" y="169"/>
                    <a:pt x="230" y="170"/>
                    <a:pt x="239" y="170"/>
                  </a:cubicBezTo>
                  <a:cubicBezTo>
                    <a:pt x="252" y="170"/>
                    <a:pt x="266" y="167"/>
                    <a:pt x="279" y="162"/>
                  </a:cubicBezTo>
                  <a:cubicBezTo>
                    <a:pt x="293" y="155"/>
                    <a:pt x="309" y="152"/>
                    <a:pt x="324" y="152"/>
                  </a:cubicBezTo>
                  <a:cubicBezTo>
                    <a:pt x="332" y="152"/>
                    <a:pt x="339" y="153"/>
                    <a:pt x="346" y="154"/>
                  </a:cubicBezTo>
                  <a:cubicBezTo>
                    <a:pt x="333" y="118"/>
                    <a:pt x="307" y="94"/>
                    <a:pt x="276" y="94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75" y="94"/>
                    <a:pt x="274" y="94"/>
                    <a:pt x="274" y="94"/>
                  </a:cubicBezTo>
                  <a:cubicBezTo>
                    <a:pt x="248" y="94"/>
                    <a:pt x="225" y="81"/>
                    <a:pt x="211" y="59"/>
                  </a:cubicBezTo>
                  <a:cubicBezTo>
                    <a:pt x="189" y="23"/>
                    <a:pt x="154" y="0"/>
                    <a:pt x="115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ṣḷïḑè">
              <a:extLst>
                <a:ext uri="{FF2B5EF4-FFF2-40B4-BE49-F238E27FC236}">
                  <a16:creationId xmlns:a16="http://schemas.microsoft.com/office/drawing/2014/main" xmlns="" id="{0534811E-A40D-4B19-BD6B-3ADFFFC10FC1}"/>
                </a:ext>
              </a:extLst>
            </p:cNvPr>
            <p:cNvSpPr/>
            <p:nvPr/>
          </p:nvSpPr>
          <p:spPr bwMode="auto">
            <a:xfrm>
              <a:off x="7148513" y="2747963"/>
              <a:ext cx="301625" cy="196850"/>
            </a:xfrm>
            <a:custGeom>
              <a:avLst/>
              <a:gdLst>
                <a:gd name="T0" fmla="*/ 231 w 239"/>
                <a:gd name="T1" fmla="*/ 68 h 156"/>
                <a:gd name="T2" fmla="*/ 200 w 239"/>
                <a:gd name="T3" fmla="*/ 88 h 156"/>
                <a:gd name="T4" fmla="*/ 219 w 239"/>
                <a:gd name="T5" fmla="*/ 54 h 156"/>
                <a:gd name="T6" fmla="*/ 200 w 239"/>
                <a:gd name="T7" fmla="*/ 47 h 156"/>
                <a:gd name="T8" fmla="*/ 200 w 239"/>
                <a:gd name="T9" fmla="*/ 47 h 156"/>
                <a:gd name="T10" fmla="*/ 193 w 239"/>
                <a:gd name="T11" fmla="*/ 47 h 156"/>
                <a:gd name="T12" fmla="*/ 183 w 239"/>
                <a:gd name="T13" fmla="*/ 53 h 156"/>
                <a:gd name="T14" fmla="*/ 187 w 239"/>
                <a:gd name="T15" fmla="*/ 45 h 156"/>
                <a:gd name="T16" fmla="*/ 169 w 239"/>
                <a:gd name="T17" fmla="*/ 31 h 156"/>
                <a:gd name="T18" fmla="*/ 150 w 239"/>
                <a:gd name="T19" fmla="*/ 43 h 156"/>
                <a:gd name="T20" fmla="*/ 162 w 239"/>
                <a:gd name="T21" fmla="*/ 22 h 156"/>
                <a:gd name="T22" fmla="*/ 120 w 239"/>
                <a:gd name="T23" fmla="*/ 0 h 156"/>
                <a:gd name="T24" fmla="*/ 72 w 239"/>
                <a:gd name="T25" fmla="*/ 30 h 156"/>
                <a:gd name="T26" fmla="*/ 40 w 239"/>
                <a:gd name="T27" fmla="*/ 47 h 156"/>
                <a:gd name="T28" fmla="*/ 39 w 239"/>
                <a:gd name="T29" fmla="*/ 47 h 156"/>
                <a:gd name="T30" fmla="*/ 0 w 239"/>
                <a:gd name="T31" fmla="*/ 102 h 156"/>
                <a:gd name="T32" fmla="*/ 39 w 239"/>
                <a:gd name="T33" fmla="*/ 156 h 156"/>
                <a:gd name="T34" fmla="*/ 52 w 239"/>
                <a:gd name="T35" fmla="*/ 153 h 156"/>
                <a:gd name="T36" fmla="*/ 100 w 239"/>
                <a:gd name="T37" fmla="*/ 152 h 156"/>
                <a:gd name="T38" fmla="*/ 120 w 239"/>
                <a:gd name="T39" fmla="*/ 156 h 156"/>
                <a:gd name="T40" fmla="*/ 140 w 239"/>
                <a:gd name="T41" fmla="*/ 152 h 156"/>
                <a:gd name="T42" fmla="*/ 186 w 239"/>
                <a:gd name="T43" fmla="*/ 153 h 156"/>
                <a:gd name="T44" fmla="*/ 200 w 239"/>
                <a:gd name="T45" fmla="*/ 156 h 156"/>
                <a:gd name="T46" fmla="*/ 239 w 239"/>
                <a:gd name="T47" fmla="*/ 102 h 156"/>
                <a:gd name="T48" fmla="*/ 231 w 239"/>
                <a:gd name="T49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156">
                  <a:moveTo>
                    <a:pt x="231" y="68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219" y="54"/>
                    <a:pt x="219" y="54"/>
                    <a:pt x="219" y="54"/>
                  </a:cubicBezTo>
                  <a:cubicBezTo>
                    <a:pt x="214" y="49"/>
                    <a:pt x="207" y="47"/>
                    <a:pt x="200" y="47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197" y="47"/>
                    <a:pt x="195" y="47"/>
                    <a:pt x="193" y="47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0" y="42"/>
                    <a:pt x="173" y="38"/>
                    <a:pt x="169" y="31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52" y="9"/>
                    <a:pt x="136" y="1"/>
                    <a:pt x="120" y="0"/>
                  </a:cubicBezTo>
                  <a:cubicBezTo>
                    <a:pt x="100" y="0"/>
                    <a:pt x="83" y="12"/>
                    <a:pt x="72" y="30"/>
                  </a:cubicBezTo>
                  <a:cubicBezTo>
                    <a:pt x="65" y="41"/>
                    <a:pt x="53" y="48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17" y="47"/>
                    <a:pt x="0" y="72"/>
                    <a:pt x="0" y="102"/>
                  </a:cubicBezTo>
                  <a:cubicBezTo>
                    <a:pt x="0" y="132"/>
                    <a:pt x="17" y="156"/>
                    <a:pt x="39" y="156"/>
                  </a:cubicBezTo>
                  <a:cubicBezTo>
                    <a:pt x="44" y="156"/>
                    <a:pt x="48" y="155"/>
                    <a:pt x="52" y="153"/>
                  </a:cubicBezTo>
                  <a:cubicBezTo>
                    <a:pt x="67" y="146"/>
                    <a:pt x="84" y="145"/>
                    <a:pt x="100" y="152"/>
                  </a:cubicBezTo>
                  <a:cubicBezTo>
                    <a:pt x="106" y="155"/>
                    <a:pt x="113" y="156"/>
                    <a:pt x="120" y="156"/>
                  </a:cubicBezTo>
                  <a:cubicBezTo>
                    <a:pt x="126" y="156"/>
                    <a:pt x="133" y="155"/>
                    <a:pt x="140" y="152"/>
                  </a:cubicBezTo>
                  <a:cubicBezTo>
                    <a:pt x="155" y="146"/>
                    <a:pt x="172" y="146"/>
                    <a:pt x="186" y="153"/>
                  </a:cubicBezTo>
                  <a:cubicBezTo>
                    <a:pt x="191" y="155"/>
                    <a:pt x="195" y="156"/>
                    <a:pt x="200" y="156"/>
                  </a:cubicBezTo>
                  <a:cubicBezTo>
                    <a:pt x="221" y="156"/>
                    <a:pt x="239" y="132"/>
                    <a:pt x="239" y="102"/>
                  </a:cubicBezTo>
                  <a:cubicBezTo>
                    <a:pt x="239" y="90"/>
                    <a:pt x="236" y="79"/>
                    <a:pt x="231" y="6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$ļîďe">
              <a:extLst>
                <a:ext uri="{FF2B5EF4-FFF2-40B4-BE49-F238E27FC236}">
                  <a16:creationId xmlns:a16="http://schemas.microsoft.com/office/drawing/2014/main" xmlns="" id="{11B39B91-45D4-4897-8FA1-8F5B0768145B}"/>
                </a:ext>
              </a:extLst>
            </p:cNvPr>
            <p:cNvSpPr/>
            <p:nvPr/>
          </p:nvSpPr>
          <p:spPr bwMode="auto">
            <a:xfrm>
              <a:off x="7148513" y="2887663"/>
              <a:ext cx="33338" cy="52388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26 w 26"/>
                <a:gd name="T5" fmla="*/ 42 h 42"/>
                <a:gd name="T6" fmla="*/ 0 w 2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0"/>
                    <a:pt x="12" y="36"/>
                    <a:pt x="26" y="42"/>
                  </a:cubicBezTo>
                  <a:cubicBezTo>
                    <a:pt x="12" y="36"/>
                    <a:pt x="3" y="20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ṣ1ide">
              <a:extLst>
                <a:ext uri="{FF2B5EF4-FFF2-40B4-BE49-F238E27FC236}">
                  <a16:creationId xmlns:a16="http://schemas.microsoft.com/office/drawing/2014/main" xmlns="" id="{58785DF6-261C-4787-A489-501B2D7BAC43}"/>
                </a:ext>
              </a:extLst>
            </p:cNvPr>
            <p:cNvSpPr/>
            <p:nvPr/>
          </p:nvSpPr>
          <p:spPr bwMode="auto">
            <a:xfrm>
              <a:off x="7148513" y="2836863"/>
              <a:ext cx="217488" cy="107950"/>
            </a:xfrm>
            <a:custGeom>
              <a:avLst/>
              <a:gdLst>
                <a:gd name="T0" fmla="*/ 57 w 172"/>
                <a:gd name="T1" fmla="*/ 0 h 85"/>
                <a:gd name="T2" fmla="*/ 9 w 172"/>
                <a:gd name="T3" fmla="*/ 30 h 85"/>
                <a:gd name="T4" fmla="*/ 0 w 172"/>
                <a:gd name="T5" fmla="*/ 40 h 85"/>
                <a:gd name="T6" fmla="*/ 26 w 172"/>
                <a:gd name="T7" fmla="*/ 82 h 85"/>
                <a:gd name="T8" fmla="*/ 38 w 172"/>
                <a:gd name="T9" fmla="*/ 85 h 85"/>
                <a:gd name="T10" fmla="*/ 52 w 172"/>
                <a:gd name="T11" fmla="*/ 82 h 85"/>
                <a:gd name="T12" fmla="*/ 76 w 172"/>
                <a:gd name="T13" fmla="*/ 76 h 85"/>
                <a:gd name="T14" fmla="*/ 99 w 172"/>
                <a:gd name="T15" fmla="*/ 81 h 85"/>
                <a:gd name="T16" fmla="*/ 119 w 172"/>
                <a:gd name="T17" fmla="*/ 85 h 85"/>
                <a:gd name="T18" fmla="*/ 139 w 172"/>
                <a:gd name="T19" fmla="*/ 81 h 85"/>
                <a:gd name="T20" fmla="*/ 162 w 172"/>
                <a:gd name="T21" fmla="*/ 76 h 85"/>
                <a:gd name="T22" fmla="*/ 172 w 172"/>
                <a:gd name="T23" fmla="*/ 77 h 85"/>
                <a:gd name="T24" fmla="*/ 138 w 172"/>
                <a:gd name="T25" fmla="*/ 47 h 85"/>
                <a:gd name="T26" fmla="*/ 138 w 172"/>
                <a:gd name="T27" fmla="*/ 47 h 85"/>
                <a:gd name="T28" fmla="*/ 137 w 172"/>
                <a:gd name="T29" fmla="*/ 47 h 85"/>
                <a:gd name="T30" fmla="*/ 137 w 172"/>
                <a:gd name="T31" fmla="*/ 47 h 85"/>
                <a:gd name="T32" fmla="*/ 105 w 172"/>
                <a:gd name="T33" fmla="*/ 30 h 85"/>
                <a:gd name="T34" fmla="*/ 57 w 172"/>
                <a:gd name="T3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85">
                  <a:moveTo>
                    <a:pt x="57" y="0"/>
                  </a:moveTo>
                  <a:cubicBezTo>
                    <a:pt x="38" y="0"/>
                    <a:pt x="21" y="12"/>
                    <a:pt x="9" y="30"/>
                  </a:cubicBezTo>
                  <a:cubicBezTo>
                    <a:pt x="7" y="34"/>
                    <a:pt x="4" y="37"/>
                    <a:pt x="0" y="40"/>
                  </a:cubicBezTo>
                  <a:cubicBezTo>
                    <a:pt x="3" y="60"/>
                    <a:pt x="12" y="76"/>
                    <a:pt x="26" y="82"/>
                  </a:cubicBezTo>
                  <a:cubicBezTo>
                    <a:pt x="29" y="84"/>
                    <a:pt x="34" y="85"/>
                    <a:pt x="38" y="85"/>
                  </a:cubicBezTo>
                  <a:cubicBezTo>
                    <a:pt x="43" y="85"/>
                    <a:pt x="48" y="84"/>
                    <a:pt x="52" y="82"/>
                  </a:cubicBezTo>
                  <a:cubicBezTo>
                    <a:pt x="60" y="78"/>
                    <a:pt x="68" y="76"/>
                    <a:pt x="76" y="76"/>
                  </a:cubicBezTo>
                  <a:cubicBezTo>
                    <a:pt x="84" y="76"/>
                    <a:pt x="92" y="78"/>
                    <a:pt x="99" y="81"/>
                  </a:cubicBezTo>
                  <a:cubicBezTo>
                    <a:pt x="105" y="84"/>
                    <a:pt x="112" y="85"/>
                    <a:pt x="119" y="85"/>
                  </a:cubicBezTo>
                  <a:cubicBezTo>
                    <a:pt x="126" y="85"/>
                    <a:pt x="133" y="84"/>
                    <a:pt x="139" y="81"/>
                  </a:cubicBezTo>
                  <a:cubicBezTo>
                    <a:pt x="146" y="78"/>
                    <a:pt x="154" y="76"/>
                    <a:pt x="162" y="76"/>
                  </a:cubicBezTo>
                  <a:cubicBezTo>
                    <a:pt x="165" y="76"/>
                    <a:pt x="169" y="76"/>
                    <a:pt x="172" y="77"/>
                  </a:cubicBezTo>
                  <a:cubicBezTo>
                    <a:pt x="166" y="59"/>
                    <a:pt x="153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24" y="47"/>
                    <a:pt x="112" y="41"/>
                    <a:pt x="105" y="30"/>
                  </a:cubicBezTo>
                  <a:cubicBezTo>
                    <a:pt x="94" y="12"/>
                    <a:pt x="77" y="0"/>
                    <a:pt x="57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ŝļïḑè">
              <a:extLst>
                <a:ext uri="{FF2B5EF4-FFF2-40B4-BE49-F238E27FC236}">
                  <a16:creationId xmlns:a16="http://schemas.microsoft.com/office/drawing/2014/main" xmlns="" id="{B82F9B3F-F133-4785-98D1-C2D1EFAFD765}"/>
                </a:ext>
              </a:extLst>
            </p:cNvPr>
            <p:cNvSpPr/>
            <p:nvPr/>
          </p:nvSpPr>
          <p:spPr bwMode="auto">
            <a:xfrm>
              <a:off x="7508875" y="2055813"/>
              <a:ext cx="484188" cy="317500"/>
            </a:xfrm>
            <a:custGeom>
              <a:avLst/>
              <a:gdLst>
                <a:gd name="T0" fmla="*/ 14 w 385"/>
                <a:gd name="T1" fmla="*/ 109 h 253"/>
                <a:gd name="T2" fmla="*/ 63 w 385"/>
                <a:gd name="T3" fmla="*/ 141 h 253"/>
                <a:gd name="T4" fmla="*/ 33 w 385"/>
                <a:gd name="T5" fmla="*/ 86 h 253"/>
                <a:gd name="T6" fmla="*/ 63 w 385"/>
                <a:gd name="T7" fmla="*/ 75 h 253"/>
                <a:gd name="T8" fmla="*/ 64 w 385"/>
                <a:gd name="T9" fmla="*/ 75 h 253"/>
                <a:gd name="T10" fmla="*/ 74 w 385"/>
                <a:gd name="T11" fmla="*/ 74 h 253"/>
                <a:gd name="T12" fmla="*/ 91 w 385"/>
                <a:gd name="T13" fmla="*/ 85 h 253"/>
                <a:gd name="T14" fmla="*/ 84 w 385"/>
                <a:gd name="T15" fmla="*/ 72 h 253"/>
                <a:gd name="T16" fmla="*/ 113 w 385"/>
                <a:gd name="T17" fmla="*/ 49 h 253"/>
                <a:gd name="T18" fmla="*/ 144 w 385"/>
                <a:gd name="T19" fmla="*/ 69 h 253"/>
                <a:gd name="T20" fmla="*/ 124 w 385"/>
                <a:gd name="T21" fmla="*/ 34 h 253"/>
                <a:gd name="T22" fmla="*/ 192 w 385"/>
                <a:gd name="T23" fmla="*/ 0 h 253"/>
                <a:gd name="T24" fmla="*/ 269 w 385"/>
                <a:gd name="T25" fmla="*/ 48 h 253"/>
                <a:gd name="T26" fmla="*/ 321 w 385"/>
                <a:gd name="T27" fmla="*/ 75 h 253"/>
                <a:gd name="T28" fmla="*/ 322 w 385"/>
                <a:gd name="T29" fmla="*/ 75 h 253"/>
                <a:gd name="T30" fmla="*/ 385 w 385"/>
                <a:gd name="T31" fmla="*/ 163 h 253"/>
                <a:gd name="T32" fmla="*/ 322 w 385"/>
                <a:gd name="T33" fmla="*/ 251 h 253"/>
                <a:gd name="T34" fmla="*/ 300 w 385"/>
                <a:gd name="T35" fmla="*/ 245 h 253"/>
                <a:gd name="T36" fmla="*/ 224 w 385"/>
                <a:gd name="T37" fmla="*/ 244 h 253"/>
                <a:gd name="T38" fmla="*/ 160 w 385"/>
                <a:gd name="T39" fmla="*/ 244 h 253"/>
                <a:gd name="T40" fmla="*/ 85 w 385"/>
                <a:gd name="T41" fmla="*/ 245 h 253"/>
                <a:gd name="T42" fmla="*/ 63 w 385"/>
                <a:gd name="T43" fmla="*/ 250 h 253"/>
                <a:gd name="T44" fmla="*/ 0 w 385"/>
                <a:gd name="T45" fmla="*/ 163 h 253"/>
                <a:gd name="T46" fmla="*/ 14 w 385"/>
                <a:gd name="T47" fmla="*/ 10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253">
                  <a:moveTo>
                    <a:pt x="14" y="109"/>
                  </a:moveTo>
                  <a:cubicBezTo>
                    <a:pt x="63" y="141"/>
                    <a:pt x="63" y="141"/>
                    <a:pt x="63" y="141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42" y="79"/>
                    <a:pt x="52" y="75"/>
                    <a:pt x="63" y="7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7" y="75"/>
                    <a:pt x="71" y="75"/>
                    <a:pt x="74" y="74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96" y="68"/>
                    <a:pt x="106" y="60"/>
                    <a:pt x="113" y="4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2" y="13"/>
                    <a:pt x="166" y="0"/>
                    <a:pt x="192" y="0"/>
                  </a:cubicBezTo>
                  <a:cubicBezTo>
                    <a:pt x="223" y="0"/>
                    <a:pt x="251" y="18"/>
                    <a:pt x="269" y="48"/>
                  </a:cubicBezTo>
                  <a:cubicBezTo>
                    <a:pt x="280" y="65"/>
                    <a:pt x="300" y="76"/>
                    <a:pt x="321" y="75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57" y="75"/>
                    <a:pt x="385" y="114"/>
                    <a:pt x="385" y="163"/>
                  </a:cubicBezTo>
                  <a:cubicBezTo>
                    <a:pt x="385" y="211"/>
                    <a:pt x="357" y="251"/>
                    <a:pt x="322" y="251"/>
                  </a:cubicBezTo>
                  <a:cubicBezTo>
                    <a:pt x="315" y="250"/>
                    <a:pt x="307" y="249"/>
                    <a:pt x="300" y="245"/>
                  </a:cubicBezTo>
                  <a:cubicBezTo>
                    <a:pt x="277" y="233"/>
                    <a:pt x="249" y="233"/>
                    <a:pt x="224" y="244"/>
                  </a:cubicBezTo>
                  <a:cubicBezTo>
                    <a:pt x="204" y="253"/>
                    <a:pt x="180" y="253"/>
                    <a:pt x="160" y="244"/>
                  </a:cubicBezTo>
                  <a:cubicBezTo>
                    <a:pt x="136" y="233"/>
                    <a:pt x="108" y="234"/>
                    <a:pt x="85" y="245"/>
                  </a:cubicBezTo>
                  <a:cubicBezTo>
                    <a:pt x="78" y="248"/>
                    <a:pt x="71" y="250"/>
                    <a:pt x="63" y="250"/>
                  </a:cubicBezTo>
                  <a:cubicBezTo>
                    <a:pt x="28" y="250"/>
                    <a:pt x="0" y="211"/>
                    <a:pt x="0" y="163"/>
                  </a:cubicBezTo>
                  <a:cubicBezTo>
                    <a:pt x="0" y="144"/>
                    <a:pt x="5" y="126"/>
                    <a:pt x="14" y="109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$ľiḍe">
              <a:extLst>
                <a:ext uri="{FF2B5EF4-FFF2-40B4-BE49-F238E27FC236}">
                  <a16:creationId xmlns:a16="http://schemas.microsoft.com/office/drawing/2014/main" xmlns="" id="{48C2FD61-FA07-4DE8-9840-7807F79D18DC}"/>
                </a:ext>
              </a:extLst>
            </p:cNvPr>
            <p:cNvSpPr/>
            <p:nvPr/>
          </p:nvSpPr>
          <p:spPr bwMode="auto">
            <a:xfrm>
              <a:off x="7769225" y="2279651"/>
              <a:ext cx="223838" cy="90488"/>
            </a:xfrm>
            <a:custGeom>
              <a:avLst/>
              <a:gdLst>
                <a:gd name="T0" fmla="*/ 40 w 178"/>
                <a:gd name="T1" fmla="*/ 59 h 72"/>
                <a:gd name="T2" fmla="*/ 17 w 178"/>
                <a:gd name="T3" fmla="*/ 66 h 72"/>
                <a:gd name="T4" fmla="*/ 0 w 178"/>
                <a:gd name="T5" fmla="*/ 71 h 72"/>
                <a:gd name="T6" fmla="*/ 19 w 178"/>
                <a:gd name="T7" fmla="*/ 65 h 72"/>
                <a:gd name="T8" fmla="*/ 40 w 178"/>
                <a:gd name="T9" fmla="*/ 59 h 72"/>
                <a:gd name="T10" fmla="*/ 177 w 178"/>
                <a:gd name="T11" fmla="*/ 0 h 72"/>
                <a:gd name="T12" fmla="*/ 124 w 178"/>
                <a:gd name="T13" fmla="*/ 72 h 72"/>
                <a:gd name="T14" fmla="*/ 178 w 178"/>
                <a:gd name="T15" fmla="*/ 0 h 72"/>
                <a:gd name="T16" fmla="*/ 177 w 178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72">
                  <a:moveTo>
                    <a:pt x="40" y="59"/>
                  </a:moveTo>
                  <a:cubicBezTo>
                    <a:pt x="33" y="60"/>
                    <a:pt x="25" y="62"/>
                    <a:pt x="17" y="66"/>
                  </a:cubicBezTo>
                  <a:cubicBezTo>
                    <a:pt x="12" y="68"/>
                    <a:pt x="6" y="70"/>
                    <a:pt x="0" y="71"/>
                  </a:cubicBezTo>
                  <a:cubicBezTo>
                    <a:pt x="6" y="70"/>
                    <a:pt x="12" y="68"/>
                    <a:pt x="19" y="65"/>
                  </a:cubicBezTo>
                  <a:cubicBezTo>
                    <a:pt x="26" y="62"/>
                    <a:pt x="33" y="60"/>
                    <a:pt x="40" y="59"/>
                  </a:cubicBezTo>
                  <a:moveTo>
                    <a:pt x="177" y="0"/>
                  </a:moveTo>
                  <a:cubicBezTo>
                    <a:pt x="173" y="37"/>
                    <a:pt x="151" y="66"/>
                    <a:pt x="124" y="72"/>
                  </a:cubicBezTo>
                  <a:cubicBezTo>
                    <a:pt x="151" y="67"/>
                    <a:pt x="173" y="38"/>
                    <a:pt x="178" y="0"/>
                  </a:cubicBezTo>
                  <a:cubicBezTo>
                    <a:pt x="178" y="0"/>
                    <a:pt x="177" y="0"/>
                    <a:pt x="177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ṥ1ïdè">
              <a:extLst>
                <a:ext uri="{FF2B5EF4-FFF2-40B4-BE49-F238E27FC236}">
                  <a16:creationId xmlns:a16="http://schemas.microsoft.com/office/drawing/2014/main" xmlns="" id="{A527A04D-7CD1-4E93-AD51-E67BA5C64EFF}"/>
                </a:ext>
              </a:extLst>
            </p:cNvPr>
            <p:cNvSpPr/>
            <p:nvPr/>
          </p:nvSpPr>
          <p:spPr bwMode="auto">
            <a:xfrm>
              <a:off x="7643813" y="2198688"/>
              <a:ext cx="347663" cy="171450"/>
            </a:xfrm>
            <a:custGeom>
              <a:avLst/>
              <a:gdLst>
                <a:gd name="T0" fmla="*/ 185 w 277"/>
                <a:gd name="T1" fmla="*/ 0 h 136"/>
                <a:gd name="T2" fmla="*/ 108 w 277"/>
                <a:gd name="T3" fmla="*/ 47 h 136"/>
                <a:gd name="T4" fmla="*/ 58 w 277"/>
                <a:gd name="T5" fmla="*/ 75 h 136"/>
                <a:gd name="T6" fmla="*/ 57 w 277"/>
                <a:gd name="T7" fmla="*/ 75 h 136"/>
                <a:gd name="T8" fmla="*/ 56 w 277"/>
                <a:gd name="T9" fmla="*/ 75 h 136"/>
                <a:gd name="T10" fmla="*/ 0 w 277"/>
                <a:gd name="T11" fmla="*/ 124 h 136"/>
                <a:gd name="T12" fmla="*/ 18 w 277"/>
                <a:gd name="T13" fmla="*/ 122 h 136"/>
                <a:gd name="T14" fmla="*/ 54 w 277"/>
                <a:gd name="T15" fmla="*/ 129 h 136"/>
                <a:gd name="T16" fmla="*/ 86 w 277"/>
                <a:gd name="T17" fmla="*/ 136 h 136"/>
                <a:gd name="T18" fmla="*/ 100 w 277"/>
                <a:gd name="T19" fmla="*/ 135 h 136"/>
                <a:gd name="T20" fmla="*/ 117 w 277"/>
                <a:gd name="T21" fmla="*/ 130 h 136"/>
                <a:gd name="T22" fmla="*/ 140 w 277"/>
                <a:gd name="T23" fmla="*/ 123 h 136"/>
                <a:gd name="T24" fmla="*/ 155 w 277"/>
                <a:gd name="T25" fmla="*/ 122 h 136"/>
                <a:gd name="T26" fmla="*/ 195 w 277"/>
                <a:gd name="T27" fmla="*/ 131 h 136"/>
                <a:gd name="T28" fmla="*/ 216 w 277"/>
                <a:gd name="T29" fmla="*/ 136 h 136"/>
                <a:gd name="T30" fmla="*/ 224 w 277"/>
                <a:gd name="T31" fmla="*/ 136 h 136"/>
                <a:gd name="T32" fmla="*/ 277 w 277"/>
                <a:gd name="T33" fmla="*/ 64 h 136"/>
                <a:gd name="T34" fmla="*/ 263 w 277"/>
                <a:gd name="T35" fmla="*/ 48 h 136"/>
                <a:gd name="T36" fmla="*/ 185 w 277"/>
                <a:gd name="T3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36">
                  <a:moveTo>
                    <a:pt x="185" y="0"/>
                  </a:moveTo>
                  <a:cubicBezTo>
                    <a:pt x="154" y="0"/>
                    <a:pt x="126" y="18"/>
                    <a:pt x="108" y="47"/>
                  </a:cubicBezTo>
                  <a:cubicBezTo>
                    <a:pt x="97" y="65"/>
                    <a:pt x="78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2" y="75"/>
                    <a:pt x="11" y="95"/>
                    <a:pt x="0" y="124"/>
                  </a:cubicBezTo>
                  <a:cubicBezTo>
                    <a:pt x="6" y="122"/>
                    <a:pt x="12" y="122"/>
                    <a:pt x="18" y="122"/>
                  </a:cubicBezTo>
                  <a:cubicBezTo>
                    <a:pt x="30" y="122"/>
                    <a:pt x="42" y="124"/>
                    <a:pt x="54" y="129"/>
                  </a:cubicBezTo>
                  <a:cubicBezTo>
                    <a:pt x="64" y="134"/>
                    <a:pt x="75" y="136"/>
                    <a:pt x="86" y="136"/>
                  </a:cubicBezTo>
                  <a:cubicBezTo>
                    <a:pt x="91" y="136"/>
                    <a:pt x="95" y="136"/>
                    <a:pt x="100" y="135"/>
                  </a:cubicBezTo>
                  <a:cubicBezTo>
                    <a:pt x="106" y="134"/>
                    <a:pt x="112" y="132"/>
                    <a:pt x="117" y="130"/>
                  </a:cubicBezTo>
                  <a:cubicBezTo>
                    <a:pt x="125" y="126"/>
                    <a:pt x="133" y="124"/>
                    <a:pt x="140" y="123"/>
                  </a:cubicBezTo>
                  <a:cubicBezTo>
                    <a:pt x="145" y="122"/>
                    <a:pt x="150" y="122"/>
                    <a:pt x="155" y="122"/>
                  </a:cubicBezTo>
                  <a:cubicBezTo>
                    <a:pt x="168" y="122"/>
                    <a:pt x="182" y="125"/>
                    <a:pt x="195" y="131"/>
                  </a:cubicBezTo>
                  <a:cubicBezTo>
                    <a:pt x="201" y="134"/>
                    <a:pt x="209" y="136"/>
                    <a:pt x="216" y="136"/>
                  </a:cubicBezTo>
                  <a:cubicBezTo>
                    <a:pt x="219" y="136"/>
                    <a:pt x="221" y="136"/>
                    <a:pt x="224" y="136"/>
                  </a:cubicBezTo>
                  <a:cubicBezTo>
                    <a:pt x="251" y="130"/>
                    <a:pt x="273" y="101"/>
                    <a:pt x="277" y="64"/>
                  </a:cubicBezTo>
                  <a:cubicBezTo>
                    <a:pt x="271" y="59"/>
                    <a:pt x="266" y="54"/>
                    <a:pt x="263" y="48"/>
                  </a:cubicBezTo>
                  <a:cubicBezTo>
                    <a:pt x="245" y="19"/>
                    <a:pt x="217" y="0"/>
                    <a:pt x="185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FC171889-2F08-4E26-9942-63ECAA274CB4}"/>
              </a:ext>
            </a:extLst>
          </p:cNvPr>
          <p:cNvGrpSpPr/>
          <p:nvPr/>
        </p:nvGrpSpPr>
        <p:grpSpPr>
          <a:xfrm>
            <a:off x="8596361" y="2192198"/>
            <a:ext cx="2219336" cy="1099083"/>
            <a:chOff x="6028737" y="2166839"/>
            <a:chExt cx="2219336" cy="1099083"/>
          </a:xfrm>
        </p:grpSpPr>
        <p:grpSp>
          <p:nvGrpSpPr>
            <p:cNvPr id="97" name="í$ḷíďè">
              <a:extLst>
                <a:ext uri="{FF2B5EF4-FFF2-40B4-BE49-F238E27FC236}">
                  <a16:creationId xmlns:a16="http://schemas.microsoft.com/office/drawing/2014/main" xmlns="" id="{AFC09BBA-11E2-4947-ACB7-85DE131227E2}"/>
                </a:ext>
              </a:extLst>
            </p:cNvPr>
            <p:cNvGrpSpPr/>
            <p:nvPr/>
          </p:nvGrpSpPr>
          <p:grpSpPr>
            <a:xfrm>
              <a:off x="6096000" y="2166839"/>
              <a:ext cx="565901" cy="479075"/>
              <a:chOff x="4746000" y="1584000"/>
              <a:chExt cx="352052" cy="298037"/>
            </a:xfrm>
          </p:grpSpPr>
          <p:sp>
            <p:nvSpPr>
              <p:cNvPr id="101" name="ïşlïďê">
                <a:extLst>
                  <a:ext uri="{FF2B5EF4-FFF2-40B4-BE49-F238E27FC236}">
                    <a16:creationId xmlns:a16="http://schemas.microsoft.com/office/drawing/2014/main" xmlns="" id="{55BDF2C5-7BE0-4D9E-B562-F1682041402A}"/>
                  </a:ext>
                </a:extLst>
              </p:cNvPr>
              <p:cNvSpPr/>
              <p:nvPr/>
            </p:nvSpPr>
            <p:spPr>
              <a:xfrm>
                <a:off x="4755524" y="1636299"/>
                <a:ext cx="241300" cy="2413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02" name="îs1iḓè">
                <a:extLst>
                  <a:ext uri="{FF2B5EF4-FFF2-40B4-BE49-F238E27FC236}">
                    <a16:creationId xmlns:a16="http://schemas.microsoft.com/office/drawing/2014/main" xmlns="" id="{5A857544-AA05-4E78-B36A-11E74CD2F1D4}"/>
                  </a:ext>
                </a:extLst>
              </p:cNvPr>
              <p:cNvSpPr/>
              <p:nvPr/>
            </p:nvSpPr>
            <p:spPr bwMode="auto">
              <a:xfrm>
                <a:off x="4746000" y="1584000"/>
                <a:ext cx="352052" cy="298037"/>
              </a:xfrm>
              <a:custGeom>
                <a:avLst/>
                <a:gdLst>
                  <a:gd name="T0" fmla="*/ 92 w 798"/>
                  <a:gd name="T1" fmla="*/ 299 h 676"/>
                  <a:gd name="T2" fmla="*/ 273 w 798"/>
                  <a:gd name="T3" fmla="*/ 443 h 676"/>
                  <a:gd name="T4" fmla="*/ 725 w 798"/>
                  <a:gd name="T5" fmla="*/ 27 h 676"/>
                  <a:gd name="T6" fmla="*/ 781 w 798"/>
                  <a:gd name="T7" fmla="*/ 21 h 676"/>
                  <a:gd name="T8" fmla="*/ 778 w 798"/>
                  <a:gd name="T9" fmla="*/ 75 h 676"/>
                  <a:gd name="T10" fmla="*/ 306 w 798"/>
                  <a:gd name="T11" fmla="*/ 627 h 676"/>
                  <a:gd name="T12" fmla="*/ 227 w 798"/>
                  <a:gd name="T13" fmla="*/ 627 h 676"/>
                  <a:gd name="T14" fmla="*/ 24 w 798"/>
                  <a:gd name="T15" fmla="*/ 352 h 676"/>
                  <a:gd name="T16" fmla="*/ 30 w 798"/>
                  <a:gd name="T17" fmla="*/ 292 h 676"/>
                  <a:gd name="T18" fmla="*/ 92 w 798"/>
                  <a:gd name="T19" fmla="*/ 299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8" h="676">
                    <a:moveTo>
                      <a:pt x="92" y="299"/>
                    </a:moveTo>
                    <a:cubicBezTo>
                      <a:pt x="273" y="443"/>
                      <a:pt x="273" y="443"/>
                      <a:pt x="273" y="443"/>
                    </a:cubicBezTo>
                    <a:cubicBezTo>
                      <a:pt x="725" y="27"/>
                      <a:pt x="725" y="27"/>
                      <a:pt x="725" y="27"/>
                    </a:cubicBezTo>
                    <a:cubicBezTo>
                      <a:pt x="725" y="27"/>
                      <a:pt x="755" y="0"/>
                      <a:pt x="781" y="21"/>
                    </a:cubicBezTo>
                    <a:cubicBezTo>
                      <a:pt x="789" y="28"/>
                      <a:pt x="798" y="46"/>
                      <a:pt x="778" y="75"/>
                    </a:cubicBezTo>
                    <a:cubicBezTo>
                      <a:pt x="306" y="627"/>
                      <a:pt x="306" y="627"/>
                      <a:pt x="306" y="627"/>
                    </a:cubicBezTo>
                    <a:cubicBezTo>
                      <a:pt x="306" y="627"/>
                      <a:pt x="270" y="676"/>
                      <a:pt x="227" y="627"/>
                    </a:cubicBezTo>
                    <a:cubicBezTo>
                      <a:pt x="24" y="352"/>
                      <a:pt x="24" y="352"/>
                      <a:pt x="24" y="352"/>
                    </a:cubicBezTo>
                    <a:cubicBezTo>
                      <a:pt x="24" y="352"/>
                      <a:pt x="0" y="315"/>
                      <a:pt x="30" y="292"/>
                    </a:cubicBezTo>
                    <a:cubicBezTo>
                      <a:pt x="40" y="285"/>
                      <a:pt x="63" y="273"/>
                      <a:pt x="92" y="299"/>
                    </a:cubicBezTo>
                    <a:close/>
                  </a:path>
                </a:pathLst>
              </a:custGeom>
              <a:solidFill>
                <a:srgbClr val="9DC4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xmlns="" id="{29FE96E5-33AB-4E97-8A68-0F9FC8C6523C}"/>
                </a:ext>
              </a:extLst>
            </p:cNvPr>
            <p:cNvGrpSpPr/>
            <p:nvPr/>
          </p:nvGrpSpPr>
          <p:grpSpPr>
            <a:xfrm>
              <a:off x="6028737" y="2270331"/>
              <a:ext cx="2219336" cy="995591"/>
              <a:chOff x="1238427" y="2496470"/>
              <a:chExt cx="2219336" cy="995591"/>
            </a:xfrm>
          </p:grpSpPr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xmlns="" id="{74980853-DFD6-43C7-A964-51E47BBCC38E}"/>
                  </a:ext>
                </a:extLst>
              </p:cNvPr>
              <p:cNvSpPr txBox="1"/>
              <p:nvPr/>
            </p:nvSpPr>
            <p:spPr>
              <a:xfrm>
                <a:off x="1238427" y="2832713"/>
                <a:ext cx="2219336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The user can demonstrate on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a film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to be used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in a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xmlns="" id="{5BAE3066-AC97-48F1-94F8-5BAACB5E7E95}"/>
                  </a:ext>
                </a:extLst>
              </p:cNvPr>
              <p:cNvSpPr txBox="1"/>
              <p:nvPr/>
            </p:nvSpPr>
            <p:spPr>
              <a:xfrm>
                <a:off x="1809751" y="2496470"/>
                <a:ext cx="1514484" cy="38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rPr>
                  <a:t>标题添加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9A694493-132E-4819-B1EF-C4EE2B643516}"/>
              </a:ext>
            </a:extLst>
          </p:cNvPr>
          <p:cNvGrpSpPr/>
          <p:nvPr/>
        </p:nvGrpSpPr>
        <p:grpSpPr>
          <a:xfrm>
            <a:off x="6030229" y="3831226"/>
            <a:ext cx="2219336" cy="1099083"/>
            <a:chOff x="6028737" y="2166839"/>
            <a:chExt cx="2219336" cy="1099083"/>
          </a:xfrm>
        </p:grpSpPr>
        <p:grpSp>
          <p:nvGrpSpPr>
            <p:cNvPr id="104" name="í$ḷíďè">
              <a:extLst>
                <a:ext uri="{FF2B5EF4-FFF2-40B4-BE49-F238E27FC236}">
                  <a16:creationId xmlns:a16="http://schemas.microsoft.com/office/drawing/2014/main" xmlns="" id="{F789ED04-F108-489F-AC09-63CA96E120D8}"/>
                </a:ext>
              </a:extLst>
            </p:cNvPr>
            <p:cNvGrpSpPr/>
            <p:nvPr/>
          </p:nvGrpSpPr>
          <p:grpSpPr>
            <a:xfrm>
              <a:off x="6096000" y="2166839"/>
              <a:ext cx="565901" cy="479075"/>
              <a:chOff x="4746000" y="1584000"/>
              <a:chExt cx="352052" cy="298037"/>
            </a:xfrm>
          </p:grpSpPr>
          <p:sp>
            <p:nvSpPr>
              <p:cNvPr id="108" name="ïşlïďê">
                <a:extLst>
                  <a:ext uri="{FF2B5EF4-FFF2-40B4-BE49-F238E27FC236}">
                    <a16:creationId xmlns:a16="http://schemas.microsoft.com/office/drawing/2014/main" xmlns="" id="{B10D5E93-50DE-4932-AEE4-A7D974EF418F}"/>
                  </a:ext>
                </a:extLst>
              </p:cNvPr>
              <p:cNvSpPr/>
              <p:nvPr/>
            </p:nvSpPr>
            <p:spPr>
              <a:xfrm>
                <a:off x="4755524" y="1636299"/>
                <a:ext cx="241300" cy="2413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09" name="îs1iḓè">
                <a:extLst>
                  <a:ext uri="{FF2B5EF4-FFF2-40B4-BE49-F238E27FC236}">
                    <a16:creationId xmlns:a16="http://schemas.microsoft.com/office/drawing/2014/main" xmlns="" id="{DEAD4EED-ECCB-496D-8EC9-D9D15D9FF9AD}"/>
                  </a:ext>
                </a:extLst>
              </p:cNvPr>
              <p:cNvSpPr/>
              <p:nvPr/>
            </p:nvSpPr>
            <p:spPr bwMode="auto">
              <a:xfrm>
                <a:off x="4746000" y="1584000"/>
                <a:ext cx="352052" cy="298037"/>
              </a:xfrm>
              <a:custGeom>
                <a:avLst/>
                <a:gdLst>
                  <a:gd name="T0" fmla="*/ 92 w 798"/>
                  <a:gd name="T1" fmla="*/ 299 h 676"/>
                  <a:gd name="T2" fmla="*/ 273 w 798"/>
                  <a:gd name="T3" fmla="*/ 443 h 676"/>
                  <a:gd name="T4" fmla="*/ 725 w 798"/>
                  <a:gd name="T5" fmla="*/ 27 h 676"/>
                  <a:gd name="T6" fmla="*/ 781 w 798"/>
                  <a:gd name="T7" fmla="*/ 21 h 676"/>
                  <a:gd name="T8" fmla="*/ 778 w 798"/>
                  <a:gd name="T9" fmla="*/ 75 h 676"/>
                  <a:gd name="T10" fmla="*/ 306 w 798"/>
                  <a:gd name="T11" fmla="*/ 627 h 676"/>
                  <a:gd name="T12" fmla="*/ 227 w 798"/>
                  <a:gd name="T13" fmla="*/ 627 h 676"/>
                  <a:gd name="T14" fmla="*/ 24 w 798"/>
                  <a:gd name="T15" fmla="*/ 352 h 676"/>
                  <a:gd name="T16" fmla="*/ 30 w 798"/>
                  <a:gd name="T17" fmla="*/ 292 h 676"/>
                  <a:gd name="T18" fmla="*/ 92 w 798"/>
                  <a:gd name="T19" fmla="*/ 299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8" h="676">
                    <a:moveTo>
                      <a:pt x="92" y="299"/>
                    </a:moveTo>
                    <a:cubicBezTo>
                      <a:pt x="273" y="443"/>
                      <a:pt x="273" y="443"/>
                      <a:pt x="273" y="443"/>
                    </a:cubicBezTo>
                    <a:cubicBezTo>
                      <a:pt x="725" y="27"/>
                      <a:pt x="725" y="27"/>
                      <a:pt x="725" y="27"/>
                    </a:cubicBezTo>
                    <a:cubicBezTo>
                      <a:pt x="725" y="27"/>
                      <a:pt x="755" y="0"/>
                      <a:pt x="781" y="21"/>
                    </a:cubicBezTo>
                    <a:cubicBezTo>
                      <a:pt x="789" y="28"/>
                      <a:pt x="798" y="46"/>
                      <a:pt x="778" y="75"/>
                    </a:cubicBezTo>
                    <a:cubicBezTo>
                      <a:pt x="306" y="627"/>
                      <a:pt x="306" y="627"/>
                      <a:pt x="306" y="627"/>
                    </a:cubicBezTo>
                    <a:cubicBezTo>
                      <a:pt x="306" y="627"/>
                      <a:pt x="270" y="676"/>
                      <a:pt x="227" y="627"/>
                    </a:cubicBezTo>
                    <a:cubicBezTo>
                      <a:pt x="24" y="352"/>
                      <a:pt x="24" y="352"/>
                      <a:pt x="24" y="352"/>
                    </a:cubicBezTo>
                    <a:cubicBezTo>
                      <a:pt x="24" y="352"/>
                      <a:pt x="0" y="315"/>
                      <a:pt x="30" y="292"/>
                    </a:cubicBezTo>
                    <a:cubicBezTo>
                      <a:pt x="40" y="285"/>
                      <a:pt x="63" y="273"/>
                      <a:pt x="92" y="299"/>
                    </a:cubicBezTo>
                    <a:close/>
                  </a:path>
                </a:pathLst>
              </a:custGeom>
              <a:solidFill>
                <a:srgbClr val="9DC4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95FCA145-E707-4EE1-B078-A7881E9C3D54}"/>
                </a:ext>
              </a:extLst>
            </p:cNvPr>
            <p:cNvGrpSpPr/>
            <p:nvPr/>
          </p:nvGrpSpPr>
          <p:grpSpPr>
            <a:xfrm>
              <a:off x="6028737" y="2270331"/>
              <a:ext cx="2219336" cy="995591"/>
              <a:chOff x="1238427" y="2496470"/>
              <a:chExt cx="2219336" cy="995591"/>
            </a:xfrm>
          </p:grpSpPr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xmlns="" id="{8A74A6B2-8FAE-43F7-BE7A-E1B1CA0E4A6D}"/>
                  </a:ext>
                </a:extLst>
              </p:cNvPr>
              <p:cNvSpPr txBox="1"/>
              <p:nvPr/>
            </p:nvSpPr>
            <p:spPr>
              <a:xfrm>
                <a:off x="1238427" y="2832713"/>
                <a:ext cx="2219336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The user can demonstrate on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a film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to be used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in a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xmlns="" id="{ECFBAC0C-41B0-4DE5-9A01-34B5D2389BCB}"/>
                  </a:ext>
                </a:extLst>
              </p:cNvPr>
              <p:cNvSpPr txBox="1"/>
              <p:nvPr/>
            </p:nvSpPr>
            <p:spPr>
              <a:xfrm>
                <a:off x="1809751" y="2496470"/>
                <a:ext cx="1514484" cy="38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rPr>
                  <a:t>标题添加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xmlns="" id="{B7851EF6-F3A7-4570-ADD8-0681C417D05F}"/>
              </a:ext>
            </a:extLst>
          </p:cNvPr>
          <p:cNvGrpSpPr/>
          <p:nvPr/>
        </p:nvGrpSpPr>
        <p:grpSpPr>
          <a:xfrm>
            <a:off x="8597853" y="3856585"/>
            <a:ext cx="2219336" cy="1099083"/>
            <a:chOff x="6028737" y="2166839"/>
            <a:chExt cx="2219336" cy="1099083"/>
          </a:xfrm>
        </p:grpSpPr>
        <p:grpSp>
          <p:nvGrpSpPr>
            <p:cNvPr id="111" name="í$ḷíďè">
              <a:extLst>
                <a:ext uri="{FF2B5EF4-FFF2-40B4-BE49-F238E27FC236}">
                  <a16:creationId xmlns:a16="http://schemas.microsoft.com/office/drawing/2014/main" xmlns="" id="{482BA453-B372-48CA-ACDD-B1C4052C7D3C}"/>
                </a:ext>
              </a:extLst>
            </p:cNvPr>
            <p:cNvGrpSpPr/>
            <p:nvPr/>
          </p:nvGrpSpPr>
          <p:grpSpPr>
            <a:xfrm>
              <a:off x="6096000" y="2166839"/>
              <a:ext cx="565901" cy="479075"/>
              <a:chOff x="4746000" y="1584000"/>
              <a:chExt cx="352052" cy="298037"/>
            </a:xfrm>
          </p:grpSpPr>
          <p:sp>
            <p:nvSpPr>
              <p:cNvPr id="115" name="ïşlïďê">
                <a:extLst>
                  <a:ext uri="{FF2B5EF4-FFF2-40B4-BE49-F238E27FC236}">
                    <a16:creationId xmlns:a16="http://schemas.microsoft.com/office/drawing/2014/main" xmlns="" id="{6DF1DA42-673A-4A39-8A50-07B30CB451E7}"/>
                  </a:ext>
                </a:extLst>
              </p:cNvPr>
              <p:cNvSpPr/>
              <p:nvPr/>
            </p:nvSpPr>
            <p:spPr>
              <a:xfrm>
                <a:off x="4755524" y="1636299"/>
                <a:ext cx="241300" cy="2413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16" name="îs1iḓè">
                <a:extLst>
                  <a:ext uri="{FF2B5EF4-FFF2-40B4-BE49-F238E27FC236}">
                    <a16:creationId xmlns:a16="http://schemas.microsoft.com/office/drawing/2014/main" xmlns="" id="{A3982DF1-B604-4622-8260-421AA586A934}"/>
                  </a:ext>
                </a:extLst>
              </p:cNvPr>
              <p:cNvSpPr/>
              <p:nvPr/>
            </p:nvSpPr>
            <p:spPr bwMode="auto">
              <a:xfrm>
                <a:off x="4746000" y="1584000"/>
                <a:ext cx="352052" cy="298037"/>
              </a:xfrm>
              <a:custGeom>
                <a:avLst/>
                <a:gdLst>
                  <a:gd name="T0" fmla="*/ 92 w 798"/>
                  <a:gd name="T1" fmla="*/ 299 h 676"/>
                  <a:gd name="T2" fmla="*/ 273 w 798"/>
                  <a:gd name="T3" fmla="*/ 443 h 676"/>
                  <a:gd name="T4" fmla="*/ 725 w 798"/>
                  <a:gd name="T5" fmla="*/ 27 h 676"/>
                  <a:gd name="T6" fmla="*/ 781 w 798"/>
                  <a:gd name="T7" fmla="*/ 21 h 676"/>
                  <a:gd name="T8" fmla="*/ 778 w 798"/>
                  <a:gd name="T9" fmla="*/ 75 h 676"/>
                  <a:gd name="T10" fmla="*/ 306 w 798"/>
                  <a:gd name="T11" fmla="*/ 627 h 676"/>
                  <a:gd name="T12" fmla="*/ 227 w 798"/>
                  <a:gd name="T13" fmla="*/ 627 h 676"/>
                  <a:gd name="T14" fmla="*/ 24 w 798"/>
                  <a:gd name="T15" fmla="*/ 352 h 676"/>
                  <a:gd name="T16" fmla="*/ 30 w 798"/>
                  <a:gd name="T17" fmla="*/ 292 h 676"/>
                  <a:gd name="T18" fmla="*/ 92 w 798"/>
                  <a:gd name="T19" fmla="*/ 299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8" h="676">
                    <a:moveTo>
                      <a:pt x="92" y="299"/>
                    </a:moveTo>
                    <a:cubicBezTo>
                      <a:pt x="273" y="443"/>
                      <a:pt x="273" y="443"/>
                      <a:pt x="273" y="443"/>
                    </a:cubicBezTo>
                    <a:cubicBezTo>
                      <a:pt x="725" y="27"/>
                      <a:pt x="725" y="27"/>
                      <a:pt x="725" y="27"/>
                    </a:cubicBezTo>
                    <a:cubicBezTo>
                      <a:pt x="725" y="27"/>
                      <a:pt x="755" y="0"/>
                      <a:pt x="781" y="21"/>
                    </a:cubicBezTo>
                    <a:cubicBezTo>
                      <a:pt x="789" y="28"/>
                      <a:pt x="798" y="46"/>
                      <a:pt x="778" y="75"/>
                    </a:cubicBezTo>
                    <a:cubicBezTo>
                      <a:pt x="306" y="627"/>
                      <a:pt x="306" y="627"/>
                      <a:pt x="306" y="627"/>
                    </a:cubicBezTo>
                    <a:cubicBezTo>
                      <a:pt x="306" y="627"/>
                      <a:pt x="270" y="676"/>
                      <a:pt x="227" y="627"/>
                    </a:cubicBezTo>
                    <a:cubicBezTo>
                      <a:pt x="24" y="352"/>
                      <a:pt x="24" y="352"/>
                      <a:pt x="24" y="352"/>
                    </a:cubicBezTo>
                    <a:cubicBezTo>
                      <a:pt x="24" y="352"/>
                      <a:pt x="0" y="315"/>
                      <a:pt x="30" y="292"/>
                    </a:cubicBezTo>
                    <a:cubicBezTo>
                      <a:pt x="40" y="285"/>
                      <a:pt x="63" y="273"/>
                      <a:pt x="92" y="299"/>
                    </a:cubicBezTo>
                    <a:close/>
                  </a:path>
                </a:pathLst>
              </a:custGeom>
              <a:solidFill>
                <a:srgbClr val="9DC4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xmlns="" id="{2127ABEA-C0AF-4B03-9313-7CFF86D1AB7C}"/>
                </a:ext>
              </a:extLst>
            </p:cNvPr>
            <p:cNvGrpSpPr/>
            <p:nvPr/>
          </p:nvGrpSpPr>
          <p:grpSpPr>
            <a:xfrm>
              <a:off x="6028737" y="2270331"/>
              <a:ext cx="2219336" cy="995591"/>
              <a:chOff x="1238427" y="2496470"/>
              <a:chExt cx="2219336" cy="995591"/>
            </a:xfrm>
          </p:grpSpPr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xmlns="" id="{CB1A802C-C923-437A-97B2-B6B7BFB14F2A}"/>
                  </a:ext>
                </a:extLst>
              </p:cNvPr>
              <p:cNvSpPr txBox="1"/>
              <p:nvPr/>
            </p:nvSpPr>
            <p:spPr>
              <a:xfrm>
                <a:off x="1238427" y="2832713"/>
                <a:ext cx="2219336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The user can demonstrate on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a film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to be used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in a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xmlns="" id="{4899DDC9-DC45-4B7F-B382-54426DD64546}"/>
                  </a:ext>
                </a:extLst>
              </p:cNvPr>
              <p:cNvSpPr txBox="1"/>
              <p:nvPr/>
            </p:nvSpPr>
            <p:spPr>
              <a:xfrm>
                <a:off x="1809751" y="2496470"/>
                <a:ext cx="1514484" cy="38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  <a:sym typeface="Century Gothic" panose="020B0502020202020204" pitchFamily="34" charset="0"/>
                  </a:rPr>
                  <a:t>标题添加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sym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59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1C54A56-0475-4D30-921B-01182E99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5345812" y="-10491389"/>
            <a:ext cx="22201916" cy="115102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067330-9ACD-42B8-8C88-14837499B536}"/>
              </a:ext>
            </a:extLst>
          </p:cNvPr>
          <p:cNvSpPr txBox="1"/>
          <p:nvPr/>
        </p:nvSpPr>
        <p:spPr>
          <a:xfrm>
            <a:off x="6870474" y="-1345928"/>
            <a:ext cx="4075933" cy="8761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0" i="0" u="none" strike="noStrike" kern="1200" cap="none" spc="0" normalizeH="0" baseline="0" noProof="0">
                <a:ln>
                  <a:noFill/>
                </a:ln>
                <a:solidFill>
                  <a:srgbClr val="9DC4C3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+mn-cs"/>
                <a:sym typeface="Century Gothic" panose="020B0502020202020204" pitchFamily="34" charset="0"/>
              </a:rPr>
              <a:t>0  4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srgbClr val="9DC4C3"/>
              </a:solidFill>
              <a:effectLst/>
              <a:uLnTx/>
              <a:uFillTx/>
              <a:latin typeface="Bauhaus 93" panose="04030905020B02020C02" pitchFamily="82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D8395C6-5838-449A-B1AE-595221DB05AC}"/>
              </a:ext>
            </a:extLst>
          </p:cNvPr>
          <p:cNvSpPr txBox="1"/>
          <p:nvPr/>
        </p:nvSpPr>
        <p:spPr>
          <a:xfrm>
            <a:off x="7064412" y="2593705"/>
            <a:ext cx="3658271" cy="11329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>
                <a:solidFill>
                  <a:srgbClr val="000000">
                    <a:lumMod val="75000"/>
                    <a:lumOff val="25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Century Gothic" panose="020B0502020202020204" pitchFamily="34" charset="0"/>
              </a:rPr>
              <a:t>未来规划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C60DA4A-31AF-4501-BE04-1CA68993B7F2}"/>
              </a:ext>
            </a:extLst>
          </p:cNvPr>
          <p:cNvSpPr/>
          <p:nvPr/>
        </p:nvSpPr>
        <p:spPr>
          <a:xfrm>
            <a:off x="6662057" y="3726644"/>
            <a:ext cx="4492769" cy="934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03BDB2E9-2745-4E6B-9E84-E7A7AF8A50FE}"/>
              </a:ext>
            </a:extLst>
          </p:cNvPr>
          <p:cNvGrpSpPr/>
          <p:nvPr/>
        </p:nvGrpSpPr>
        <p:grpSpPr>
          <a:xfrm>
            <a:off x="5867400" y="1866901"/>
            <a:ext cx="4898418" cy="3619500"/>
            <a:chOff x="5196000" y="1125538"/>
            <a:chExt cx="6326075" cy="5031287"/>
          </a:xfrm>
        </p:grpSpPr>
        <p:sp>
          <p:nvSpPr>
            <p:cNvPr id="6" name="îŝḻîḍe">
              <a:extLst>
                <a:ext uri="{FF2B5EF4-FFF2-40B4-BE49-F238E27FC236}">
                  <a16:creationId xmlns:a16="http://schemas.microsoft.com/office/drawing/2014/main" xmlns="" id="{9556BA3B-4E05-4210-ACA7-02FC79C45194}"/>
                </a:ext>
              </a:extLst>
            </p:cNvPr>
            <p:cNvSpPr/>
            <p:nvPr/>
          </p:nvSpPr>
          <p:spPr bwMode="auto">
            <a:xfrm>
              <a:off x="5196000" y="1125538"/>
              <a:ext cx="6326075" cy="1798629"/>
            </a:xfrm>
            <a:prstGeom prst="rect">
              <a:avLst/>
            </a:prstGeom>
            <a:blipFill>
              <a:blip r:embed="rId5"/>
              <a:stretch>
                <a:fillRect t="-57026" b="-55919"/>
              </a:stretch>
            </a:blipFill>
            <a:ln w="9525">
              <a:noFill/>
              <a:round/>
              <a:headEnd/>
              <a:tailEnd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" name="ïṧḷîḋê">
              <a:extLst>
                <a:ext uri="{FF2B5EF4-FFF2-40B4-BE49-F238E27FC236}">
                  <a16:creationId xmlns:a16="http://schemas.microsoft.com/office/drawing/2014/main" xmlns="" id="{57A1AEBB-5003-46E5-B4D5-06363969AB60}"/>
                </a:ext>
              </a:extLst>
            </p:cNvPr>
            <p:cNvSpPr/>
            <p:nvPr/>
          </p:nvSpPr>
          <p:spPr bwMode="auto">
            <a:xfrm>
              <a:off x="5196000" y="3066779"/>
              <a:ext cx="3158512" cy="1473717"/>
            </a:xfrm>
            <a:prstGeom prst="rect">
              <a:avLst/>
            </a:prstGeom>
            <a:solidFill>
              <a:srgbClr val="91CFDF"/>
            </a:solidFill>
            <a:ln w="9525">
              <a:noFill/>
              <a:round/>
              <a:headEnd/>
              <a:tailEnd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Text title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8" name="iṣḻíďé">
              <a:extLst>
                <a:ext uri="{FF2B5EF4-FFF2-40B4-BE49-F238E27FC236}">
                  <a16:creationId xmlns:a16="http://schemas.microsoft.com/office/drawing/2014/main" xmlns="" id="{CBA4BDEF-33EA-448E-B8B8-14E623BFB512}"/>
                </a:ext>
              </a:extLst>
            </p:cNvPr>
            <p:cNvSpPr/>
            <p:nvPr/>
          </p:nvSpPr>
          <p:spPr bwMode="auto">
            <a:xfrm>
              <a:off x="8615953" y="3066779"/>
              <a:ext cx="2904279" cy="3076846"/>
            </a:xfrm>
            <a:prstGeom prst="rect">
              <a:avLst/>
            </a:prstGeom>
            <a:blipFill>
              <a:blip r:embed="rId6"/>
              <a:stretch>
                <a:fillRect t="-17834" b="-17630"/>
              </a:stretch>
            </a:blipFill>
            <a:ln w="9525">
              <a:noFill/>
              <a:round/>
              <a:headEnd/>
              <a:tailEnd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9" name="îṥļíďé">
              <a:extLst>
                <a:ext uri="{FF2B5EF4-FFF2-40B4-BE49-F238E27FC236}">
                  <a16:creationId xmlns:a16="http://schemas.microsoft.com/office/drawing/2014/main" xmlns="" id="{FD54955D-DA02-4EB1-A01C-49A6371BC9ED}"/>
                </a:ext>
              </a:extLst>
            </p:cNvPr>
            <p:cNvSpPr/>
            <p:nvPr/>
          </p:nvSpPr>
          <p:spPr bwMode="auto">
            <a:xfrm>
              <a:off x="5196000" y="4683108"/>
              <a:ext cx="6324231" cy="1473717"/>
            </a:xfrm>
            <a:prstGeom prst="rect">
              <a:avLst/>
            </a:prstGeom>
            <a:solidFill>
              <a:srgbClr val="9DC4C3"/>
            </a:solidFill>
            <a:ln w="9525">
              <a:noFill/>
              <a:round/>
              <a:headEnd/>
              <a:tailEnd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9864907-FF1D-4408-A444-80130DE39EBD}"/>
              </a:ext>
            </a:extLst>
          </p:cNvPr>
          <p:cNvSpPr/>
          <p:nvPr/>
        </p:nvSpPr>
        <p:spPr>
          <a:xfrm>
            <a:off x="6838182" y="4706319"/>
            <a:ext cx="2949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altLang="zh-CN" sz="2800" b="1">
                <a:solidFill>
                  <a:srgbClr val="FFFFFF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Price and sinery</a:t>
            </a:r>
            <a:endParaRPr lang="zh-CN" altLang="en-US" sz="2800" b="1">
              <a:solidFill>
                <a:srgbClr val="FFFFFF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26514705-A4BE-496F-A0DB-42D66B037600}"/>
              </a:ext>
            </a:extLst>
          </p:cNvPr>
          <p:cNvGrpSpPr/>
          <p:nvPr/>
        </p:nvGrpSpPr>
        <p:grpSpPr>
          <a:xfrm>
            <a:off x="1601343" y="3278138"/>
            <a:ext cx="518943" cy="519429"/>
            <a:chOff x="8418" y="3280"/>
            <a:chExt cx="2136" cy="2138"/>
          </a:xfrm>
        </p:grpSpPr>
        <p:sp>
          <p:nvSpPr>
            <p:cNvPr id="12" name="Oval 23">
              <a:extLst>
                <a:ext uri="{FF2B5EF4-FFF2-40B4-BE49-F238E27FC236}">
                  <a16:creationId xmlns:a16="http://schemas.microsoft.com/office/drawing/2014/main" xmlns="" id="{E58380EC-79E9-4759-B416-03EF36097DC7}"/>
                </a:ext>
              </a:extLst>
            </p:cNvPr>
            <p:cNvSpPr/>
            <p:nvPr/>
          </p:nvSpPr>
          <p:spPr bwMode="auto">
            <a:xfrm>
              <a:off x="8418" y="3280"/>
              <a:ext cx="2137" cy="2138"/>
            </a:xfrm>
            <a:prstGeom prst="ellipse">
              <a:avLst/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3" name="组合 8">
              <a:extLst>
                <a:ext uri="{FF2B5EF4-FFF2-40B4-BE49-F238E27FC236}">
                  <a16:creationId xmlns:a16="http://schemas.microsoft.com/office/drawing/2014/main" xmlns="" id="{58D86029-FFCC-4FD7-BEC2-74592FD4E3D0}"/>
                </a:ext>
              </a:extLst>
            </p:cNvPr>
            <p:cNvGrpSpPr/>
            <p:nvPr/>
          </p:nvGrpSpPr>
          <p:grpSpPr>
            <a:xfrm>
              <a:off x="9232" y="4008"/>
              <a:ext cx="597" cy="666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4" name="Rectangle 74">
                <a:extLst>
                  <a:ext uri="{FF2B5EF4-FFF2-40B4-BE49-F238E27FC236}">
                    <a16:creationId xmlns:a16="http://schemas.microsoft.com/office/drawing/2014/main" xmlns="" id="{7717FA3E-F84C-496F-9AFD-0781399E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xmlns="" id="{B34EAA6A-2E97-4FFA-997D-E2CC1AD09CAD}"/>
                  </a:ext>
                </a:extLst>
              </p:cNvPr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xmlns="" id="{22CABC04-6619-4BD6-AE71-970C439D045C}"/>
                  </a:ext>
                </a:extLst>
              </p:cNvPr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56D7DDD-8B94-4278-A382-06AAFA04E58A}"/>
              </a:ext>
            </a:extLst>
          </p:cNvPr>
          <p:cNvGrpSpPr/>
          <p:nvPr/>
        </p:nvGrpSpPr>
        <p:grpSpPr>
          <a:xfrm>
            <a:off x="1601343" y="4647090"/>
            <a:ext cx="518457" cy="519429"/>
            <a:chOff x="13455" y="3280"/>
            <a:chExt cx="2134" cy="2138"/>
          </a:xfrm>
        </p:grpSpPr>
        <p:sp>
          <p:nvSpPr>
            <p:cNvPr id="18" name="Oval 39">
              <a:extLst>
                <a:ext uri="{FF2B5EF4-FFF2-40B4-BE49-F238E27FC236}">
                  <a16:creationId xmlns:a16="http://schemas.microsoft.com/office/drawing/2014/main" xmlns="" id="{24DBB8B7-4CC1-4904-84E1-A03225AF18D5}"/>
                </a:ext>
              </a:extLst>
            </p:cNvPr>
            <p:cNvSpPr/>
            <p:nvPr/>
          </p:nvSpPr>
          <p:spPr bwMode="auto">
            <a:xfrm>
              <a:off x="13455" y="3280"/>
              <a:ext cx="2135" cy="2138"/>
            </a:xfrm>
            <a:prstGeom prst="ellipse">
              <a:avLst/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9" name="组合 12">
              <a:extLst>
                <a:ext uri="{FF2B5EF4-FFF2-40B4-BE49-F238E27FC236}">
                  <a16:creationId xmlns:a16="http://schemas.microsoft.com/office/drawing/2014/main" xmlns="" id="{70AED968-7803-4F58-95E7-CC582B3548AA}"/>
                </a:ext>
              </a:extLst>
            </p:cNvPr>
            <p:cNvGrpSpPr/>
            <p:nvPr/>
          </p:nvGrpSpPr>
          <p:grpSpPr>
            <a:xfrm>
              <a:off x="14263" y="4084"/>
              <a:ext cx="568" cy="666"/>
              <a:chOff x="6537326" y="5110164"/>
              <a:chExt cx="220662" cy="258762"/>
            </a:xfrm>
            <a:solidFill>
              <a:schemeClr val="bg1"/>
            </a:solidFill>
          </p:grpSpPr>
          <p:sp>
            <p:nvSpPr>
              <p:cNvPr id="20" name="Freeform 77">
                <a:extLst>
                  <a:ext uri="{FF2B5EF4-FFF2-40B4-BE49-F238E27FC236}">
                    <a16:creationId xmlns:a16="http://schemas.microsoft.com/office/drawing/2014/main" xmlns="" id="{13141EDD-A0C2-42FE-AFF0-7EE922F058B2}"/>
                  </a:ext>
                </a:extLst>
              </p:cNvPr>
              <p:cNvSpPr/>
              <p:nvPr/>
            </p:nvSpPr>
            <p:spPr bwMode="auto">
              <a:xfrm>
                <a:off x="6580188" y="5110164"/>
                <a:ext cx="177800" cy="149225"/>
              </a:xfrm>
              <a:custGeom>
                <a:avLst/>
                <a:gdLst>
                  <a:gd name="T0" fmla="*/ 134 w 196"/>
                  <a:gd name="T1" fmla="*/ 102 h 167"/>
                  <a:gd name="T2" fmla="*/ 196 w 196"/>
                  <a:gd name="T3" fmla="*/ 34 h 167"/>
                  <a:gd name="T4" fmla="*/ 76 w 196"/>
                  <a:gd name="T5" fmla="*/ 22 h 167"/>
                  <a:gd name="T6" fmla="*/ 0 w 196"/>
                  <a:gd name="T7" fmla="*/ 2 h 167"/>
                  <a:gd name="T8" fmla="*/ 0 w 196"/>
                  <a:gd name="T9" fmla="*/ 137 h 167"/>
                  <a:gd name="T10" fmla="*/ 39 w 196"/>
                  <a:gd name="T11" fmla="*/ 135 h 167"/>
                  <a:gd name="T12" fmla="*/ 191 w 196"/>
                  <a:gd name="T13" fmla="*/ 160 h 167"/>
                  <a:gd name="T14" fmla="*/ 134 w 196"/>
                  <a:gd name="T15" fmla="*/ 10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78">
                <a:extLst>
                  <a:ext uri="{FF2B5EF4-FFF2-40B4-BE49-F238E27FC236}">
                    <a16:creationId xmlns:a16="http://schemas.microsoft.com/office/drawing/2014/main" xmlns="" id="{FF7B9C37-9483-421B-8CCA-4DD09272D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6" y="5111751"/>
                <a:ext cx="22225" cy="257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8B404E5-9BE3-4A82-8343-86CABAC74C0D}"/>
              </a:ext>
            </a:extLst>
          </p:cNvPr>
          <p:cNvGrpSpPr/>
          <p:nvPr/>
        </p:nvGrpSpPr>
        <p:grpSpPr>
          <a:xfrm>
            <a:off x="1606550" y="1866901"/>
            <a:ext cx="518457" cy="519429"/>
            <a:chOff x="3430" y="3280"/>
            <a:chExt cx="2134" cy="2138"/>
          </a:xfrm>
        </p:grpSpPr>
        <p:sp>
          <p:nvSpPr>
            <p:cNvPr id="23" name="Oval 6">
              <a:extLst>
                <a:ext uri="{FF2B5EF4-FFF2-40B4-BE49-F238E27FC236}">
                  <a16:creationId xmlns:a16="http://schemas.microsoft.com/office/drawing/2014/main" xmlns="" id="{FFD4CFE3-D294-49E6-9F11-F1F6069C8615}"/>
                </a:ext>
              </a:extLst>
            </p:cNvPr>
            <p:cNvSpPr/>
            <p:nvPr/>
          </p:nvSpPr>
          <p:spPr bwMode="auto">
            <a:xfrm>
              <a:off x="3430" y="3280"/>
              <a:ext cx="2135" cy="2138"/>
            </a:xfrm>
            <a:prstGeom prst="ellipse">
              <a:avLst/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xmlns="" id="{2A830EFF-752F-4676-9304-5EDEC7F6CB82}"/>
                </a:ext>
              </a:extLst>
            </p:cNvPr>
            <p:cNvGrpSpPr/>
            <p:nvPr/>
          </p:nvGrpSpPr>
          <p:grpSpPr>
            <a:xfrm>
              <a:off x="4162" y="4004"/>
              <a:ext cx="670" cy="666"/>
              <a:chOff x="5483226" y="5110164"/>
              <a:chExt cx="260350" cy="258763"/>
            </a:xfrm>
            <a:solidFill>
              <a:schemeClr val="bg1"/>
            </a:solidFill>
          </p:grpSpPr>
          <p:sp>
            <p:nvSpPr>
              <p:cNvPr id="25" name="Freeform 368">
                <a:extLst>
                  <a:ext uri="{FF2B5EF4-FFF2-40B4-BE49-F238E27FC236}">
                    <a16:creationId xmlns:a16="http://schemas.microsoft.com/office/drawing/2014/main" xmlns="" id="{3D847A9A-0B37-4C4E-9139-7E3E686D49FC}"/>
                  </a:ext>
                </a:extLst>
              </p:cNvPr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69">
                <a:extLst>
                  <a:ext uri="{FF2B5EF4-FFF2-40B4-BE49-F238E27FC236}">
                    <a16:creationId xmlns:a16="http://schemas.microsoft.com/office/drawing/2014/main" xmlns="" id="{50AD3BC6-E922-4E79-A8A2-18B91D535B0A}"/>
                  </a:ext>
                </a:extLst>
              </p:cNvPr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370">
                <a:extLst>
                  <a:ext uri="{FF2B5EF4-FFF2-40B4-BE49-F238E27FC236}">
                    <a16:creationId xmlns:a16="http://schemas.microsoft.com/office/drawing/2014/main" xmlns="" id="{BDDFA47A-89BD-4D9F-BBD0-A892E9EB6327}"/>
                  </a:ext>
                </a:extLst>
              </p:cNvPr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315E6C7-5AFD-42D9-BA11-7C56E067DF9C}"/>
              </a:ext>
            </a:extLst>
          </p:cNvPr>
          <p:cNvSpPr/>
          <p:nvPr/>
        </p:nvSpPr>
        <p:spPr>
          <a:xfrm>
            <a:off x="2353709" y="2076548"/>
            <a:ext cx="2839177" cy="6593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30F02964-E703-42AA-85F8-9B51E0282908}"/>
              </a:ext>
            </a:extLst>
          </p:cNvPr>
          <p:cNvSpPr txBox="1"/>
          <p:nvPr/>
        </p:nvSpPr>
        <p:spPr>
          <a:xfrm>
            <a:off x="2349111" y="1807351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23477824-216B-451D-A824-E375E999D82B}"/>
              </a:ext>
            </a:extLst>
          </p:cNvPr>
          <p:cNvSpPr/>
          <p:nvPr/>
        </p:nvSpPr>
        <p:spPr>
          <a:xfrm>
            <a:off x="2336562" y="3430029"/>
            <a:ext cx="2839177" cy="6593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74A17F33-6EC4-4BD6-B2C7-C2909D75426D}"/>
              </a:ext>
            </a:extLst>
          </p:cNvPr>
          <p:cNvSpPr txBox="1"/>
          <p:nvPr/>
        </p:nvSpPr>
        <p:spPr>
          <a:xfrm>
            <a:off x="2331964" y="3160832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0AF9F7A-9F5B-4091-8D5B-F833A3DABAE0}"/>
              </a:ext>
            </a:extLst>
          </p:cNvPr>
          <p:cNvSpPr/>
          <p:nvPr/>
        </p:nvSpPr>
        <p:spPr>
          <a:xfrm>
            <a:off x="2343329" y="4783510"/>
            <a:ext cx="2839177" cy="6593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925A9034-9BEA-4920-BAF3-D0359FA36C54}"/>
              </a:ext>
            </a:extLst>
          </p:cNvPr>
          <p:cNvSpPr txBox="1"/>
          <p:nvPr/>
        </p:nvSpPr>
        <p:spPr>
          <a:xfrm>
            <a:off x="2338731" y="4514313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D47A19E-6530-4711-952D-C18B330DF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332">
            <a:off x="-350564" y="1117589"/>
            <a:ext cx="14767983" cy="765626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E221DC9-E785-4C4F-9F3F-B4C77F43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929284"/>
            <a:ext cx="9506876" cy="492871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682D5BC-2D29-4C25-A4AE-E19E3495C8DD}"/>
              </a:ext>
            </a:extLst>
          </p:cNvPr>
          <p:cNvSpPr txBox="1"/>
          <p:nvPr/>
        </p:nvSpPr>
        <p:spPr>
          <a:xfrm>
            <a:off x="624137" y="1251506"/>
            <a:ext cx="2632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  <a:sym typeface="Century Gothic" panose="020B0502020202020204" pitchFamily="34" charset="0"/>
              </a:rPr>
              <a:t>目录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12673BB-36C0-4010-BF87-4878DD15AA12}"/>
              </a:ext>
            </a:extLst>
          </p:cNvPr>
          <p:cNvSpPr txBox="1"/>
          <p:nvPr/>
        </p:nvSpPr>
        <p:spPr>
          <a:xfrm>
            <a:off x="413122" y="2259157"/>
            <a:ext cx="2250831" cy="6684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91CFD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rPr>
              <a:t>contents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91CFD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F93F2A6-A079-4B6F-B082-A16E70205763}"/>
              </a:ext>
            </a:extLst>
          </p:cNvPr>
          <p:cNvGrpSpPr/>
          <p:nvPr/>
        </p:nvGrpSpPr>
        <p:grpSpPr>
          <a:xfrm>
            <a:off x="4042802" y="2672496"/>
            <a:ext cx="496084" cy="496084"/>
            <a:chOff x="7010400" y="1276350"/>
            <a:chExt cx="1066800" cy="1066800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xmlns="" id="{47973813-7847-4F64-B76B-08B64599DB3A}"/>
                </a:ext>
              </a:extLst>
            </p:cNvPr>
            <p:cNvSpPr/>
            <p:nvPr/>
          </p:nvSpPr>
          <p:spPr>
            <a:xfrm>
              <a:off x="7010400" y="1276350"/>
              <a:ext cx="1066800" cy="1066800"/>
            </a:xfrm>
            <a:prstGeom prst="rect">
              <a:avLst/>
            </a:prstGeom>
            <a:solidFill>
              <a:srgbClr val="9DC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6" name="Shape 2591">
              <a:extLst>
                <a:ext uri="{FF2B5EF4-FFF2-40B4-BE49-F238E27FC236}">
                  <a16:creationId xmlns:a16="http://schemas.microsoft.com/office/drawing/2014/main" xmlns="" id="{53C58545-5DC2-4C46-80D8-4E61F076E00B}"/>
                </a:ext>
              </a:extLst>
            </p:cNvPr>
            <p:cNvSpPr/>
            <p:nvPr/>
          </p:nvSpPr>
          <p:spPr>
            <a:xfrm>
              <a:off x="7306737" y="1572687"/>
              <a:ext cx="474126" cy="47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3997" tIns="13997" rIns="13997" bIns="13997" anchor="ctr"/>
            <a:lstStyle/>
            <a:p>
              <a:pPr marL="0" marR="0" lvl="0" indent="0" algn="l" defTabSz="167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lt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0C49A97-952C-4A67-8CFE-03CEE09072DD}"/>
              </a:ext>
            </a:extLst>
          </p:cNvPr>
          <p:cNvGrpSpPr/>
          <p:nvPr/>
        </p:nvGrpSpPr>
        <p:grpSpPr>
          <a:xfrm>
            <a:off x="4042802" y="4501662"/>
            <a:ext cx="496084" cy="496084"/>
            <a:chOff x="7010400" y="2895600"/>
            <a:chExt cx="1066800" cy="1066800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xmlns="" id="{5F919CC8-9FD5-4F71-96DC-6F59FD6DEC9C}"/>
                </a:ext>
              </a:extLst>
            </p:cNvPr>
            <p:cNvSpPr/>
            <p:nvPr/>
          </p:nvSpPr>
          <p:spPr>
            <a:xfrm>
              <a:off x="7010400" y="2895600"/>
              <a:ext cx="1066800" cy="1066800"/>
            </a:xfrm>
            <a:prstGeom prst="rect">
              <a:avLst/>
            </a:prstGeom>
            <a:solidFill>
              <a:srgbClr val="91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9" name="Shape 2604">
              <a:extLst>
                <a:ext uri="{FF2B5EF4-FFF2-40B4-BE49-F238E27FC236}">
                  <a16:creationId xmlns:a16="http://schemas.microsoft.com/office/drawing/2014/main" xmlns="" id="{3A4FDB9C-0824-4DCA-9F6E-2AD2BAEB0FFB}"/>
                </a:ext>
              </a:extLst>
            </p:cNvPr>
            <p:cNvSpPr/>
            <p:nvPr/>
          </p:nvSpPr>
          <p:spPr>
            <a:xfrm>
              <a:off x="7306737" y="3235039"/>
              <a:ext cx="474126" cy="3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3997" tIns="13997" rIns="13997" bIns="13997" anchor="ctr"/>
            <a:lstStyle/>
            <a:p>
              <a:pPr marL="0" marR="0" lvl="0" indent="0" algn="l" defTabSz="167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lt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BF60D53-34AD-4C86-B85F-9FB42AEE6896}"/>
              </a:ext>
            </a:extLst>
          </p:cNvPr>
          <p:cNvGrpSpPr/>
          <p:nvPr/>
        </p:nvGrpSpPr>
        <p:grpSpPr>
          <a:xfrm>
            <a:off x="8269270" y="2672496"/>
            <a:ext cx="496084" cy="496084"/>
            <a:chOff x="7010400" y="4514850"/>
            <a:chExt cx="1066800" cy="1066800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xmlns="" id="{F873E9E1-12CC-4FC7-B8B3-E1D28772F2AC}"/>
                </a:ext>
              </a:extLst>
            </p:cNvPr>
            <p:cNvSpPr/>
            <p:nvPr/>
          </p:nvSpPr>
          <p:spPr>
            <a:xfrm>
              <a:off x="7010400" y="4514850"/>
              <a:ext cx="1066800" cy="1066800"/>
            </a:xfrm>
            <a:prstGeom prst="rect">
              <a:avLst/>
            </a:prstGeom>
            <a:solidFill>
              <a:srgbClr val="91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2" name="Shape 2634">
              <a:extLst>
                <a:ext uri="{FF2B5EF4-FFF2-40B4-BE49-F238E27FC236}">
                  <a16:creationId xmlns:a16="http://schemas.microsoft.com/office/drawing/2014/main" xmlns="" id="{D5267797-4E9D-41C9-9464-C6D57EACDCB7}"/>
                </a:ext>
              </a:extLst>
            </p:cNvPr>
            <p:cNvSpPr/>
            <p:nvPr/>
          </p:nvSpPr>
          <p:spPr>
            <a:xfrm>
              <a:off x="7306737" y="4811187"/>
              <a:ext cx="474126" cy="47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9" y="7008"/>
                  </a:moveTo>
                  <a:cubicBezTo>
                    <a:pt x="20006" y="12260"/>
                    <a:pt x="12624" y="19436"/>
                    <a:pt x="10800" y="20538"/>
                  </a:cubicBezTo>
                  <a:cubicBezTo>
                    <a:pt x="8976" y="19436"/>
                    <a:pt x="1594" y="12260"/>
                    <a:pt x="1021" y="7001"/>
                  </a:cubicBezTo>
                  <a:cubicBezTo>
                    <a:pt x="1021" y="7001"/>
                    <a:pt x="982" y="6718"/>
                    <a:pt x="982" y="6382"/>
                  </a:cubicBezTo>
                  <a:cubicBezTo>
                    <a:pt x="982" y="3404"/>
                    <a:pt x="3404" y="982"/>
                    <a:pt x="6382" y="982"/>
                  </a:cubicBezTo>
                  <a:cubicBezTo>
                    <a:pt x="7780" y="982"/>
                    <a:pt x="9107" y="1518"/>
                    <a:pt x="10120" y="2491"/>
                  </a:cubicBezTo>
                  <a:lnTo>
                    <a:pt x="10800" y="3145"/>
                  </a:lnTo>
                  <a:lnTo>
                    <a:pt x="11480" y="2491"/>
                  </a:lnTo>
                  <a:cubicBezTo>
                    <a:pt x="12493" y="1518"/>
                    <a:pt x="13820" y="982"/>
                    <a:pt x="15218" y="982"/>
                  </a:cubicBezTo>
                  <a:cubicBezTo>
                    <a:pt x="18196" y="982"/>
                    <a:pt x="20618" y="3404"/>
                    <a:pt x="20618" y="6382"/>
                  </a:cubicBezTo>
                  <a:cubicBezTo>
                    <a:pt x="20618" y="6725"/>
                    <a:pt x="20579" y="7008"/>
                    <a:pt x="20579" y="7008"/>
                  </a:cubicBezTo>
                  <a:moveTo>
                    <a:pt x="21600" y="6382"/>
                  </a:moveTo>
                  <a:cubicBezTo>
                    <a:pt x="21600" y="2857"/>
                    <a:pt x="18743" y="0"/>
                    <a:pt x="15218" y="0"/>
                  </a:cubicBezTo>
                  <a:cubicBezTo>
                    <a:pt x="13502" y="0"/>
                    <a:pt x="11947" y="681"/>
                    <a:pt x="10800" y="1784"/>
                  </a:cubicBezTo>
                  <a:cubicBezTo>
                    <a:pt x="9653" y="681"/>
                    <a:pt x="8098" y="0"/>
                    <a:pt x="6382" y="0"/>
                  </a:cubicBezTo>
                  <a:cubicBezTo>
                    <a:pt x="2857" y="0"/>
                    <a:pt x="0" y="2857"/>
                    <a:pt x="0" y="6382"/>
                  </a:cubicBezTo>
                  <a:cubicBezTo>
                    <a:pt x="0" y="6792"/>
                    <a:pt x="65" y="7282"/>
                    <a:pt x="45" y="7115"/>
                  </a:cubicBezTo>
                  <a:cubicBezTo>
                    <a:pt x="733" y="13419"/>
                    <a:pt x="9855" y="21600"/>
                    <a:pt x="10800" y="21600"/>
                  </a:cubicBezTo>
                  <a:cubicBezTo>
                    <a:pt x="11745" y="21600"/>
                    <a:pt x="20867" y="13419"/>
                    <a:pt x="21555" y="7115"/>
                  </a:cubicBezTo>
                  <a:cubicBezTo>
                    <a:pt x="21536" y="7282"/>
                    <a:pt x="21600" y="6792"/>
                    <a:pt x="21600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3997" tIns="13997" rIns="13997" bIns="13997" anchor="ctr"/>
            <a:lstStyle/>
            <a:p>
              <a:pPr marL="0" marR="0" lvl="0" indent="0" algn="l" defTabSz="167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lt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C4E5947-B493-454F-95E8-0EA2C8FD56B0}"/>
              </a:ext>
            </a:extLst>
          </p:cNvPr>
          <p:cNvGrpSpPr/>
          <p:nvPr/>
        </p:nvGrpSpPr>
        <p:grpSpPr>
          <a:xfrm>
            <a:off x="8289763" y="4501662"/>
            <a:ext cx="496084" cy="496084"/>
            <a:chOff x="7010400" y="1276350"/>
            <a:chExt cx="1066800" cy="1066800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xmlns="" id="{1D82F7DD-3192-498F-BE68-2E9CC90C10E0}"/>
                </a:ext>
              </a:extLst>
            </p:cNvPr>
            <p:cNvSpPr/>
            <p:nvPr/>
          </p:nvSpPr>
          <p:spPr>
            <a:xfrm>
              <a:off x="7010400" y="1276350"/>
              <a:ext cx="1066800" cy="1066800"/>
            </a:xfrm>
            <a:prstGeom prst="rect">
              <a:avLst/>
            </a:prstGeom>
            <a:solidFill>
              <a:srgbClr val="9DC4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5" name="Shape 2591">
              <a:extLst>
                <a:ext uri="{FF2B5EF4-FFF2-40B4-BE49-F238E27FC236}">
                  <a16:creationId xmlns:a16="http://schemas.microsoft.com/office/drawing/2014/main" xmlns="" id="{B4673658-2507-4079-85E3-820BF964E311}"/>
                </a:ext>
              </a:extLst>
            </p:cNvPr>
            <p:cNvSpPr/>
            <p:nvPr/>
          </p:nvSpPr>
          <p:spPr>
            <a:xfrm>
              <a:off x="7306737" y="1572687"/>
              <a:ext cx="474126" cy="47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3997" tIns="13997" rIns="13997" bIns="13997" anchor="ctr"/>
            <a:lstStyle/>
            <a:p>
              <a:pPr marL="0" marR="0" lvl="0" indent="0" algn="l" defTabSz="167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1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lt"/>
                <a:sym typeface="Century Gothic" panose="020B050202020202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30599C7-64E8-43BC-83D3-04DAA22237CF}"/>
              </a:ext>
            </a:extLst>
          </p:cNvPr>
          <p:cNvSpPr txBox="1"/>
          <p:nvPr/>
        </p:nvSpPr>
        <p:spPr>
          <a:xfrm>
            <a:off x="4665113" y="2581203"/>
            <a:ext cx="1419311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Century Gothic" panose="020B0502020202020204" pitchFamily="34" charset="0"/>
              </a:rPr>
              <a:t>自我介绍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BC49C4AD-0C10-4CE7-9D14-C6F20596A73F}"/>
              </a:ext>
            </a:extLst>
          </p:cNvPr>
          <p:cNvSpPr/>
          <p:nvPr/>
        </p:nvSpPr>
        <p:spPr>
          <a:xfrm>
            <a:off x="4758007" y="2927112"/>
            <a:ext cx="3081548" cy="524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000">
                <a:solidFill>
                  <a:prstClr val="black"/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deepest wound was the most real emotions.t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right time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. 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E5D6E63E-0083-4F2F-B471-6B173AB5D38D}"/>
              </a:ext>
            </a:extLst>
          </p:cNvPr>
          <p:cNvSpPr txBox="1"/>
          <p:nvPr/>
        </p:nvSpPr>
        <p:spPr>
          <a:xfrm>
            <a:off x="4665113" y="4389489"/>
            <a:ext cx="1419311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能力展示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DF61D89-FA40-4626-8735-AEA41B54B996}"/>
              </a:ext>
            </a:extLst>
          </p:cNvPr>
          <p:cNvSpPr/>
          <p:nvPr/>
        </p:nvSpPr>
        <p:spPr>
          <a:xfrm>
            <a:off x="4758007" y="4735398"/>
            <a:ext cx="3081548" cy="524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000">
                <a:solidFill>
                  <a:prstClr val="black"/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deepest wound was the most real emotions.t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right time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. 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4977889D-7373-4C32-88A1-E7529387BC26}"/>
              </a:ext>
            </a:extLst>
          </p:cNvPr>
          <p:cNvSpPr txBox="1"/>
          <p:nvPr/>
        </p:nvSpPr>
        <p:spPr>
          <a:xfrm>
            <a:off x="8875415" y="2581203"/>
            <a:ext cx="1419311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Century Gothic" panose="020B0502020202020204" pitchFamily="34" charset="0"/>
              </a:rPr>
              <a:t>职位认知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60EE3D82-2C52-4F9F-BC68-C629AA635C1D}"/>
              </a:ext>
            </a:extLst>
          </p:cNvPr>
          <p:cNvSpPr/>
          <p:nvPr/>
        </p:nvSpPr>
        <p:spPr>
          <a:xfrm>
            <a:off x="8968309" y="2927112"/>
            <a:ext cx="3081548" cy="524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000">
                <a:solidFill>
                  <a:prstClr val="black"/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deepest wound was the most real emotions.t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right time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. 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1A078344-D641-4E28-9374-0692CEBF2A8A}"/>
              </a:ext>
            </a:extLst>
          </p:cNvPr>
          <p:cNvSpPr txBox="1"/>
          <p:nvPr/>
        </p:nvSpPr>
        <p:spPr>
          <a:xfrm>
            <a:off x="8875415" y="4389489"/>
            <a:ext cx="1419311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未来规划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461EA5EE-3E03-49F8-B037-B410B44A285D}"/>
              </a:ext>
            </a:extLst>
          </p:cNvPr>
          <p:cNvSpPr/>
          <p:nvPr/>
        </p:nvSpPr>
        <p:spPr>
          <a:xfrm>
            <a:off x="8968309" y="4735398"/>
            <a:ext cx="3081548" cy="524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000">
                <a:solidFill>
                  <a:prstClr val="black"/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deepest wound was the most real emotions.t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right time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. 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0" name="半闭框 39">
            <a:extLst>
              <a:ext uri="{FF2B5EF4-FFF2-40B4-BE49-F238E27FC236}">
                <a16:creationId xmlns:a16="http://schemas.microsoft.com/office/drawing/2014/main" xmlns="" id="{8E7314E3-59E6-4F8B-B913-D0CB5B75C610}"/>
              </a:ext>
            </a:extLst>
          </p:cNvPr>
          <p:cNvSpPr/>
          <p:nvPr/>
        </p:nvSpPr>
        <p:spPr>
          <a:xfrm>
            <a:off x="415336" y="1010346"/>
            <a:ext cx="1738365" cy="1215850"/>
          </a:xfrm>
          <a:prstGeom prst="halfFrame">
            <a:avLst>
              <a:gd name="adj1" fmla="val 3581"/>
              <a:gd name="adj2" fmla="val 3581"/>
            </a:avLst>
          </a:prstGeom>
          <a:solidFill>
            <a:srgbClr val="9D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半闭框 40">
            <a:extLst>
              <a:ext uri="{FF2B5EF4-FFF2-40B4-BE49-F238E27FC236}">
                <a16:creationId xmlns:a16="http://schemas.microsoft.com/office/drawing/2014/main" xmlns="" id="{081E040A-8745-44BE-9B5E-BE4D4358CADE}"/>
              </a:ext>
            </a:extLst>
          </p:cNvPr>
          <p:cNvSpPr/>
          <p:nvPr/>
        </p:nvSpPr>
        <p:spPr>
          <a:xfrm rot="10800000">
            <a:off x="1071288" y="1868518"/>
            <a:ext cx="1738365" cy="1215850"/>
          </a:xfrm>
          <a:prstGeom prst="halfFrame">
            <a:avLst>
              <a:gd name="adj1" fmla="val 3581"/>
              <a:gd name="adj2" fmla="val 3581"/>
            </a:avLst>
          </a:prstGeom>
          <a:solidFill>
            <a:srgbClr val="9D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/>
      <p:bldP spid="28" grpId="0"/>
      <p:bldP spid="29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60A7BD4-7FA1-413A-BE45-6E24E636172C}"/>
              </a:ext>
            </a:extLst>
          </p:cNvPr>
          <p:cNvGrpSpPr/>
          <p:nvPr/>
        </p:nvGrpSpPr>
        <p:grpSpPr>
          <a:xfrm>
            <a:off x="1257298" y="2853679"/>
            <a:ext cx="9677404" cy="889000"/>
            <a:chOff x="1308100" y="2853679"/>
            <a:chExt cx="9677404" cy="889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B54625C9-3CE8-4975-9BA5-48FB40BFC7C3}"/>
                </a:ext>
              </a:extLst>
            </p:cNvPr>
            <p:cNvSpPr/>
            <p:nvPr/>
          </p:nvSpPr>
          <p:spPr>
            <a:xfrm>
              <a:off x="1308100" y="2853679"/>
              <a:ext cx="2565400" cy="889000"/>
            </a:xfrm>
            <a:prstGeom prst="roundRect">
              <a:avLst>
                <a:gd name="adj" fmla="val 45238"/>
              </a:avLst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8CAC0F00-F11F-44C7-9F87-B1FC6DEC9567}"/>
                </a:ext>
              </a:extLst>
            </p:cNvPr>
            <p:cNvSpPr/>
            <p:nvPr/>
          </p:nvSpPr>
          <p:spPr>
            <a:xfrm>
              <a:off x="4864102" y="2853679"/>
              <a:ext cx="2565400" cy="889000"/>
            </a:xfrm>
            <a:prstGeom prst="roundRect">
              <a:avLst>
                <a:gd name="adj" fmla="val 45238"/>
              </a:avLst>
            </a:prstGeom>
            <a:noFill/>
            <a:ln>
              <a:solidFill>
                <a:srgbClr val="91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716EAC57-DD1C-4C30-AC9B-C2191CA63F2B}"/>
                </a:ext>
              </a:extLst>
            </p:cNvPr>
            <p:cNvSpPr/>
            <p:nvPr/>
          </p:nvSpPr>
          <p:spPr>
            <a:xfrm>
              <a:off x="8420104" y="2853679"/>
              <a:ext cx="2565400" cy="889000"/>
            </a:xfrm>
            <a:prstGeom prst="roundRect">
              <a:avLst>
                <a:gd name="adj" fmla="val 45238"/>
              </a:avLst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7A8541A8-E78C-4BC2-9843-6CB856FB4AA3}"/>
              </a:ext>
            </a:extLst>
          </p:cNvPr>
          <p:cNvCxnSpPr>
            <a:stCxn id="6" idx="2"/>
          </p:cNvCxnSpPr>
          <p:nvPr/>
        </p:nvCxnSpPr>
        <p:spPr>
          <a:xfrm>
            <a:off x="6096000" y="3742679"/>
            <a:ext cx="0" cy="1045221"/>
          </a:xfrm>
          <a:prstGeom prst="line">
            <a:avLst/>
          </a:prstGeom>
          <a:ln>
            <a:solidFill>
              <a:srgbClr val="9DC4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6636FECA-D7B1-4DB6-9C0E-C3009ABCEFC3}"/>
              </a:ext>
            </a:extLst>
          </p:cNvPr>
          <p:cNvSpPr/>
          <p:nvPr/>
        </p:nvSpPr>
        <p:spPr>
          <a:xfrm>
            <a:off x="5086350" y="4787900"/>
            <a:ext cx="2019300" cy="889000"/>
          </a:xfrm>
          <a:prstGeom prst="roundRect">
            <a:avLst>
              <a:gd name="adj" fmla="val 50000"/>
            </a:avLst>
          </a:prstGeom>
          <a:solidFill>
            <a:srgbClr val="91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entury Gothic" panose="020B0502020202020204" pitchFamily="34" charset="0"/>
              </a:rPr>
              <a:t>more</a:t>
            </a:r>
            <a:endParaRPr lang="zh-CN" altLang="en-US" sz="2800">
              <a:latin typeface="Century Gothic" panose="020B0502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376AE3B-310B-4B81-95D1-B784008BD728}"/>
              </a:ext>
            </a:extLst>
          </p:cNvPr>
          <p:cNvSpPr/>
          <p:nvPr/>
        </p:nvSpPr>
        <p:spPr>
          <a:xfrm>
            <a:off x="1375118" y="3880231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C3E08B5-E6F2-48C0-B1D3-FF9F3472383B}"/>
              </a:ext>
            </a:extLst>
          </p:cNvPr>
          <p:cNvSpPr txBox="1"/>
          <p:nvPr/>
        </p:nvSpPr>
        <p:spPr>
          <a:xfrm>
            <a:off x="1603431" y="3099887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bg1"/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9349046-851E-441E-BA32-A3D71C2D139F}"/>
              </a:ext>
            </a:extLst>
          </p:cNvPr>
          <p:cNvSpPr/>
          <p:nvPr/>
        </p:nvSpPr>
        <p:spPr>
          <a:xfrm>
            <a:off x="4974199" y="1574215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64AE5A8-A0D5-4819-B092-2FE58573D33F}"/>
              </a:ext>
            </a:extLst>
          </p:cNvPr>
          <p:cNvSpPr txBox="1"/>
          <p:nvPr/>
        </p:nvSpPr>
        <p:spPr>
          <a:xfrm>
            <a:off x="5160377" y="118507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ABA2ED4-03FB-4B93-8070-EC54685DFCF3}"/>
              </a:ext>
            </a:extLst>
          </p:cNvPr>
          <p:cNvSpPr/>
          <p:nvPr/>
        </p:nvSpPr>
        <p:spPr>
          <a:xfrm>
            <a:off x="8568301" y="3880231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FBCD891-75B5-48E6-BE80-A86A84B54BEF}"/>
              </a:ext>
            </a:extLst>
          </p:cNvPr>
          <p:cNvSpPr txBox="1"/>
          <p:nvPr/>
        </p:nvSpPr>
        <p:spPr>
          <a:xfrm>
            <a:off x="8796614" y="3099887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bg1"/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9546F62-20E4-4726-A6C8-92BEDB63C24C}"/>
              </a:ext>
            </a:extLst>
          </p:cNvPr>
          <p:cNvSpPr/>
          <p:nvPr/>
        </p:nvSpPr>
        <p:spPr>
          <a:xfrm>
            <a:off x="4457700" y="1123950"/>
            <a:ext cx="3276600" cy="4610100"/>
          </a:xfrm>
          <a:prstGeom prst="rect">
            <a:avLst/>
          </a:prstGeom>
          <a:blipFill>
            <a:blip r:embed="rId5"/>
            <a:stretch>
              <a:fillRect l="-26568" r="-260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2BB8EC0-FA32-4BBC-B56E-11794449D773}"/>
              </a:ext>
            </a:extLst>
          </p:cNvPr>
          <p:cNvSpPr/>
          <p:nvPr/>
        </p:nvSpPr>
        <p:spPr>
          <a:xfrm>
            <a:off x="1522438" y="3314115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39DBA9-7888-4B47-8DEF-79EB859ED6A7}"/>
              </a:ext>
            </a:extLst>
          </p:cNvPr>
          <p:cNvSpPr txBox="1"/>
          <p:nvPr/>
        </p:nvSpPr>
        <p:spPr>
          <a:xfrm>
            <a:off x="1708616" y="292497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BB94E55-27EE-4714-9511-1381585D4956}"/>
              </a:ext>
            </a:extLst>
          </p:cNvPr>
          <p:cNvGrpSpPr/>
          <p:nvPr/>
        </p:nvGrpSpPr>
        <p:grpSpPr>
          <a:xfrm>
            <a:off x="9158533" y="2266361"/>
            <a:ext cx="518943" cy="519429"/>
            <a:chOff x="8418" y="3280"/>
            <a:chExt cx="2136" cy="2138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xmlns="" id="{B40732FE-C6D4-4FEF-A3AE-E93529570AB7}"/>
                </a:ext>
              </a:extLst>
            </p:cNvPr>
            <p:cNvSpPr/>
            <p:nvPr/>
          </p:nvSpPr>
          <p:spPr bwMode="auto">
            <a:xfrm>
              <a:off x="8418" y="3280"/>
              <a:ext cx="2137" cy="2138"/>
            </a:xfrm>
            <a:prstGeom prst="ellipse">
              <a:avLst/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0" name="组合 8">
              <a:extLst>
                <a:ext uri="{FF2B5EF4-FFF2-40B4-BE49-F238E27FC236}">
                  <a16:creationId xmlns:a16="http://schemas.microsoft.com/office/drawing/2014/main" xmlns="" id="{2FEF562D-225F-4D9C-A177-E42CE228FDD8}"/>
                </a:ext>
              </a:extLst>
            </p:cNvPr>
            <p:cNvGrpSpPr/>
            <p:nvPr/>
          </p:nvGrpSpPr>
          <p:grpSpPr>
            <a:xfrm>
              <a:off x="9232" y="4008"/>
              <a:ext cx="597" cy="666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1" name="Rectangle 74">
                <a:extLst>
                  <a:ext uri="{FF2B5EF4-FFF2-40B4-BE49-F238E27FC236}">
                    <a16:creationId xmlns:a16="http://schemas.microsoft.com/office/drawing/2014/main" xmlns="" id="{085F4B2F-A188-43AA-B866-8414B2741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75">
                <a:extLst>
                  <a:ext uri="{FF2B5EF4-FFF2-40B4-BE49-F238E27FC236}">
                    <a16:creationId xmlns:a16="http://schemas.microsoft.com/office/drawing/2014/main" xmlns="" id="{81FF478C-48AC-4C67-8B61-B261DFF208F3}"/>
                  </a:ext>
                </a:extLst>
              </p:cNvPr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76">
                <a:extLst>
                  <a:ext uri="{FF2B5EF4-FFF2-40B4-BE49-F238E27FC236}">
                    <a16:creationId xmlns:a16="http://schemas.microsoft.com/office/drawing/2014/main" xmlns="" id="{3B87EE7C-A1EC-412A-BD7E-452FD26E109C}"/>
                  </a:ext>
                </a:extLst>
              </p:cNvPr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118442E-36A5-416B-AD7B-9CEB3963B8A6}"/>
              </a:ext>
            </a:extLst>
          </p:cNvPr>
          <p:cNvGrpSpPr/>
          <p:nvPr/>
        </p:nvGrpSpPr>
        <p:grpSpPr>
          <a:xfrm>
            <a:off x="2318056" y="2217010"/>
            <a:ext cx="518457" cy="519429"/>
            <a:chOff x="3430" y="3280"/>
            <a:chExt cx="2134" cy="2138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xmlns="" id="{D05CC492-B66F-446E-8D83-C8651463EFBB}"/>
                </a:ext>
              </a:extLst>
            </p:cNvPr>
            <p:cNvSpPr/>
            <p:nvPr/>
          </p:nvSpPr>
          <p:spPr bwMode="auto">
            <a:xfrm>
              <a:off x="3430" y="3280"/>
              <a:ext cx="2135" cy="2138"/>
            </a:xfrm>
            <a:prstGeom prst="ellipse">
              <a:avLst/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1DF1C133-6658-408A-8ABF-B1BDD830787C}"/>
                </a:ext>
              </a:extLst>
            </p:cNvPr>
            <p:cNvGrpSpPr/>
            <p:nvPr/>
          </p:nvGrpSpPr>
          <p:grpSpPr>
            <a:xfrm>
              <a:off x="4162" y="4004"/>
              <a:ext cx="670" cy="666"/>
              <a:chOff x="5483226" y="5110164"/>
              <a:chExt cx="260350" cy="258763"/>
            </a:xfrm>
            <a:solidFill>
              <a:schemeClr val="bg1"/>
            </a:solidFill>
          </p:grpSpPr>
          <p:sp>
            <p:nvSpPr>
              <p:cNvPr id="17" name="Freeform 368">
                <a:extLst>
                  <a:ext uri="{FF2B5EF4-FFF2-40B4-BE49-F238E27FC236}">
                    <a16:creationId xmlns:a16="http://schemas.microsoft.com/office/drawing/2014/main" xmlns="" id="{51C25471-6472-4DD7-BE8B-46F806067D35}"/>
                  </a:ext>
                </a:extLst>
              </p:cNvPr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369">
                <a:extLst>
                  <a:ext uri="{FF2B5EF4-FFF2-40B4-BE49-F238E27FC236}">
                    <a16:creationId xmlns:a16="http://schemas.microsoft.com/office/drawing/2014/main" xmlns="" id="{15B04D97-9466-47C8-8AAD-6B664DD4935F}"/>
                  </a:ext>
                </a:extLst>
              </p:cNvPr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70">
                <a:extLst>
                  <a:ext uri="{FF2B5EF4-FFF2-40B4-BE49-F238E27FC236}">
                    <a16:creationId xmlns:a16="http://schemas.microsoft.com/office/drawing/2014/main" xmlns="" id="{ED3E9323-BBC5-4731-B7EB-B830A4578D51}"/>
                  </a:ext>
                </a:extLst>
              </p:cNvPr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8A9D0FB-7D71-4E1A-AABA-EB4B0474BA6C}"/>
              </a:ext>
            </a:extLst>
          </p:cNvPr>
          <p:cNvSpPr/>
          <p:nvPr/>
        </p:nvSpPr>
        <p:spPr>
          <a:xfrm>
            <a:off x="8332597" y="3314115"/>
            <a:ext cx="2243601" cy="101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5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719D406-1E10-474A-8800-4FE85193D7DE}"/>
              </a:ext>
            </a:extLst>
          </p:cNvPr>
          <p:cNvSpPr txBox="1"/>
          <p:nvPr/>
        </p:nvSpPr>
        <p:spPr>
          <a:xfrm>
            <a:off x="8518775" y="2924970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EEF6446-201A-4AEC-AEDA-73F0CC2A1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" y="0"/>
            <a:ext cx="12168674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9B94399-64CD-4796-B11F-2A37EF71A2E3}"/>
              </a:ext>
            </a:extLst>
          </p:cNvPr>
          <p:cNvSpPr txBox="1"/>
          <p:nvPr/>
        </p:nvSpPr>
        <p:spPr>
          <a:xfrm>
            <a:off x="3017907" y="4496361"/>
            <a:ext cx="1976532" cy="1475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  <a:sym typeface="Century Gothic" panose="020B0502020202020204" pitchFamily="34" charset="0"/>
              </a:rPr>
              <a:t>MY RESUME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997F89BC-3279-4678-96C3-622DF885D940}"/>
              </a:ext>
            </a:extLst>
          </p:cNvPr>
          <p:cNvSpPr/>
          <p:nvPr/>
        </p:nvSpPr>
        <p:spPr>
          <a:xfrm>
            <a:off x="3188770" y="499072"/>
            <a:ext cx="1805669" cy="3947883"/>
          </a:xfrm>
          <a:custGeom>
            <a:avLst/>
            <a:gdLst>
              <a:gd name="connsiteX0" fmla="*/ 0 w 1805669"/>
              <a:gd name="connsiteY0" fmla="*/ 0 h 3947883"/>
              <a:gd name="connsiteX1" fmla="*/ 1805669 w 1805669"/>
              <a:gd name="connsiteY1" fmla="*/ 0 h 3947883"/>
              <a:gd name="connsiteX2" fmla="*/ 1805669 w 1805669"/>
              <a:gd name="connsiteY2" fmla="*/ 98505 h 3947883"/>
              <a:gd name="connsiteX3" fmla="*/ 98505 w 1805669"/>
              <a:gd name="connsiteY3" fmla="*/ 98505 h 3947883"/>
              <a:gd name="connsiteX4" fmla="*/ 98505 w 1805669"/>
              <a:gd name="connsiteY4" fmla="*/ 3947883 h 3947883"/>
              <a:gd name="connsiteX5" fmla="*/ 0 w 1805669"/>
              <a:gd name="connsiteY5" fmla="*/ 3947883 h 394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669" h="3947883">
                <a:moveTo>
                  <a:pt x="0" y="0"/>
                </a:moveTo>
                <a:lnTo>
                  <a:pt x="1805669" y="0"/>
                </a:lnTo>
                <a:lnTo>
                  <a:pt x="1805669" y="98505"/>
                </a:lnTo>
                <a:lnTo>
                  <a:pt x="98505" y="98505"/>
                </a:lnTo>
                <a:lnTo>
                  <a:pt x="98505" y="3947883"/>
                </a:lnTo>
                <a:lnTo>
                  <a:pt x="0" y="3947883"/>
                </a:ln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8395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07F2F937-6BF8-4085-BEA3-EDC138FC41EE}"/>
              </a:ext>
            </a:extLst>
          </p:cNvPr>
          <p:cNvSpPr/>
          <p:nvPr/>
        </p:nvSpPr>
        <p:spPr>
          <a:xfrm rot="10800000">
            <a:off x="4930037" y="1891042"/>
            <a:ext cx="1805669" cy="3947883"/>
          </a:xfrm>
          <a:custGeom>
            <a:avLst/>
            <a:gdLst>
              <a:gd name="connsiteX0" fmla="*/ 0 w 1805669"/>
              <a:gd name="connsiteY0" fmla="*/ 0 h 3947883"/>
              <a:gd name="connsiteX1" fmla="*/ 1805669 w 1805669"/>
              <a:gd name="connsiteY1" fmla="*/ 0 h 3947883"/>
              <a:gd name="connsiteX2" fmla="*/ 1805669 w 1805669"/>
              <a:gd name="connsiteY2" fmla="*/ 98505 h 3947883"/>
              <a:gd name="connsiteX3" fmla="*/ 98505 w 1805669"/>
              <a:gd name="connsiteY3" fmla="*/ 98505 h 3947883"/>
              <a:gd name="connsiteX4" fmla="*/ 98505 w 1805669"/>
              <a:gd name="connsiteY4" fmla="*/ 3947883 h 3947883"/>
              <a:gd name="connsiteX5" fmla="*/ 0 w 1805669"/>
              <a:gd name="connsiteY5" fmla="*/ 3947883 h 394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669" h="3947883">
                <a:moveTo>
                  <a:pt x="0" y="0"/>
                </a:moveTo>
                <a:lnTo>
                  <a:pt x="1805669" y="0"/>
                </a:lnTo>
                <a:lnTo>
                  <a:pt x="1805669" y="98505"/>
                </a:lnTo>
                <a:lnTo>
                  <a:pt x="98505" y="98505"/>
                </a:lnTo>
                <a:lnTo>
                  <a:pt x="98505" y="3947883"/>
                </a:lnTo>
                <a:lnTo>
                  <a:pt x="0" y="3947883"/>
                </a:ln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68395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812F495-2D20-4BCB-BBB7-30AE1B843897}"/>
              </a:ext>
            </a:extLst>
          </p:cNvPr>
          <p:cNvSpPr txBox="1"/>
          <p:nvPr/>
        </p:nvSpPr>
        <p:spPr>
          <a:xfrm>
            <a:off x="5063270" y="120485"/>
            <a:ext cx="3344871" cy="16285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>
                <a:ln>
                  <a:noFill/>
                </a:ln>
                <a:solidFill>
                  <a:srgbClr val="91CFD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  <a:sym typeface="Century Gothic" panose="020B0502020202020204" pitchFamily="34" charset="0"/>
              </a:rPr>
              <a:t>201X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rgbClr val="91CFD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6B169320-3163-4470-A7E4-E944445D7034}"/>
              </a:ext>
            </a:extLst>
          </p:cNvPr>
          <p:cNvSpPr/>
          <p:nvPr/>
        </p:nvSpPr>
        <p:spPr>
          <a:xfrm>
            <a:off x="7542930" y="3057108"/>
            <a:ext cx="482600" cy="482600"/>
          </a:xfrm>
          <a:prstGeom prst="ellipse">
            <a:avLst/>
          </a:prstGeom>
          <a:solidFill>
            <a:srgbClr val="9D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630E8B6-5666-40C4-9BAA-5AA0A6BED991}"/>
              </a:ext>
            </a:extLst>
          </p:cNvPr>
          <p:cNvSpPr txBox="1"/>
          <p:nvPr/>
        </p:nvSpPr>
        <p:spPr>
          <a:xfrm>
            <a:off x="7553397" y="3763754"/>
            <a:ext cx="461665" cy="1079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6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千库网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9D6AAD1-6D29-4DEC-A1CE-55CBE93D3D73}"/>
              </a:ext>
            </a:extLst>
          </p:cNvPr>
          <p:cNvSpPr txBox="1"/>
          <p:nvPr/>
        </p:nvSpPr>
        <p:spPr>
          <a:xfrm>
            <a:off x="3430753" y="583167"/>
            <a:ext cx="12573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5A4D87E-78AF-4DD8-B702-B2B0606E8EA2}"/>
              </a:ext>
            </a:extLst>
          </p:cNvPr>
          <p:cNvSpPr txBox="1"/>
          <p:nvPr/>
        </p:nvSpPr>
        <p:spPr>
          <a:xfrm>
            <a:off x="4978606" y="1279208"/>
            <a:ext cx="10818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04995AE-8510-4789-AB87-240569B8179E}"/>
              </a:ext>
            </a:extLst>
          </p:cNvPr>
          <p:cNvSpPr txBox="1"/>
          <p:nvPr/>
        </p:nvSpPr>
        <p:spPr>
          <a:xfrm>
            <a:off x="3711240" y="2563296"/>
            <a:ext cx="125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F59B3C4-3627-4F97-96AE-26ADB95B91C8}"/>
              </a:ext>
            </a:extLst>
          </p:cNvPr>
          <p:cNvSpPr txBox="1"/>
          <p:nvPr/>
        </p:nvSpPr>
        <p:spPr>
          <a:xfrm>
            <a:off x="5050686" y="3602202"/>
            <a:ext cx="10818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val="17700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1C54A56-0475-4D30-921B-01182E99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5345812" y="-10491389"/>
            <a:ext cx="22201916" cy="115102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067330-9ACD-42B8-8C88-14837499B536}"/>
              </a:ext>
            </a:extLst>
          </p:cNvPr>
          <p:cNvSpPr txBox="1"/>
          <p:nvPr/>
        </p:nvSpPr>
        <p:spPr>
          <a:xfrm>
            <a:off x="6870476" y="-1231628"/>
            <a:ext cx="4075933" cy="8761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0" i="0" u="none" strike="noStrike" kern="1200" cap="none" spc="0" normalizeH="0" baseline="0" noProof="0">
                <a:ln>
                  <a:noFill/>
                </a:ln>
                <a:solidFill>
                  <a:srgbClr val="9DC4C3"/>
                </a:solidFill>
                <a:effectLst/>
                <a:uLnTx/>
                <a:uFillTx/>
                <a:latin typeface="Bauhaus 93" panose="04030905020B02020C02" pitchFamily="82" charset="0"/>
                <a:sym typeface="Century Gothic" panose="020B0502020202020204" pitchFamily="34" charset="0"/>
              </a:rPr>
              <a:t>0  1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srgbClr val="9DC4C3"/>
              </a:solidFill>
              <a:effectLst/>
              <a:uLnTx/>
              <a:uFillTx/>
              <a:latin typeface="Bauhaus 93" panose="04030905020B02020C02" pitchFamily="82" charset="0"/>
              <a:sym typeface="Century Gothic" panose="020B0502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D8395C6-5838-449A-B1AE-595221DB05AC}"/>
              </a:ext>
            </a:extLst>
          </p:cNvPr>
          <p:cNvSpPr txBox="1"/>
          <p:nvPr/>
        </p:nvSpPr>
        <p:spPr>
          <a:xfrm>
            <a:off x="7064412" y="2593705"/>
            <a:ext cx="3658271" cy="11329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sym typeface="Century Gothic" panose="020B0502020202020204" pitchFamily="34" charset="0"/>
              </a:rPr>
              <a:t>自我介绍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C60DA4A-31AF-4501-BE04-1CA68993B7F2}"/>
              </a:ext>
            </a:extLst>
          </p:cNvPr>
          <p:cNvSpPr/>
          <p:nvPr/>
        </p:nvSpPr>
        <p:spPr>
          <a:xfrm>
            <a:off x="6662057" y="3726644"/>
            <a:ext cx="4492769" cy="934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4713E0E-E83E-4C12-9A2A-05153E2DEA68}"/>
              </a:ext>
            </a:extLst>
          </p:cNvPr>
          <p:cNvSpPr/>
          <p:nvPr/>
        </p:nvSpPr>
        <p:spPr>
          <a:xfrm>
            <a:off x="1453356" y="1691360"/>
            <a:ext cx="3145903" cy="1844003"/>
          </a:xfrm>
          <a:prstGeom prst="rect">
            <a:avLst/>
          </a:prstGeom>
          <a:blipFill>
            <a:blip r:embed="rId5"/>
            <a:stretch>
              <a:fillRect t="-6892" b="-67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84EACFC-6AA4-41C4-9D8A-C2A3CB1D97BF}"/>
              </a:ext>
            </a:extLst>
          </p:cNvPr>
          <p:cNvSpPr/>
          <p:nvPr/>
        </p:nvSpPr>
        <p:spPr>
          <a:xfrm>
            <a:off x="4815148" y="3748760"/>
            <a:ext cx="3145903" cy="1844003"/>
          </a:xfrm>
          <a:prstGeom prst="rect">
            <a:avLst/>
          </a:prstGeom>
          <a:blipFill>
            <a:blip r:embed="rId6"/>
            <a:stretch>
              <a:fillRect l="-835" r="-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D3EDA16-6EB2-4165-BC83-5B5B2C0FF652}"/>
              </a:ext>
            </a:extLst>
          </p:cNvPr>
          <p:cNvSpPr/>
          <p:nvPr/>
        </p:nvSpPr>
        <p:spPr>
          <a:xfrm>
            <a:off x="4815148" y="1691360"/>
            <a:ext cx="3145903" cy="1844003"/>
          </a:xfrm>
          <a:prstGeom prst="rect">
            <a:avLst/>
          </a:prstGeom>
          <a:solidFill>
            <a:srgbClr val="91CFD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rPr>
              <a:t>Price and sinery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6013A0B-4125-4BD1-81F8-95D27552A88F}"/>
              </a:ext>
            </a:extLst>
          </p:cNvPr>
          <p:cNvSpPr/>
          <p:nvPr/>
        </p:nvSpPr>
        <p:spPr>
          <a:xfrm>
            <a:off x="1453356" y="3748760"/>
            <a:ext cx="3145903" cy="1844003"/>
          </a:xfrm>
          <a:prstGeom prst="rect">
            <a:avLst/>
          </a:pr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rPr>
              <a:t>59%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7" name="椭圆 10">
            <a:extLst>
              <a:ext uri="{FF2B5EF4-FFF2-40B4-BE49-F238E27FC236}">
                <a16:creationId xmlns:a16="http://schemas.microsoft.com/office/drawing/2014/main" xmlns="" id="{E0B91DA0-AA8A-49BE-95FE-B91AAC3271C0}"/>
              </a:ext>
            </a:extLst>
          </p:cNvPr>
          <p:cNvSpPr/>
          <p:nvPr/>
        </p:nvSpPr>
        <p:spPr>
          <a:xfrm>
            <a:off x="9284633" y="1724431"/>
            <a:ext cx="507067" cy="41042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6B91184-F516-4173-A6CD-F9EC69EF6E93}"/>
              </a:ext>
            </a:extLst>
          </p:cNvPr>
          <p:cNvSpPr/>
          <p:nvPr/>
        </p:nvSpPr>
        <p:spPr>
          <a:xfrm>
            <a:off x="8495043" y="2494641"/>
            <a:ext cx="2243601" cy="967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3EEBF0C-BBE7-4018-B18D-68D559BEF814}"/>
              </a:ext>
            </a:extLst>
          </p:cNvPr>
          <p:cNvSpPr txBox="1"/>
          <p:nvPr/>
        </p:nvSpPr>
        <p:spPr>
          <a:xfrm>
            <a:off x="8652713" y="2188151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20" name="椭圆 10">
            <a:extLst>
              <a:ext uri="{FF2B5EF4-FFF2-40B4-BE49-F238E27FC236}">
                <a16:creationId xmlns:a16="http://schemas.microsoft.com/office/drawing/2014/main" xmlns="" id="{C13AF7D9-9A64-472A-85D2-3031AB1681C9}"/>
              </a:ext>
            </a:extLst>
          </p:cNvPr>
          <p:cNvSpPr/>
          <p:nvPr/>
        </p:nvSpPr>
        <p:spPr>
          <a:xfrm>
            <a:off x="9301952" y="3857689"/>
            <a:ext cx="507067" cy="41042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41950EA-5D9C-4E71-A503-5ABD4C2C8D0B}"/>
              </a:ext>
            </a:extLst>
          </p:cNvPr>
          <p:cNvSpPr/>
          <p:nvPr/>
        </p:nvSpPr>
        <p:spPr>
          <a:xfrm>
            <a:off x="8512362" y="4627899"/>
            <a:ext cx="2243601" cy="967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but right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time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710F466-FB61-40C9-8591-43543D32A8BF}"/>
              </a:ext>
            </a:extLst>
          </p:cNvPr>
          <p:cNvSpPr txBox="1"/>
          <p:nvPr/>
        </p:nvSpPr>
        <p:spPr>
          <a:xfrm>
            <a:off x="8670032" y="432140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2A729F39-4BC3-43E8-8B50-6D2E8EB2203D}"/>
              </a:ext>
            </a:extLst>
          </p:cNvPr>
          <p:cNvCxnSpPr>
            <a:cxnSpLocks/>
          </p:cNvCxnSpPr>
          <p:nvPr/>
        </p:nvCxnSpPr>
        <p:spPr>
          <a:xfrm>
            <a:off x="691662" y="3371989"/>
            <a:ext cx="108086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13C587B-FE81-46B9-B5B0-69F17C9D5428}"/>
              </a:ext>
            </a:extLst>
          </p:cNvPr>
          <p:cNvGrpSpPr/>
          <p:nvPr/>
        </p:nvGrpSpPr>
        <p:grpSpPr>
          <a:xfrm>
            <a:off x="2211899" y="3040386"/>
            <a:ext cx="657224" cy="657224"/>
            <a:chOff x="2773680" y="-365760"/>
            <a:chExt cx="6644640" cy="664464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4BC683B6-8A87-43A9-8977-7E0A4172F97C}"/>
                </a:ext>
              </a:extLst>
            </p:cNvPr>
            <p:cNvSpPr/>
            <p:nvPr/>
          </p:nvSpPr>
          <p:spPr>
            <a:xfrm>
              <a:off x="2773680" y="-365760"/>
              <a:ext cx="6644640" cy="66446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6C4F24B-D13A-48F7-A6CA-2CA827E95C42}"/>
                </a:ext>
              </a:extLst>
            </p:cNvPr>
            <p:cNvSpPr/>
            <p:nvPr/>
          </p:nvSpPr>
          <p:spPr>
            <a:xfrm>
              <a:off x="2956560" y="-182880"/>
              <a:ext cx="6278880" cy="6278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9D3F6001-24DC-43CA-BCF2-7C6261ECDFB4}"/>
                </a:ext>
              </a:extLst>
            </p:cNvPr>
            <p:cNvSpPr/>
            <p:nvPr/>
          </p:nvSpPr>
          <p:spPr>
            <a:xfrm>
              <a:off x="3169920" y="30480"/>
              <a:ext cx="5852160" cy="5852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D81A3BAC-CC57-404E-8985-97C4B93B2E58}"/>
                </a:ext>
              </a:extLst>
            </p:cNvPr>
            <p:cNvSpPr/>
            <p:nvPr/>
          </p:nvSpPr>
          <p:spPr>
            <a:xfrm>
              <a:off x="3337559" y="198120"/>
              <a:ext cx="5516879" cy="5516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01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0A0A69B-3445-4DBC-8584-AED5B39DD018}"/>
              </a:ext>
            </a:extLst>
          </p:cNvPr>
          <p:cNvGrpSpPr/>
          <p:nvPr/>
        </p:nvGrpSpPr>
        <p:grpSpPr>
          <a:xfrm>
            <a:off x="3985680" y="3040386"/>
            <a:ext cx="657224" cy="657224"/>
            <a:chOff x="2773680" y="-365760"/>
            <a:chExt cx="6644640" cy="664464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360214AF-AC17-4D37-9599-B0A6A2AE5F82}"/>
                </a:ext>
              </a:extLst>
            </p:cNvPr>
            <p:cNvSpPr/>
            <p:nvPr/>
          </p:nvSpPr>
          <p:spPr>
            <a:xfrm>
              <a:off x="2773680" y="-365760"/>
              <a:ext cx="6644640" cy="66446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2C2D503C-E697-4B94-B6B4-1406129CAD6F}"/>
                </a:ext>
              </a:extLst>
            </p:cNvPr>
            <p:cNvSpPr/>
            <p:nvPr/>
          </p:nvSpPr>
          <p:spPr>
            <a:xfrm>
              <a:off x="2956560" y="-182880"/>
              <a:ext cx="6278880" cy="6278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51424AFA-42EE-4380-B2DA-EC14F516DE6E}"/>
                </a:ext>
              </a:extLst>
            </p:cNvPr>
            <p:cNvSpPr/>
            <p:nvPr/>
          </p:nvSpPr>
          <p:spPr>
            <a:xfrm>
              <a:off x="3169920" y="30480"/>
              <a:ext cx="5852160" cy="5852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4B673E62-66F2-402F-969C-D64EC4CA16EB}"/>
                </a:ext>
              </a:extLst>
            </p:cNvPr>
            <p:cNvSpPr/>
            <p:nvPr/>
          </p:nvSpPr>
          <p:spPr>
            <a:xfrm>
              <a:off x="3337559" y="198120"/>
              <a:ext cx="5516879" cy="5516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02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844C89F-6F3C-4F4A-BA60-22D1D9AB0CA9}"/>
              </a:ext>
            </a:extLst>
          </p:cNvPr>
          <p:cNvGrpSpPr/>
          <p:nvPr/>
        </p:nvGrpSpPr>
        <p:grpSpPr>
          <a:xfrm>
            <a:off x="5759461" y="3040386"/>
            <a:ext cx="657224" cy="657224"/>
            <a:chOff x="2773680" y="-365760"/>
            <a:chExt cx="6644640" cy="664464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C17FD1CD-B312-4321-A60C-FD101DE5AD27}"/>
                </a:ext>
              </a:extLst>
            </p:cNvPr>
            <p:cNvSpPr/>
            <p:nvPr/>
          </p:nvSpPr>
          <p:spPr>
            <a:xfrm>
              <a:off x="2773680" y="-365760"/>
              <a:ext cx="6644640" cy="66446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86FB2724-080C-493F-A8AB-09E043AAC015}"/>
                </a:ext>
              </a:extLst>
            </p:cNvPr>
            <p:cNvSpPr/>
            <p:nvPr/>
          </p:nvSpPr>
          <p:spPr>
            <a:xfrm>
              <a:off x="2956560" y="-182880"/>
              <a:ext cx="6278880" cy="6278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CCAC6E4B-6C52-45F1-900C-5F77B1581F23}"/>
                </a:ext>
              </a:extLst>
            </p:cNvPr>
            <p:cNvSpPr/>
            <p:nvPr/>
          </p:nvSpPr>
          <p:spPr>
            <a:xfrm>
              <a:off x="3169920" y="30480"/>
              <a:ext cx="5852160" cy="5852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B10A397D-4818-4AD3-A151-CA8F0B0DB4B1}"/>
                </a:ext>
              </a:extLst>
            </p:cNvPr>
            <p:cNvSpPr/>
            <p:nvPr/>
          </p:nvSpPr>
          <p:spPr>
            <a:xfrm>
              <a:off x="3337559" y="198120"/>
              <a:ext cx="5516879" cy="5516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03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8B02CCE-F829-4388-80C1-5A2438F27F8A}"/>
              </a:ext>
            </a:extLst>
          </p:cNvPr>
          <p:cNvGrpSpPr/>
          <p:nvPr/>
        </p:nvGrpSpPr>
        <p:grpSpPr>
          <a:xfrm>
            <a:off x="7533242" y="3040386"/>
            <a:ext cx="657224" cy="657224"/>
            <a:chOff x="2773680" y="-365760"/>
            <a:chExt cx="6644640" cy="664464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E9836C62-B4EE-4A61-9A8C-E7AE5E88237D}"/>
                </a:ext>
              </a:extLst>
            </p:cNvPr>
            <p:cNvSpPr/>
            <p:nvPr/>
          </p:nvSpPr>
          <p:spPr>
            <a:xfrm>
              <a:off x="2773680" y="-365760"/>
              <a:ext cx="6644640" cy="66446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4B4BB14C-8A2B-4659-90A2-9A1E79100A85}"/>
                </a:ext>
              </a:extLst>
            </p:cNvPr>
            <p:cNvSpPr/>
            <p:nvPr/>
          </p:nvSpPr>
          <p:spPr>
            <a:xfrm>
              <a:off x="2956560" y="-182880"/>
              <a:ext cx="6278880" cy="6278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D68D849A-40DF-4F2F-A919-D8B0885E775F}"/>
                </a:ext>
              </a:extLst>
            </p:cNvPr>
            <p:cNvSpPr/>
            <p:nvPr/>
          </p:nvSpPr>
          <p:spPr>
            <a:xfrm>
              <a:off x="3169920" y="30480"/>
              <a:ext cx="5852160" cy="5852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3512B8C8-B936-4CC6-864A-94C6682788AC}"/>
                </a:ext>
              </a:extLst>
            </p:cNvPr>
            <p:cNvSpPr/>
            <p:nvPr/>
          </p:nvSpPr>
          <p:spPr>
            <a:xfrm>
              <a:off x="3337559" y="198120"/>
              <a:ext cx="5516879" cy="5516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04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15B2868-88BD-4205-A6E2-ED695CC8D63F}"/>
              </a:ext>
            </a:extLst>
          </p:cNvPr>
          <p:cNvGrpSpPr/>
          <p:nvPr/>
        </p:nvGrpSpPr>
        <p:grpSpPr>
          <a:xfrm>
            <a:off x="9307023" y="3040386"/>
            <a:ext cx="657224" cy="657224"/>
            <a:chOff x="2773680" y="-365760"/>
            <a:chExt cx="6644640" cy="664464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213877E-B0C9-486A-9D0F-5276E1F84F88}"/>
                </a:ext>
              </a:extLst>
            </p:cNvPr>
            <p:cNvSpPr/>
            <p:nvPr/>
          </p:nvSpPr>
          <p:spPr>
            <a:xfrm>
              <a:off x="2773680" y="-365760"/>
              <a:ext cx="6644640" cy="66446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A2BAB45F-2EBA-48F0-A67F-E4E86D89DE60}"/>
                </a:ext>
              </a:extLst>
            </p:cNvPr>
            <p:cNvSpPr/>
            <p:nvPr/>
          </p:nvSpPr>
          <p:spPr>
            <a:xfrm>
              <a:off x="2956560" y="-182880"/>
              <a:ext cx="6278880" cy="6278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67BACE7D-84BD-4A74-AA4E-95E5D39D2329}"/>
                </a:ext>
              </a:extLst>
            </p:cNvPr>
            <p:cNvSpPr/>
            <p:nvPr/>
          </p:nvSpPr>
          <p:spPr>
            <a:xfrm>
              <a:off x="3169920" y="30480"/>
              <a:ext cx="5852160" cy="5852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75B2E656-8217-46A9-93BF-A1EE1A18C80F}"/>
                </a:ext>
              </a:extLst>
            </p:cNvPr>
            <p:cNvSpPr/>
            <p:nvPr/>
          </p:nvSpPr>
          <p:spPr>
            <a:xfrm>
              <a:off x="3337559" y="198120"/>
              <a:ext cx="5516879" cy="5516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rPr>
                <a:t>05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1D677011-6994-41C1-9A11-6474BBCF265C}"/>
              </a:ext>
            </a:extLst>
          </p:cNvPr>
          <p:cNvSpPr/>
          <p:nvPr/>
        </p:nvSpPr>
        <p:spPr>
          <a:xfrm>
            <a:off x="1547887" y="2204511"/>
            <a:ext cx="1985246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, but.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94E4EDD-B4E9-468D-881A-58D5F8DD1783}"/>
              </a:ext>
            </a:extLst>
          </p:cNvPr>
          <p:cNvSpPr txBox="1"/>
          <p:nvPr/>
        </p:nvSpPr>
        <p:spPr>
          <a:xfrm>
            <a:off x="1604888" y="1807928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4CE81CEC-EB1D-4904-BCBF-42123C62DFD5}"/>
              </a:ext>
            </a:extLst>
          </p:cNvPr>
          <p:cNvSpPr/>
          <p:nvPr/>
        </p:nvSpPr>
        <p:spPr>
          <a:xfrm>
            <a:off x="3376687" y="4315274"/>
            <a:ext cx="1985246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, but.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C18CA3B0-A551-41D8-81E7-B26101407BC3}"/>
              </a:ext>
            </a:extLst>
          </p:cNvPr>
          <p:cNvSpPr txBox="1"/>
          <p:nvPr/>
        </p:nvSpPr>
        <p:spPr>
          <a:xfrm>
            <a:off x="3433688" y="3918691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B87351AC-69D0-45EB-B0EE-28F77D41A570}"/>
              </a:ext>
            </a:extLst>
          </p:cNvPr>
          <p:cNvSpPr/>
          <p:nvPr/>
        </p:nvSpPr>
        <p:spPr>
          <a:xfrm>
            <a:off x="5103377" y="2233919"/>
            <a:ext cx="1985246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, but.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E2FEAF2B-FEF9-4875-9FC4-988DC09290EE}"/>
              </a:ext>
            </a:extLst>
          </p:cNvPr>
          <p:cNvSpPr txBox="1"/>
          <p:nvPr/>
        </p:nvSpPr>
        <p:spPr>
          <a:xfrm>
            <a:off x="5160378" y="1837336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1DB43235-FAB2-436A-B8D0-10483578869B}"/>
              </a:ext>
            </a:extLst>
          </p:cNvPr>
          <p:cNvSpPr/>
          <p:nvPr/>
        </p:nvSpPr>
        <p:spPr>
          <a:xfrm>
            <a:off x="6830069" y="4313442"/>
            <a:ext cx="1985246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, but.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1FBD054C-1BD5-4D35-835F-DE6E9D34CB71}"/>
              </a:ext>
            </a:extLst>
          </p:cNvPr>
          <p:cNvSpPr txBox="1"/>
          <p:nvPr/>
        </p:nvSpPr>
        <p:spPr>
          <a:xfrm>
            <a:off x="6887070" y="391685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CE7B4963-7851-4DE7-A2E1-5A8B2DE74FAE}"/>
              </a:ext>
            </a:extLst>
          </p:cNvPr>
          <p:cNvSpPr/>
          <p:nvPr/>
        </p:nvSpPr>
        <p:spPr>
          <a:xfrm>
            <a:off x="8682114" y="2210441"/>
            <a:ext cx="1985246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, but.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5212D429-EF04-405C-AA07-D0257C799B97}"/>
              </a:ext>
            </a:extLst>
          </p:cNvPr>
          <p:cNvSpPr txBox="1"/>
          <p:nvPr/>
        </p:nvSpPr>
        <p:spPr>
          <a:xfrm>
            <a:off x="8739115" y="1813858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D7C61C7C-0D54-404C-8528-552B15FE1061}"/>
              </a:ext>
            </a:extLst>
          </p:cNvPr>
          <p:cNvGrpSpPr/>
          <p:nvPr/>
        </p:nvGrpSpPr>
        <p:grpSpPr>
          <a:xfrm>
            <a:off x="3773329" y="1923806"/>
            <a:ext cx="4718367" cy="3010387"/>
            <a:chOff x="2306335" y="1649408"/>
            <a:chExt cx="4718367" cy="3010387"/>
          </a:xfrm>
        </p:grpSpPr>
        <p:sp>
          <p:nvSpPr>
            <p:cNvPr id="5" name="íŝľîḓé">
              <a:extLst>
                <a:ext uri="{FF2B5EF4-FFF2-40B4-BE49-F238E27FC236}">
                  <a16:creationId xmlns:a16="http://schemas.microsoft.com/office/drawing/2014/main" xmlns="" id="{92C7A367-2B71-4CF6-B24D-4B7D5379FFB0}"/>
                </a:ext>
              </a:extLst>
            </p:cNvPr>
            <p:cNvSpPr/>
            <p:nvPr/>
          </p:nvSpPr>
          <p:spPr>
            <a:xfrm>
              <a:off x="3440000" y="3528793"/>
              <a:ext cx="1317370" cy="1131002"/>
            </a:xfrm>
            <a:custGeom>
              <a:avLst/>
              <a:gdLst>
                <a:gd name="connsiteX0" fmla="*/ 0 w 1532940"/>
                <a:gd name="connsiteY0" fmla="*/ 658038 h 1316075"/>
                <a:gd name="connsiteX1" fmla="*/ 329019 w 1532940"/>
                <a:gd name="connsiteY1" fmla="*/ 0 h 1316075"/>
                <a:gd name="connsiteX2" fmla="*/ 1203921 w 1532940"/>
                <a:gd name="connsiteY2" fmla="*/ 0 h 1316075"/>
                <a:gd name="connsiteX3" fmla="*/ 1532940 w 1532940"/>
                <a:gd name="connsiteY3" fmla="*/ 658038 h 1316075"/>
                <a:gd name="connsiteX4" fmla="*/ 1203921 w 1532940"/>
                <a:gd name="connsiteY4" fmla="*/ 1316075 h 1316075"/>
                <a:gd name="connsiteX5" fmla="*/ 329019 w 1532940"/>
                <a:gd name="connsiteY5" fmla="*/ 1316075 h 1316075"/>
                <a:gd name="connsiteX6" fmla="*/ 0 w 1532940"/>
                <a:gd name="connsiteY6" fmla="*/ 658038 h 1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075">
                  <a:moveTo>
                    <a:pt x="0" y="658038"/>
                  </a:moveTo>
                  <a:lnTo>
                    <a:pt x="329019" y="0"/>
                  </a:lnTo>
                  <a:lnTo>
                    <a:pt x="1203921" y="0"/>
                  </a:lnTo>
                  <a:lnTo>
                    <a:pt x="1532940" y="658038"/>
                  </a:lnTo>
                  <a:lnTo>
                    <a:pt x="1203921" y="1316075"/>
                  </a:lnTo>
                  <a:lnTo>
                    <a:pt x="329019" y="1316075"/>
                  </a:lnTo>
                  <a:lnTo>
                    <a:pt x="0" y="658038"/>
                  </a:lnTo>
                  <a:close/>
                </a:path>
              </a:pathLst>
            </a:custGeom>
            <a:solidFill>
              <a:srgbClr val="91CFDF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37418" tIns="249550" rIns="237418" bIns="249550" numCol="1" spcCol="127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6" name="îṩḻiḓè">
              <a:extLst>
                <a:ext uri="{FF2B5EF4-FFF2-40B4-BE49-F238E27FC236}">
                  <a16:creationId xmlns:a16="http://schemas.microsoft.com/office/drawing/2014/main" xmlns="" id="{3E5C8E61-F062-4085-BD1B-0E763BDCC640}"/>
                </a:ext>
              </a:extLst>
            </p:cNvPr>
            <p:cNvSpPr/>
            <p:nvPr/>
          </p:nvSpPr>
          <p:spPr>
            <a:xfrm>
              <a:off x="2306335" y="2903535"/>
              <a:ext cx="1317370" cy="113100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/>
              <a:stretch>
                <a:fillRect l="-14783" r="-1450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" name="ïślîdê">
              <a:extLst>
                <a:ext uri="{FF2B5EF4-FFF2-40B4-BE49-F238E27FC236}">
                  <a16:creationId xmlns:a16="http://schemas.microsoft.com/office/drawing/2014/main" xmlns="" id="{1D9DFCB7-428D-44B7-9343-5DD106A8EC58}"/>
                </a:ext>
              </a:extLst>
            </p:cNvPr>
            <p:cNvSpPr/>
            <p:nvPr/>
          </p:nvSpPr>
          <p:spPr>
            <a:xfrm>
              <a:off x="4573666" y="2899924"/>
              <a:ext cx="1317370" cy="1131002"/>
            </a:xfrm>
            <a:custGeom>
              <a:avLst/>
              <a:gdLst>
                <a:gd name="connsiteX0" fmla="*/ 0 w 1532940"/>
                <a:gd name="connsiteY0" fmla="*/ 658038 h 1316075"/>
                <a:gd name="connsiteX1" fmla="*/ 329019 w 1532940"/>
                <a:gd name="connsiteY1" fmla="*/ 0 h 1316075"/>
                <a:gd name="connsiteX2" fmla="*/ 1203921 w 1532940"/>
                <a:gd name="connsiteY2" fmla="*/ 0 h 1316075"/>
                <a:gd name="connsiteX3" fmla="*/ 1532940 w 1532940"/>
                <a:gd name="connsiteY3" fmla="*/ 658038 h 1316075"/>
                <a:gd name="connsiteX4" fmla="*/ 1203921 w 1532940"/>
                <a:gd name="connsiteY4" fmla="*/ 1316075 h 1316075"/>
                <a:gd name="connsiteX5" fmla="*/ 329019 w 1532940"/>
                <a:gd name="connsiteY5" fmla="*/ 1316075 h 1316075"/>
                <a:gd name="connsiteX6" fmla="*/ 0 w 1532940"/>
                <a:gd name="connsiteY6" fmla="*/ 658038 h 1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075">
                  <a:moveTo>
                    <a:pt x="0" y="658038"/>
                  </a:moveTo>
                  <a:lnTo>
                    <a:pt x="329019" y="0"/>
                  </a:lnTo>
                  <a:lnTo>
                    <a:pt x="1203921" y="0"/>
                  </a:lnTo>
                  <a:lnTo>
                    <a:pt x="1532940" y="658038"/>
                  </a:lnTo>
                  <a:lnTo>
                    <a:pt x="1203921" y="1316075"/>
                  </a:lnTo>
                  <a:lnTo>
                    <a:pt x="329019" y="1316075"/>
                  </a:lnTo>
                  <a:lnTo>
                    <a:pt x="0" y="658038"/>
                  </a:lnTo>
                  <a:close/>
                </a:path>
              </a:pathLst>
            </a:custGeom>
            <a:blipFill>
              <a:blip r:embed="rId6"/>
              <a:stretch>
                <a:fillRect l="-14554" r="-1427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9" name="ïšľíďê">
              <a:extLst>
                <a:ext uri="{FF2B5EF4-FFF2-40B4-BE49-F238E27FC236}">
                  <a16:creationId xmlns:a16="http://schemas.microsoft.com/office/drawing/2014/main" xmlns="" id="{C9F21FDA-AEDC-4D01-99CE-A3B4F848C5AC}"/>
                </a:ext>
              </a:extLst>
            </p:cNvPr>
            <p:cNvSpPr/>
            <p:nvPr/>
          </p:nvSpPr>
          <p:spPr>
            <a:xfrm>
              <a:off x="3440000" y="2278278"/>
              <a:ext cx="1317370" cy="1131002"/>
            </a:xfrm>
            <a:custGeom>
              <a:avLst/>
              <a:gdLst>
                <a:gd name="connsiteX0" fmla="*/ 0 w 1532940"/>
                <a:gd name="connsiteY0" fmla="*/ 658038 h 1316075"/>
                <a:gd name="connsiteX1" fmla="*/ 329019 w 1532940"/>
                <a:gd name="connsiteY1" fmla="*/ 0 h 1316075"/>
                <a:gd name="connsiteX2" fmla="*/ 1203921 w 1532940"/>
                <a:gd name="connsiteY2" fmla="*/ 0 h 1316075"/>
                <a:gd name="connsiteX3" fmla="*/ 1532940 w 1532940"/>
                <a:gd name="connsiteY3" fmla="*/ 658038 h 1316075"/>
                <a:gd name="connsiteX4" fmla="*/ 1203921 w 1532940"/>
                <a:gd name="connsiteY4" fmla="*/ 1316075 h 1316075"/>
                <a:gd name="connsiteX5" fmla="*/ 329019 w 1532940"/>
                <a:gd name="connsiteY5" fmla="*/ 1316075 h 1316075"/>
                <a:gd name="connsiteX6" fmla="*/ 0 w 1532940"/>
                <a:gd name="connsiteY6" fmla="*/ 658038 h 1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075">
                  <a:moveTo>
                    <a:pt x="0" y="658038"/>
                  </a:moveTo>
                  <a:lnTo>
                    <a:pt x="329019" y="0"/>
                  </a:lnTo>
                  <a:lnTo>
                    <a:pt x="1203921" y="0"/>
                  </a:lnTo>
                  <a:lnTo>
                    <a:pt x="1532940" y="658038"/>
                  </a:lnTo>
                  <a:lnTo>
                    <a:pt x="1203921" y="1316075"/>
                  </a:lnTo>
                  <a:lnTo>
                    <a:pt x="329019" y="1316075"/>
                  </a:lnTo>
                  <a:lnTo>
                    <a:pt x="0" y="658038"/>
                  </a:lnTo>
                  <a:close/>
                </a:path>
              </a:pathLst>
            </a:cu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37418" tIns="249550" rIns="237418" bIns="249550" numCol="1" spcCol="127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0" name="íṡḷíḑé">
              <a:extLst>
                <a:ext uri="{FF2B5EF4-FFF2-40B4-BE49-F238E27FC236}">
                  <a16:creationId xmlns:a16="http://schemas.microsoft.com/office/drawing/2014/main" xmlns="" id="{1677630A-1C7F-457B-B3B5-469C89D01F84}"/>
                </a:ext>
              </a:extLst>
            </p:cNvPr>
            <p:cNvSpPr/>
            <p:nvPr/>
          </p:nvSpPr>
          <p:spPr>
            <a:xfrm>
              <a:off x="4573666" y="1649408"/>
              <a:ext cx="1317370" cy="113100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/>
              <a:stretch>
                <a:fillRect l="-26568" r="-260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2" name="îṣļïḑê">
              <a:extLst>
                <a:ext uri="{FF2B5EF4-FFF2-40B4-BE49-F238E27FC236}">
                  <a16:creationId xmlns:a16="http://schemas.microsoft.com/office/drawing/2014/main" xmlns="" id="{33E98937-9075-4B74-9C92-8EE3307095DC}"/>
                </a:ext>
              </a:extLst>
            </p:cNvPr>
            <p:cNvSpPr/>
            <p:nvPr/>
          </p:nvSpPr>
          <p:spPr>
            <a:xfrm>
              <a:off x="5707332" y="2297998"/>
              <a:ext cx="1317370" cy="113100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DC4C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grpSp>
          <p:nvGrpSpPr>
            <p:cNvPr id="14" name="íṩ1îḑe">
              <a:extLst>
                <a:ext uri="{FF2B5EF4-FFF2-40B4-BE49-F238E27FC236}">
                  <a16:creationId xmlns:a16="http://schemas.microsoft.com/office/drawing/2014/main" xmlns="" id="{580773B3-8D60-45AE-9F1D-D48761E50226}"/>
                </a:ext>
              </a:extLst>
            </p:cNvPr>
            <p:cNvGrpSpPr/>
            <p:nvPr/>
          </p:nvGrpSpPr>
          <p:grpSpPr>
            <a:xfrm>
              <a:off x="3563939" y="2543243"/>
              <a:ext cx="1015316" cy="601072"/>
              <a:chOff x="5425470" y="5313107"/>
              <a:chExt cx="1181458" cy="699429"/>
            </a:xfrm>
          </p:grpSpPr>
          <p:sp>
            <p:nvSpPr>
              <p:cNvPr id="15" name="íṩ1íḋè">
                <a:extLst>
                  <a:ext uri="{FF2B5EF4-FFF2-40B4-BE49-F238E27FC236}">
                    <a16:creationId xmlns:a16="http://schemas.microsoft.com/office/drawing/2014/main" xmlns="" id="{08575045-2DF5-44DE-956B-5A2CE6A5B6B7}"/>
                  </a:ext>
                </a:extLst>
              </p:cNvPr>
              <p:cNvSpPr/>
              <p:nvPr/>
            </p:nvSpPr>
            <p:spPr>
              <a:xfrm>
                <a:off x="5791648" y="5313107"/>
                <a:ext cx="449102" cy="27287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18K</a:t>
                </a:r>
              </a:p>
            </p:txBody>
          </p:sp>
          <p:sp>
            <p:nvSpPr>
              <p:cNvPr id="16" name="íṣľiḓe">
                <a:extLst>
                  <a:ext uri="{FF2B5EF4-FFF2-40B4-BE49-F238E27FC236}">
                    <a16:creationId xmlns:a16="http://schemas.microsoft.com/office/drawing/2014/main" xmlns="" id="{BDA3408A-327D-43F5-85F2-6077873184DC}"/>
                  </a:ext>
                </a:extLst>
              </p:cNvPr>
              <p:cNvSpPr txBox="1"/>
              <p:nvPr/>
            </p:nvSpPr>
            <p:spPr bwMode="auto">
              <a:xfrm>
                <a:off x="5425470" y="5593302"/>
                <a:ext cx="1181458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201X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Q1</a:t>
                </a:r>
              </a:p>
            </p:txBody>
          </p:sp>
        </p:grpSp>
        <p:grpSp>
          <p:nvGrpSpPr>
            <p:cNvPr id="17" name="íŝḻíḍè">
              <a:extLst>
                <a:ext uri="{FF2B5EF4-FFF2-40B4-BE49-F238E27FC236}">
                  <a16:creationId xmlns:a16="http://schemas.microsoft.com/office/drawing/2014/main" xmlns="" id="{6F8E52A7-C14A-4303-AB61-8EF829E7C114}"/>
                </a:ext>
              </a:extLst>
            </p:cNvPr>
            <p:cNvGrpSpPr/>
            <p:nvPr/>
          </p:nvGrpSpPr>
          <p:grpSpPr>
            <a:xfrm>
              <a:off x="3591028" y="3793758"/>
              <a:ext cx="1015316" cy="601072"/>
              <a:chOff x="5425470" y="5313107"/>
              <a:chExt cx="1181458" cy="699429"/>
            </a:xfrm>
          </p:grpSpPr>
          <p:sp>
            <p:nvSpPr>
              <p:cNvPr id="18" name="ïṧlíḓè">
                <a:extLst>
                  <a:ext uri="{FF2B5EF4-FFF2-40B4-BE49-F238E27FC236}">
                    <a16:creationId xmlns:a16="http://schemas.microsoft.com/office/drawing/2014/main" xmlns="" id="{6DA3B3D4-1641-47C7-8CEA-8DD106CA4980}"/>
                  </a:ext>
                </a:extLst>
              </p:cNvPr>
              <p:cNvSpPr/>
              <p:nvPr/>
            </p:nvSpPr>
            <p:spPr>
              <a:xfrm>
                <a:off x="5791648" y="5313107"/>
                <a:ext cx="449102" cy="27287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26K</a:t>
                </a:r>
              </a:p>
            </p:txBody>
          </p:sp>
          <p:sp>
            <p:nvSpPr>
              <p:cNvPr id="19" name="ïsļïďé">
                <a:extLst>
                  <a:ext uri="{FF2B5EF4-FFF2-40B4-BE49-F238E27FC236}">
                    <a16:creationId xmlns:a16="http://schemas.microsoft.com/office/drawing/2014/main" xmlns="" id="{2F355AEA-BEB3-4220-BCE9-A532561A3C9C}"/>
                  </a:ext>
                </a:extLst>
              </p:cNvPr>
              <p:cNvSpPr txBox="1"/>
              <p:nvPr/>
            </p:nvSpPr>
            <p:spPr bwMode="auto">
              <a:xfrm>
                <a:off x="5425470" y="5593302"/>
                <a:ext cx="1181458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201X 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Q2</a:t>
                </a:r>
              </a:p>
            </p:txBody>
          </p:sp>
        </p:grpSp>
        <p:grpSp>
          <p:nvGrpSpPr>
            <p:cNvPr id="20" name="îş1ïḓé">
              <a:extLst>
                <a:ext uri="{FF2B5EF4-FFF2-40B4-BE49-F238E27FC236}">
                  <a16:creationId xmlns:a16="http://schemas.microsoft.com/office/drawing/2014/main" xmlns="" id="{FA5CB2D7-3ACC-47C7-BDC2-B86A35D6B3C7}"/>
                </a:ext>
              </a:extLst>
            </p:cNvPr>
            <p:cNvGrpSpPr/>
            <p:nvPr/>
          </p:nvGrpSpPr>
          <p:grpSpPr>
            <a:xfrm>
              <a:off x="5858360" y="2562964"/>
              <a:ext cx="1015316" cy="601072"/>
              <a:chOff x="5425470" y="5313107"/>
              <a:chExt cx="1181458" cy="699429"/>
            </a:xfrm>
          </p:grpSpPr>
          <p:sp>
            <p:nvSpPr>
              <p:cNvPr id="21" name="iSļîďê">
                <a:extLst>
                  <a:ext uri="{FF2B5EF4-FFF2-40B4-BE49-F238E27FC236}">
                    <a16:creationId xmlns:a16="http://schemas.microsoft.com/office/drawing/2014/main" xmlns="" id="{C9356EC4-344F-40A3-95CA-ECA080D7B00E}"/>
                  </a:ext>
                </a:extLst>
              </p:cNvPr>
              <p:cNvSpPr/>
              <p:nvPr/>
            </p:nvSpPr>
            <p:spPr>
              <a:xfrm>
                <a:off x="5791648" y="5313107"/>
                <a:ext cx="449102" cy="272872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52K</a:t>
                </a:r>
              </a:p>
            </p:txBody>
          </p:sp>
          <p:sp>
            <p:nvSpPr>
              <p:cNvPr id="22" name="íṣ1îḍé">
                <a:extLst>
                  <a:ext uri="{FF2B5EF4-FFF2-40B4-BE49-F238E27FC236}">
                    <a16:creationId xmlns:a16="http://schemas.microsoft.com/office/drawing/2014/main" xmlns="" id="{255CF116-C8C7-4752-89A2-202210AD0D96}"/>
                  </a:ext>
                </a:extLst>
              </p:cNvPr>
              <p:cNvSpPr txBox="1"/>
              <p:nvPr/>
            </p:nvSpPr>
            <p:spPr bwMode="auto">
              <a:xfrm>
                <a:off x="5425470" y="5593302"/>
                <a:ext cx="1181458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  <a:sym typeface="Century Gothic" panose="020B0502020202020204" pitchFamily="34" charset="0"/>
                  </a:rPr>
                  <a:t>201X Q3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80BBB040-F782-4F89-929C-6FB36B47976A}"/>
              </a:ext>
            </a:extLst>
          </p:cNvPr>
          <p:cNvSpPr/>
          <p:nvPr/>
        </p:nvSpPr>
        <p:spPr>
          <a:xfrm>
            <a:off x="8655354" y="2207198"/>
            <a:ext cx="2558308" cy="967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46897D3-A9E8-4551-82F9-A047CF405909}"/>
              </a:ext>
            </a:extLst>
          </p:cNvPr>
          <p:cNvSpPr txBox="1"/>
          <p:nvPr/>
        </p:nvSpPr>
        <p:spPr>
          <a:xfrm>
            <a:off x="8655354" y="1889096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9C807983-7C16-4E39-AD3D-BEAC5BFBBFC8}"/>
              </a:ext>
            </a:extLst>
          </p:cNvPr>
          <p:cNvSpPr/>
          <p:nvPr/>
        </p:nvSpPr>
        <p:spPr>
          <a:xfrm>
            <a:off x="2185028" y="1992009"/>
            <a:ext cx="2558308" cy="967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1021BEDC-80F7-4376-8D67-66D79F117C18}"/>
              </a:ext>
            </a:extLst>
          </p:cNvPr>
          <p:cNvSpPr txBox="1"/>
          <p:nvPr/>
        </p:nvSpPr>
        <p:spPr>
          <a:xfrm>
            <a:off x="2906710" y="1693963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A76B8BD-2BE1-4A40-9494-4CF8990BA2D0}"/>
              </a:ext>
            </a:extLst>
          </p:cNvPr>
          <p:cNvSpPr/>
          <p:nvPr/>
        </p:nvSpPr>
        <p:spPr>
          <a:xfrm>
            <a:off x="6214826" y="4771449"/>
            <a:ext cx="2558308" cy="967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23DAEFED-E4C3-4DB3-BB34-00BB179D393E}"/>
              </a:ext>
            </a:extLst>
          </p:cNvPr>
          <p:cNvSpPr txBox="1"/>
          <p:nvPr/>
        </p:nvSpPr>
        <p:spPr>
          <a:xfrm>
            <a:off x="6189426" y="4473403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F88D93-A5A3-4676-9D48-1C7F1254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3262151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xmlns="" id="{3540AAD2-951A-4ED9-9F52-A15736EECE54}"/>
              </a:ext>
            </a:extLst>
          </p:cNvPr>
          <p:cNvSpPr>
            <a:spLocks/>
          </p:cNvSpPr>
          <p:nvPr/>
        </p:nvSpPr>
        <p:spPr bwMode="auto">
          <a:xfrm>
            <a:off x="1312309" y="3515815"/>
            <a:ext cx="2213575" cy="15119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rgbClr val="C3DFDB">
              <a:alpha val="70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xmlns="" id="{05B25B64-A8F6-419E-97C0-E4371D491114}"/>
              </a:ext>
            </a:extLst>
          </p:cNvPr>
          <p:cNvSpPr>
            <a:spLocks/>
          </p:cNvSpPr>
          <p:nvPr/>
        </p:nvSpPr>
        <p:spPr bwMode="auto">
          <a:xfrm>
            <a:off x="2796590" y="2660031"/>
            <a:ext cx="2213575" cy="2367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rgbClr val="9DC4C3">
              <a:alpha val="70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xmlns="" id="{E66AD00D-8294-4EE0-A4F4-ED0CBEEA8B64}"/>
              </a:ext>
            </a:extLst>
          </p:cNvPr>
          <p:cNvSpPr>
            <a:spLocks/>
          </p:cNvSpPr>
          <p:nvPr/>
        </p:nvSpPr>
        <p:spPr bwMode="auto">
          <a:xfrm>
            <a:off x="4285812" y="3960507"/>
            <a:ext cx="2213575" cy="1067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rgbClr val="91CFDF">
              <a:alpha val="70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xmlns="" id="{15BB07F4-8DB2-4F55-A8E6-B0AA9841C9EE}"/>
              </a:ext>
            </a:extLst>
          </p:cNvPr>
          <p:cNvSpPr>
            <a:spLocks/>
          </p:cNvSpPr>
          <p:nvPr/>
        </p:nvSpPr>
        <p:spPr bwMode="auto">
          <a:xfrm>
            <a:off x="2070261" y="2612597"/>
            <a:ext cx="696684" cy="782657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rgbClr val="C3DFDB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54%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xmlns="" id="{EABE5069-C525-4EC3-B31B-24D177B9D6C0}"/>
              </a:ext>
            </a:extLst>
          </p:cNvPr>
          <p:cNvSpPr>
            <a:spLocks/>
          </p:cNvSpPr>
          <p:nvPr/>
        </p:nvSpPr>
        <p:spPr bwMode="auto">
          <a:xfrm>
            <a:off x="3511061" y="1559172"/>
            <a:ext cx="787598" cy="884442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600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8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rgbClr val="9DC4C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78%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xmlns="" id="{5F9EEFC3-477F-4003-9F16-A1EB37E70D3D}"/>
              </a:ext>
            </a:extLst>
          </p:cNvPr>
          <p:cNvSpPr>
            <a:spLocks/>
          </p:cNvSpPr>
          <p:nvPr/>
        </p:nvSpPr>
        <p:spPr bwMode="auto">
          <a:xfrm>
            <a:off x="5025977" y="2994044"/>
            <a:ext cx="696683" cy="782657"/>
          </a:xfrm>
          <a:custGeom>
            <a:avLst/>
            <a:gdLst>
              <a:gd name="T0" fmla="+- 0 10800 961"/>
              <a:gd name="T1" fmla="*/ T0 w 19679"/>
              <a:gd name="T2" fmla="*/ 10770 h 21541"/>
              <a:gd name="T3" fmla="+- 0 10800 961"/>
              <a:gd name="T4" fmla="*/ T3 w 19679"/>
              <a:gd name="T5" fmla="*/ 10770 h 21541"/>
              <a:gd name="T6" fmla="+- 0 10800 961"/>
              <a:gd name="T7" fmla="*/ T6 w 19679"/>
              <a:gd name="T8" fmla="*/ 10770 h 21541"/>
              <a:gd name="T9" fmla="+- 0 10800 961"/>
              <a:gd name="T10" fmla="*/ T9 w 19679"/>
              <a:gd name="T11" fmla="*/ 10770 h 2154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541">
                <a:moveTo>
                  <a:pt x="9839" y="0"/>
                </a:moveTo>
                <a:cubicBezTo>
                  <a:pt x="7320" y="0"/>
                  <a:pt x="4802" y="936"/>
                  <a:pt x="2881" y="2808"/>
                </a:cubicBezTo>
                <a:cubicBezTo>
                  <a:pt x="-961" y="6553"/>
                  <a:pt x="-961" y="12624"/>
                  <a:pt x="2881" y="16368"/>
                </a:cubicBezTo>
                <a:cubicBezTo>
                  <a:pt x="4235" y="17687"/>
                  <a:pt x="5883" y="18532"/>
                  <a:pt x="7620" y="18921"/>
                </a:cubicBezTo>
                <a:cubicBezTo>
                  <a:pt x="8538" y="20485"/>
                  <a:pt x="10394" y="21599"/>
                  <a:pt x="12225" y="21538"/>
                </a:cubicBezTo>
                <a:cubicBezTo>
                  <a:pt x="12337" y="21535"/>
                  <a:pt x="12449" y="21523"/>
                  <a:pt x="12557" y="21510"/>
                </a:cubicBezTo>
                <a:cubicBezTo>
                  <a:pt x="11832" y="20830"/>
                  <a:pt x="11266" y="20009"/>
                  <a:pt x="10921" y="19113"/>
                </a:cubicBezTo>
                <a:cubicBezTo>
                  <a:pt x="13067" y="18883"/>
                  <a:pt x="15151" y="17972"/>
                  <a:pt x="16796" y="16368"/>
                </a:cubicBezTo>
                <a:cubicBezTo>
                  <a:pt x="20639" y="12624"/>
                  <a:pt x="20638" y="6553"/>
                  <a:pt x="16796" y="2808"/>
                </a:cubicBezTo>
                <a:cubicBezTo>
                  <a:pt x="14875" y="936"/>
                  <a:pt x="12357" y="0"/>
                  <a:pt x="9839" y="0"/>
                </a:cubicBezTo>
                <a:close/>
              </a:path>
            </a:pathLst>
          </a:custGeom>
          <a:solidFill>
            <a:srgbClr val="91CFDF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32%</a:t>
            </a:r>
            <a:endParaRPr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8BD7619-6772-4D67-888B-CA0CA1955C14}"/>
              </a:ext>
            </a:extLst>
          </p:cNvPr>
          <p:cNvSpPr/>
          <p:nvPr/>
        </p:nvSpPr>
        <p:spPr>
          <a:xfrm>
            <a:off x="6914858" y="2001393"/>
            <a:ext cx="2949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altLang="zh-CN" sz="2800" b="1">
                <a:solidFill>
                  <a:srgbClr val="9DC4C3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Price and sinery</a:t>
            </a:r>
            <a:endParaRPr lang="zh-CN" altLang="en-US" sz="2800" b="1">
              <a:solidFill>
                <a:srgbClr val="9DC4C3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EBB3A28-D01F-4656-AE3E-4C0FB548D1D3}"/>
              </a:ext>
            </a:extLst>
          </p:cNvPr>
          <p:cNvSpPr/>
          <p:nvPr/>
        </p:nvSpPr>
        <p:spPr>
          <a:xfrm>
            <a:off x="6962633" y="3061834"/>
            <a:ext cx="3102021" cy="18808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20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We met at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</a:t>
            </a:r>
            <a:r>
              <a:rPr lang="en-US" altLang="zh-CN" sz="1200">
                <a:solidFill>
                  <a:prstClr val="black"/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wron met at the wrong time, but separated at. take the most most real emotions. g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time, but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separated at.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D048399-E33F-46C2-BEC5-E050CA80BE61}"/>
              </a:ext>
            </a:extLst>
          </p:cNvPr>
          <p:cNvSpPr txBox="1"/>
          <p:nvPr/>
        </p:nvSpPr>
        <p:spPr>
          <a:xfrm>
            <a:off x="6962633" y="2660031"/>
            <a:ext cx="2414565" cy="4979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1C54A56-0475-4D30-921B-01182E99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5345812" y="-10491389"/>
            <a:ext cx="22201916" cy="115102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067330-9ACD-42B8-8C88-14837499B536}"/>
              </a:ext>
            </a:extLst>
          </p:cNvPr>
          <p:cNvSpPr txBox="1"/>
          <p:nvPr/>
        </p:nvSpPr>
        <p:spPr>
          <a:xfrm>
            <a:off x="6870474" y="-1345928"/>
            <a:ext cx="4075933" cy="8761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0" i="0" u="none" strike="noStrike" kern="1200" cap="none" spc="0" normalizeH="0" baseline="0" noProof="0">
                <a:ln>
                  <a:noFill/>
                </a:ln>
                <a:solidFill>
                  <a:srgbClr val="9DC4C3"/>
                </a:solidFill>
                <a:effectLst/>
                <a:uLnTx/>
                <a:uFillTx/>
                <a:latin typeface="Bauhaus 93" panose="04030905020B02020C02" pitchFamily="82" charset="0"/>
                <a:ea typeface="微软雅黑"/>
                <a:cs typeface="+mn-cs"/>
                <a:sym typeface="Century Gothic" panose="020B0502020202020204" pitchFamily="34" charset="0"/>
              </a:rPr>
              <a:t>0  2</a:t>
            </a:r>
            <a:endParaRPr kumimoji="0" lang="zh-CN" altLang="en-US" sz="19900" b="0" i="0" u="none" strike="noStrike" kern="1200" cap="none" spc="0" normalizeH="0" baseline="0" noProof="0" dirty="0">
              <a:ln>
                <a:noFill/>
              </a:ln>
              <a:solidFill>
                <a:srgbClr val="9DC4C3"/>
              </a:solidFill>
              <a:effectLst/>
              <a:uLnTx/>
              <a:uFillTx/>
              <a:latin typeface="Bauhaus 93" panose="04030905020B02020C02" pitchFamily="82" charset="0"/>
              <a:ea typeface="微软雅黑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D8395C6-5838-449A-B1AE-595221DB05AC}"/>
              </a:ext>
            </a:extLst>
          </p:cNvPr>
          <p:cNvSpPr txBox="1"/>
          <p:nvPr/>
        </p:nvSpPr>
        <p:spPr>
          <a:xfrm>
            <a:off x="7064412" y="2593705"/>
            <a:ext cx="3658271" cy="11329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noProof="0">
                <a:solidFill>
                  <a:srgbClr val="000000">
                    <a:lumMod val="75000"/>
                    <a:lumOff val="25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Century Gothic" panose="020B0502020202020204" pitchFamily="34" charset="0"/>
              </a:rPr>
              <a:t>职位认知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C60DA4A-31AF-4501-BE04-1CA68993B7F2}"/>
              </a:ext>
            </a:extLst>
          </p:cNvPr>
          <p:cNvSpPr/>
          <p:nvPr/>
        </p:nvSpPr>
        <p:spPr>
          <a:xfrm>
            <a:off x="6662057" y="3726644"/>
            <a:ext cx="4492769" cy="934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BA7AF3-5D58-47C1-A588-D62C15CFF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21"/>
            <a:ext cx="12192000" cy="632077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9D426E6-42CA-484E-8BA1-5806E2F62B1B}"/>
              </a:ext>
            </a:extLst>
          </p:cNvPr>
          <p:cNvSpPr/>
          <p:nvPr/>
        </p:nvSpPr>
        <p:spPr>
          <a:xfrm>
            <a:off x="691662" y="537221"/>
            <a:ext cx="10808677" cy="5783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525B2B5-6913-4289-9128-2B40CE4C1BF1}"/>
              </a:ext>
            </a:extLst>
          </p:cNvPr>
          <p:cNvGrpSpPr/>
          <p:nvPr/>
        </p:nvGrpSpPr>
        <p:grpSpPr>
          <a:xfrm>
            <a:off x="1463108" y="1389112"/>
            <a:ext cx="901739" cy="901738"/>
            <a:chOff x="7129375" y="-6977131"/>
            <a:chExt cx="6644640" cy="6644639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35A0C2A1-A3BA-4F89-805E-C5478DE9A9DC}"/>
                </a:ext>
              </a:extLst>
            </p:cNvPr>
            <p:cNvSpPr/>
            <p:nvPr/>
          </p:nvSpPr>
          <p:spPr>
            <a:xfrm>
              <a:off x="7693257" y="-6413248"/>
              <a:ext cx="5516876" cy="5516882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91DF4F8F-0F29-4D78-B838-E93FE3F26DDE}"/>
                </a:ext>
              </a:extLst>
            </p:cNvPr>
            <p:cNvSpPr/>
            <p:nvPr/>
          </p:nvSpPr>
          <p:spPr>
            <a:xfrm>
              <a:off x="7129375" y="-6977131"/>
              <a:ext cx="6644640" cy="6644639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7" name="椭圆 3">
            <a:extLst>
              <a:ext uri="{FF2B5EF4-FFF2-40B4-BE49-F238E27FC236}">
                <a16:creationId xmlns:a16="http://schemas.microsoft.com/office/drawing/2014/main" xmlns="" id="{DCB0E187-729E-48EB-B68D-01142DCD547E}"/>
              </a:ext>
            </a:extLst>
          </p:cNvPr>
          <p:cNvSpPr/>
          <p:nvPr/>
        </p:nvSpPr>
        <p:spPr>
          <a:xfrm>
            <a:off x="1728455" y="1621971"/>
            <a:ext cx="371049" cy="436917"/>
          </a:xfrm>
          <a:custGeom>
            <a:avLst/>
            <a:gdLst>
              <a:gd name="T0" fmla="*/ 4275 w 5265"/>
              <a:gd name="T1" fmla="*/ 4094 h 6209"/>
              <a:gd name="T2" fmla="*/ 4349 w 5265"/>
              <a:gd name="T3" fmla="*/ 3406 h 6209"/>
              <a:gd name="T4" fmla="*/ 2632 w 5265"/>
              <a:gd name="T5" fmla="*/ 0 h 6209"/>
              <a:gd name="T6" fmla="*/ 916 w 5265"/>
              <a:gd name="T7" fmla="*/ 3406 h 6209"/>
              <a:gd name="T8" fmla="*/ 990 w 5265"/>
              <a:gd name="T9" fmla="*/ 4094 h 6209"/>
              <a:gd name="T10" fmla="*/ 0 w 5265"/>
              <a:gd name="T11" fmla="*/ 5203 h 6209"/>
              <a:gd name="T12" fmla="*/ 414 w 5265"/>
              <a:gd name="T13" fmla="*/ 6166 h 6209"/>
              <a:gd name="T14" fmla="*/ 1145 w 5265"/>
              <a:gd name="T15" fmla="*/ 6166 h 6209"/>
              <a:gd name="T16" fmla="*/ 1145 w 5265"/>
              <a:gd name="T17" fmla="*/ 6150 h 6209"/>
              <a:gd name="T18" fmla="*/ 1384 w 5265"/>
              <a:gd name="T19" fmla="*/ 5169 h 6209"/>
              <a:gd name="T20" fmla="*/ 2072 w 5265"/>
              <a:gd name="T21" fmla="*/ 6209 h 6209"/>
              <a:gd name="T22" fmla="*/ 3193 w 5265"/>
              <a:gd name="T23" fmla="*/ 6209 h 6209"/>
              <a:gd name="T24" fmla="*/ 3881 w 5265"/>
              <a:gd name="T25" fmla="*/ 5169 h 6209"/>
              <a:gd name="T26" fmla="*/ 4120 w 5265"/>
              <a:gd name="T27" fmla="*/ 6150 h 6209"/>
              <a:gd name="T28" fmla="*/ 4119 w 5265"/>
              <a:gd name="T29" fmla="*/ 6166 h 6209"/>
              <a:gd name="T30" fmla="*/ 4851 w 5265"/>
              <a:gd name="T31" fmla="*/ 6166 h 6209"/>
              <a:gd name="T32" fmla="*/ 5265 w 5265"/>
              <a:gd name="T33" fmla="*/ 5203 h 6209"/>
              <a:gd name="T34" fmla="*/ 4275 w 5265"/>
              <a:gd name="T35" fmla="*/ 4094 h 6209"/>
              <a:gd name="T36" fmla="*/ 2632 w 5265"/>
              <a:gd name="T37" fmla="*/ 1651 h 6209"/>
              <a:gd name="T38" fmla="*/ 3282 w 5265"/>
              <a:gd name="T39" fmla="*/ 2300 h 6209"/>
              <a:gd name="T40" fmla="*/ 2632 w 5265"/>
              <a:gd name="T41" fmla="*/ 2950 h 6209"/>
              <a:gd name="T42" fmla="*/ 1983 w 5265"/>
              <a:gd name="T43" fmla="*/ 2300 h 6209"/>
              <a:gd name="T44" fmla="*/ 2632 w 5265"/>
              <a:gd name="T45" fmla="*/ 1651 h 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65" h="6209">
                <a:moveTo>
                  <a:pt x="4275" y="4094"/>
                </a:moveTo>
                <a:cubicBezTo>
                  <a:pt x="4322" y="3872"/>
                  <a:pt x="4349" y="3641"/>
                  <a:pt x="4349" y="3406"/>
                </a:cubicBezTo>
                <a:cubicBezTo>
                  <a:pt x="4349" y="1525"/>
                  <a:pt x="2632" y="0"/>
                  <a:pt x="2632" y="0"/>
                </a:cubicBezTo>
                <a:cubicBezTo>
                  <a:pt x="2632" y="0"/>
                  <a:pt x="916" y="1525"/>
                  <a:pt x="916" y="3406"/>
                </a:cubicBezTo>
                <a:cubicBezTo>
                  <a:pt x="916" y="3641"/>
                  <a:pt x="943" y="3872"/>
                  <a:pt x="990" y="4094"/>
                </a:cubicBezTo>
                <a:cubicBezTo>
                  <a:pt x="541" y="4332"/>
                  <a:pt x="187" y="4725"/>
                  <a:pt x="0" y="5203"/>
                </a:cubicBezTo>
                <a:lnTo>
                  <a:pt x="414" y="6166"/>
                </a:lnTo>
                <a:lnTo>
                  <a:pt x="1145" y="6166"/>
                </a:lnTo>
                <a:cubicBezTo>
                  <a:pt x="1145" y="6161"/>
                  <a:pt x="1145" y="6155"/>
                  <a:pt x="1145" y="6150"/>
                </a:cubicBezTo>
                <a:cubicBezTo>
                  <a:pt x="1145" y="5796"/>
                  <a:pt x="1231" y="5463"/>
                  <a:pt x="1384" y="5169"/>
                </a:cubicBezTo>
                <a:cubicBezTo>
                  <a:pt x="1596" y="5581"/>
                  <a:pt x="1850" y="5936"/>
                  <a:pt x="2072" y="6209"/>
                </a:cubicBezTo>
                <a:lnTo>
                  <a:pt x="3193" y="6209"/>
                </a:lnTo>
                <a:cubicBezTo>
                  <a:pt x="3415" y="5936"/>
                  <a:pt x="3668" y="5581"/>
                  <a:pt x="3881" y="5169"/>
                </a:cubicBezTo>
                <a:cubicBezTo>
                  <a:pt x="4033" y="5463"/>
                  <a:pt x="4120" y="5796"/>
                  <a:pt x="4120" y="6150"/>
                </a:cubicBezTo>
                <a:cubicBezTo>
                  <a:pt x="4120" y="6155"/>
                  <a:pt x="4119" y="6161"/>
                  <a:pt x="4119" y="6166"/>
                </a:cubicBezTo>
                <a:lnTo>
                  <a:pt x="4851" y="6166"/>
                </a:lnTo>
                <a:lnTo>
                  <a:pt x="5265" y="5203"/>
                </a:lnTo>
                <a:cubicBezTo>
                  <a:pt x="5078" y="4725"/>
                  <a:pt x="4724" y="4332"/>
                  <a:pt x="4275" y="4094"/>
                </a:cubicBezTo>
                <a:close/>
                <a:moveTo>
                  <a:pt x="2632" y="1651"/>
                </a:moveTo>
                <a:cubicBezTo>
                  <a:pt x="2991" y="1651"/>
                  <a:pt x="3282" y="1942"/>
                  <a:pt x="3282" y="2300"/>
                </a:cubicBezTo>
                <a:cubicBezTo>
                  <a:pt x="3282" y="2659"/>
                  <a:pt x="2991" y="2950"/>
                  <a:pt x="2632" y="2950"/>
                </a:cubicBezTo>
                <a:cubicBezTo>
                  <a:pt x="2274" y="2950"/>
                  <a:pt x="1983" y="2659"/>
                  <a:pt x="1983" y="2300"/>
                </a:cubicBezTo>
                <a:cubicBezTo>
                  <a:pt x="1983" y="1942"/>
                  <a:pt x="2274" y="1651"/>
                  <a:pt x="2632" y="1651"/>
                </a:cubicBezTo>
                <a:close/>
              </a:path>
            </a:pathLst>
          </a:custGeom>
          <a:solidFill>
            <a:srgbClr val="91CFD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14" name="椭圆 10">
            <a:extLst>
              <a:ext uri="{FF2B5EF4-FFF2-40B4-BE49-F238E27FC236}">
                <a16:creationId xmlns:a16="http://schemas.microsoft.com/office/drawing/2014/main" xmlns="" id="{086978E9-10C0-4955-9F58-C5D2F11B2386}"/>
              </a:ext>
            </a:extLst>
          </p:cNvPr>
          <p:cNvSpPr/>
          <p:nvPr/>
        </p:nvSpPr>
        <p:spPr>
          <a:xfrm>
            <a:off x="1695520" y="3270153"/>
            <a:ext cx="436917" cy="413094"/>
          </a:xfrm>
          <a:custGeom>
            <a:avLst/>
            <a:gdLst>
              <a:gd name="connsiteX0" fmla="*/ 446385 w 597810"/>
              <a:gd name="connsiteY0" fmla="*/ 350589 h 565214"/>
              <a:gd name="connsiteX1" fmla="*/ 478157 w 597810"/>
              <a:gd name="connsiteY1" fmla="*/ 350589 h 565214"/>
              <a:gd name="connsiteX2" fmla="*/ 478157 w 597810"/>
              <a:gd name="connsiteY2" fmla="*/ 422953 h 565214"/>
              <a:gd name="connsiteX3" fmla="*/ 535248 w 597810"/>
              <a:gd name="connsiteY3" fmla="*/ 422953 h 565214"/>
              <a:gd name="connsiteX4" fmla="*/ 535248 w 597810"/>
              <a:gd name="connsiteY4" fmla="*/ 454674 h 565214"/>
              <a:gd name="connsiteX5" fmla="*/ 446385 w 597810"/>
              <a:gd name="connsiteY5" fmla="*/ 454674 h 565214"/>
              <a:gd name="connsiteX6" fmla="*/ 463750 w 597810"/>
              <a:gd name="connsiteY6" fmla="*/ 337170 h 565214"/>
              <a:gd name="connsiteX7" fmla="*/ 369411 w 597810"/>
              <a:gd name="connsiteY7" fmla="*/ 431362 h 565214"/>
              <a:gd name="connsiteX8" fmla="*/ 463750 w 597810"/>
              <a:gd name="connsiteY8" fmla="*/ 525554 h 565214"/>
              <a:gd name="connsiteX9" fmla="*/ 558088 w 597810"/>
              <a:gd name="connsiteY9" fmla="*/ 431362 h 565214"/>
              <a:gd name="connsiteX10" fmla="*/ 463750 w 597810"/>
              <a:gd name="connsiteY10" fmla="*/ 337170 h 565214"/>
              <a:gd name="connsiteX11" fmla="*/ 463750 w 597810"/>
              <a:gd name="connsiteY11" fmla="*/ 297510 h 565214"/>
              <a:gd name="connsiteX12" fmla="*/ 597810 w 597810"/>
              <a:gd name="connsiteY12" fmla="*/ 431362 h 565214"/>
              <a:gd name="connsiteX13" fmla="*/ 463750 w 597810"/>
              <a:gd name="connsiteY13" fmla="*/ 565214 h 565214"/>
              <a:gd name="connsiteX14" fmla="*/ 393740 w 597810"/>
              <a:gd name="connsiteY14" fmla="*/ 545384 h 565214"/>
              <a:gd name="connsiteX15" fmla="*/ 0 w 597810"/>
              <a:gd name="connsiteY15" fmla="*/ 545384 h 565214"/>
              <a:gd name="connsiteX16" fmla="*/ 97318 w 597810"/>
              <a:gd name="connsiteY16" fmla="*/ 383274 h 565214"/>
              <a:gd name="connsiteX17" fmla="*/ 122144 w 597810"/>
              <a:gd name="connsiteY17" fmla="*/ 361957 h 565214"/>
              <a:gd name="connsiteX18" fmla="*/ 190167 w 597810"/>
              <a:gd name="connsiteY18" fmla="*/ 330725 h 565214"/>
              <a:gd name="connsiteX19" fmla="*/ 222937 w 597810"/>
              <a:gd name="connsiteY19" fmla="*/ 302963 h 565214"/>
              <a:gd name="connsiteX20" fmla="*/ 279541 w 597810"/>
              <a:gd name="connsiteY20" fmla="*/ 358983 h 565214"/>
              <a:gd name="connsiteX21" fmla="*/ 335647 w 597810"/>
              <a:gd name="connsiteY21" fmla="*/ 302963 h 565214"/>
              <a:gd name="connsiteX22" fmla="*/ 368418 w 597810"/>
              <a:gd name="connsiteY22" fmla="*/ 330725 h 565214"/>
              <a:gd name="connsiteX23" fmla="*/ 373383 w 597810"/>
              <a:gd name="connsiteY23" fmla="*/ 332708 h 565214"/>
              <a:gd name="connsiteX24" fmla="*/ 463750 w 597810"/>
              <a:gd name="connsiteY24" fmla="*/ 297510 h 565214"/>
              <a:gd name="connsiteX25" fmla="*/ 279051 w 597810"/>
              <a:gd name="connsiteY25" fmla="*/ 0 h 565214"/>
              <a:gd name="connsiteX26" fmla="*/ 279547 w 597810"/>
              <a:gd name="connsiteY26" fmla="*/ 0 h 565214"/>
              <a:gd name="connsiteX27" fmla="*/ 280044 w 597810"/>
              <a:gd name="connsiteY27" fmla="*/ 0 h 565214"/>
              <a:gd name="connsiteX28" fmla="*/ 408651 w 597810"/>
              <a:gd name="connsiteY28" fmla="*/ 126938 h 565214"/>
              <a:gd name="connsiteX29" fmla="*/ 279547 w 597810"/>
              <a:gd name="connsiteY29" fmla="*/ 309908 h 565214"/>
              <a:gd name="connsiteX30" fmla="*/ 279051 w 597810"/>
              <a:gd name="connsiteY30" fmla="*/ 309908 h 565214"/>
              <a:gd name="connsiteX31" fmla="*/ 149947 w 597810"/>
              <a:gd name="connsiteY31" fmla="*/ 126938 h 565214"/>
              <a:gd name="connsiteX32" fmla="*/ 279051 w 597810"/>
              <a:gd name="connsiteY32" fmla="*/ 0 h 56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810" h="565214">
                <a:moveTo>
                  <a:pt x="446385" y="350589"/>
                </a:moveTo>
                <a:lnTo>
                  <a:pt x="478157" y="350589"/>
                </a:lnTo>
                <a:lnTo>
                  <a:pt x="478157" y="422953"/>
                </a:lnTo>
                <a:lnTo>
                  <a:pt x="535248" y="422953"/>
                </a:lnTo>
                <a:lnTo>
                  <a:pt x="535248" y="454674"/>
                </a:lnTo>
                <a:lnTo>
                  <a:pt x="446385" y="454674"/>
                </a:lnTo>
                <a:close/>
                <a:moveTo>
                  <a:pt x="463750" y="337170"/>
                </a:moveTo>
                <a:cubicBezTo>
                  <a:pt x="411615" y="337170"/>
                  <a:pt x="369411" y="379308"/>
                  <a:pt x="369411" y="431362"/>
                </a:cubicBezTo>
                <a:cubicBezTo>
                  <a:pt x="369411" y="483416"/>
                  <a:pt x="411615" y="525554"/>
                  <a:pt x="463750" y="525554"/>
                </a:cubicBezTo>
                <a:cubicBezTo>
                  <a:pt x="515884" y="525554"/>
                  <a:pt x="558088" y="483416"/>
                  <a:pt x="558088" y="431362"/>
                </a:cubicBezTo>
                <a:cubicBezTo>
                  <a:pt x="558088" y="379308"/>
                  <a:pt x="515884" y="337170"/>
                  <a:pt x="463750" y="337170"/>
                </a:cubicBezTo>
                <a:close/>
                <a:moveTo>
                  <a:pt x="463750" y="297510"/>
                </a:moveTo>
                <a:cubicBezTo>
                  <a:pt x="537731" y="297510"/>
                  <a:pt x="597810" y="357496"/>
                  <a:pt x="597810" y="431362"/>
                </a:cubicBezTo>
                <a:cubicBezTo>
                  <a:pt x="597810" y="505228"/>
                  <a:pt x="537731" y="565214"/>
                  <a:pt x="463750" y="565214"/>
                </a:cubicBezTo>
                <a:cubicBezTo>
                  <a:pt x="437931" y="565214"/>
                  <a:pt x="414098" y="557778"/>
                  <a:pt x="393740" y="545384"/>
                </a:cubicBezTo>
                <a:lnTo>
                  <a:pt x="0" y="545384"/>
                </a:lnTo>
                <a:lnTo>
                  <a:pt x="97318" y="383274"/>
                </a:lnTo>
                <a:cubicBezTo>
                  <a:pt x="103276" y="373359"/>
                  <a:pt x="112214" y="365923"/>
                  <a:pt x="122144" y="361957"/>
                </a:cubicBezTo>
                <a:lnTo>
                  <a:pt x="190167" y="330725"/>
                </a:lnTo>
                <a:lnTo>
                  <a:pt x="222937" y="302963"/>
                </a:lnTo>
                <a:lnTo>
                  <a:pt x="279541" y="358983"/>
                </a:lnTo>
                <a:lnTo>
                  <a:pt x="335647" y="302963"/>
                </a:lnTo>
                <a:lnTo>
                  <a:pt x="368418" y="330725"/>
                </a:lnTo>
                <a:lnTo>
                  <a:pt x="373383" y="332708"/>
                </a:lnTo>
                <a:cubicBezTo>
                  <a:pt x="397216" y="310895"/>
                  <a:pt x="428993" y="297510"/>
                  <a:pt x="463750" y="297510"/>
                </a:cubicBezTo>
                <a:close/>
                <a:moveTo>
                  <a:pt x="279051" y="0"/>
                </a:moveTo>
                <a:cubicBezTo>
                  <a:pt x="279051" y="0"/>
                  <a:pt x="279547" y="0"/>
                  <a:pt x="279547" y="0"/>
                </a:cubicBezTo>
                <a:cubicBezTo>
                  <a:pt x="279547" y="0"/>
                  <a:pt x="279547" y="0"/>
                  <a:pt x="280044" y="0"/>
                </a:cubicBezTo>
                <a:cubicBezTo>
                  <a:pt x="360485" y="1983"/>
                  <a:pt x="409644" y="47602"/>
                  <a:pt x="408651" y="126938"/>
                </a:cubicBezTo>
                <a:cubicBezTo>
                  <a:pt x="407658" y="241481"/>
                  <a:pt x="359492" y="310900"/>
                  <a:pt x="279547" y="309908"/>
                </a:cubicBezTo>
                <a:cubicBezTo>
                  <a:pt x="279547" y="309908"/>
                  <a:pt x="279051" y="309908"/>
                  <a:pt x="279051" y="309908"/>
                </a:cubicBezTo>
                <a:cubicBezTo>
                  <a:pt x="199602" y="310900"/>
                  <a:pt x="151437" y="241481"/>
                  <a:pt x="149947" y="126938"/>
                </a:cubicBezTo>
                <a:cubicBezTo>
                  <a:pt x="148954" y="47602"/>
                  <a:pt x="198609" y="1983"/>
                  <a:pt x="279051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1" name="椭圆 17">
            <a:extLst>
              <a:ext uri="{FF2B5EF4-FFF2-40B4-BE49-F238E27FC236}">
                <a16:creationId xmlns:a16="http://schemas.microsoft.com/office/drawing/2014/main" xmlns="" id="{CD94ECAD-28D7-4406-858F-7208BBB99371}"/>
              </a:ext>
            </a:extLst>
          </p:cNvPr>
          <p:cNvSpPr/>
          <p:nvPr/>
        </p:nvSpPr>
        <p:spPr>
          <a:xfrm>
            <a:off x="1759887" y="4929804"/>
            <a:ext cx="308185" cy="436917"/>
          </a:xfrm>
          <a:custGeom>
            <a:avLst/>
            <a:gdLst>
              <a:gd name="connsiteX0" fmla="*/ 213990 w 427909"/>
              <a:gd name="connsiteY0" fmla="*/ 183117 h 606651"/>
              <a:gd name="connsiteX1" fmla="*/ 262927 w 427909"/>
              <a:gd name="connsiteY1" fmla="*/ 231984 h 606651"/>
              <a:gd name="connsiteX2" fmla="*/ 213990 w 427909"/>
              <a:gd name="connsiteY2" fmla="*/ 280851 h 606651"/>
              <a:gd name="connsiteX3" fmla="*/ 165053 w 427909"/>
              <a:gd name="connsiteY3" fmla="*/ 231984 h 606651"/>
              <a:gd name="connsiteX4" fmla="*/ 213990 w 427909"/>
              <a:gd name="connsiteY4" fmla="*/ 183117 h 606651"/>
              <a:gd name="connsiteX5" fmla="*/ 214022 w 427909"/>
              <a:gd name="connsiteY5" fmla="*/ 144179 h 606651"/>
              <a:gd name="connsiteX6" fmla="*/ 126101 w 427909"/>
              <a:gd name="connsiteY6" fmla="*/ 231840 h 606651"/>
              <a:gd name="connsiteX7" fmla="*/ 214022 w 427909"/>
              <a:gd name="connsiteY7" fmla="*/ 319636 h 606651"/>
              <a:gd name="connsiteX8" fmla="*/ 301808 w 427909"/>
              <a:gd name="connsiteY8" fmla="*/ 231840 h 606651"/>
              <a:gd name="connsiteX9" fmla="*/ 214022 w 427909"/>
              <a:gd name="connsiteY9" fmla="*/ 144179 h 606651"/>
              <a:gd name="connsiteX10" fmla="*/ 214022 w 427909"/>
              <a:gd name="connsiteY10" fmla="*/ 0 h 606651"/>
              <a:gd name="connsiteX11" fmla="*/ 427909 w 427909"/>
              <a:gd name="connsiteY11" fmla="*/ 213717 h 606651"/>
              <a:gd name="connsiteX12" fmla="*/ 233380 w 427909"/>
              <a:gd name="connsiteY12" fmla="*/ 590676 h 606651"/>
              <a:gd name="connsiteX13" fmla="*/ 225986 w 427909"/>
              <a:gd name="connsiteY13" fmla="*/ 600610 h 606651"/>
              <a:gd name="connsiteX14" fmla="*/ 214022 w 427909"/>
              <a:gd name="connsiteY14" fmla="*/ 606651 h 606651"/>
              <a:gd name="connsiteX15" fmla="*/ 201922 w 427909"/>
              <a:gd name="connsiteY15" fmla="*/ 600610 h 606651"/>
              <a:gd name="connsiteX16" fmla="*/ 194663 w 427909"/>
              <a:gd name="connsiteY16" fmla="*/ 590676 h 606651"/>
              <a:gd name="connsiteX17" fmla="*/ 0 w 427909"/>
              <a:gd name="connsiteY17" fmla="*/ 213717 h 606651"/>
              <a:gd name="connsiteX18" fmla="*/ 214022 w 427909"/>
              <a:gd name="connsiteY18" fmla="*/ 0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909" h="606651">
                <a:moveTo>
                  <a:pt x="213990" y="183117"/>
                </a:moveTo>
                <a:cubicBezTo>
                  <a:pt x="241017" y="183117"/>
                  <a:pt x="262927" y="204996"/>
                  <a:pt x="262927" y="231984"/>
                </a:cubicBezTo>
                <a:cubicBezTo>
                  <a:pt x="262927" y="258972"/>
                  <a:pt x="241017" y="280851"/>
                  <a:pt x="213990" y="280851"/>
                </a:cubicBezTo>
                <a:cubicBezTo>
                  <a:pt x="186963" y="280851"/>
                  <a:pt x="165053" y="258972"/>
                  <a:pt x="165053" y="231984"/>
                </a:cubicBezTo>
                <a:cubicBezTo>
                  <a:pt x="165053" y="204996"/>
                  <a:pt x="186963" y="183117"/>
                  <a:pt x="213990" y="183117"/>
                </a:cubicBezTo>
                <a:close/>
                <a:moveTo>
                  <a:pt x="214022" y="144179"/>
                </a:moveTo>
                <a:cubicBezTo>
                  <a:pt x="165490" y="144179"/>
                  <a:pt x="126101" y="183512"/>
                  <a:pt x="126101" y="231840"/>
                </a:cubicBezTo>
                <a:cubicBezTo>
                  <a:pt x="126101" y="280303"/>
                  <a:pt x="165490" y="319636"/>
                  <a:pt x="214022" y="319636"/>
                </a:cubicBezTo>
                <a:cubicBezTo>
                  <a:pt x="262419" y="319636"/>
                  <a:pt x="301808" y="280303"/>
                  <a:pt x="301808" y="231840"/>
                </a:cubicBezTo>
                <a:cubicBezTo>
                  <a:pt x="301808" y="183512"/>
                  <a:pt x="262419" y="144179"/>
                  <a:pt x="214022" y="144179"/>
                </a:cubicBezTo>
                <a:close/>
                <a:moveTo>
                  <a:pt x="214022" y="0"/>
                </a:moveTo>
                <a:cubicBezTo>
                  <a:pt x="331922" y="0"/>
                  <a:pt x="427909" y="95851"/>
                  <a:pt x="427909" y="213717"/>
                </a:cubicBezTo>
                <a:cubicBezTo>
                  <a:pt x="427909" y="323127"/>
                  <a:pt x="253277" y="563558"/>
                  <a:pt x="233380" y="590676"/>
                </a:cubicBezTo>
                <a:lnTo>
                  <a:pt x="225986" y="600610"/>
                </a:lnTo>
                <a:cubicBezTo>
                  <a:pt x="223163" y="604369"/>
                  <a:pt x="218727" y="606651"/>
                  <a:pt x="214022" y="606651"/>
                </a:cubicBezTo>
                <a:cubicBezTo>
                  <a:pt x="209182" y="606651"/>
                  <a:pt x="204746" y="604369"/>
                  <a:pt x="201922" y="600610"/>
                </a:cubicBezTo>
                <a:lnTo>
                  <a:pt x="194663" y="590676"/>
                </a:lnTo>
                <a:cubicBezTo>
                  <a:pt x="174766" y="563558"/>
                  <a:pt x="0" y="323127"/>
                  <a:pt x="0" y="213717"/>
                </a:cubicBezTo>
                <a:cubicBezTo>
                  <a:pt x="0" y="95851"/>
                  <a:pt x="95987" y="0"/>
                  <a:pt x="214022" y="0"/>
                </a:cubicBezTo>
                <a:close/>
              </a:path>
            </a:pathLst>
          </a:custGeom>
          <a:solidFill>
            <a:srgbClr val="91CFD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28" name="椭圆 24">
            <a:extLst>
              <a:ext uri="{FF2B5EF4-FFF2-40B4-BE49-F238E27FC236}">
                <a16:creationId xmlns:a16="http://schemas.microsoft.com/office/drawing/2014/main" xmlns="" id="{881C806E-599C-4322-8B68-8AF61C2C140D}"/>
              </a:ext>
            </a:extLst>
          </p:cNvPr>
          <p:cNvSpPr/>
          <p:nvPr/>
        </p:nvSpPr>
        <p:spPr>
          <a:xfrm>
            <a:off x="6519911" y="1621971"/>
            <a:ext cx="426843" cy="43691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4423" h="598216">
                <a:moveTo>
                  <a:pt x="479667" y="528695"/>
                </a:moveTo>
                <a:cubicBezTo>
                  <a:pt x="479180" y="528938"/>
                  <a:pt x="478937" y="529181"/>
                  <a:pt x="478693" y="529424"/>
                </a:cubicBezTo>
                <a:cubicBezTo>
                  <a:pt x="483076" y="532827"/>
                  <a:pt x="487459" y="536230"/>
                  <a:pt x="491842" y="539633"/>
                </a:cubicBezTo>
                <a:cubicBezTo>
                  <a:pt x="492816" y="538175"/>
                  <a:pt x="493790" y="536959"/>
                  <a:pt x="495007" y="535501"/>
                </a:cubicBezTo>
                <a:cubicBezTo>
                  <a:pt x="494764" y="535501"/>
                  <a:pt x="494764" y="535501"/>
                  <a:pt x="494520" y="535501"/>
                </a:cubicBezTo>
                <a:cubicBezTo>
                  <a:pt x="492329" y="535258"/>
                  <a:pt x="488920" y="534772"/>
                  <a:pt x="486972" y="534042"/>
                </a:cubicBezTo>
                <a:cubicBezTo>
                  <a:pt x="485024" y="534285"/>
                  <a:pt x="483563" y="533313"/>
                  <a:pt x="482589" y="531855"/>
                </a:cubicBezTo>
                <a:cubicBezTo>
                  <a:pt x="481372" y="531125"/>
                  <a:pt x="480398" y="529910"/>
                  <a:pt x="479667" y="528695"/>
                </a:cubicBezTo>
                <a:close/>
                <a:moveTo>
                  <a:pt x="507912" y="467438"/>
                </a:moveTo>
                <a:cubicBezTo>
                  <a:pt x="504503" y="472300"/>
                  <a:pt x="500607" y="476675"/>
                  <a:pt x="496468" y="481051"/>
                </a:cubicBezTo>
                <a:cubicBezTo>
                  <a:pt x="490868" y="488829"/>
                  <a:pt x="485024" y="496365"/>
                  <a:pt x="478937" y="503414"/>
                </a:cubicBezTo>
                <a:cubicBezTo>
                  <a:pt x="491598" y="492475"/>
                  <a:pt x="501094" y="480321"/>
                  <a:pt x="507912" y="467438"/>
                </a:cubicBezTo>
                <a:close/>
                <a:moveTo>
                  <a:pt x="390549" y="359753"/>
                </a:moveTo>
                <a:cubicBezTo>
                  <a:pt x="367417" y="364371"/>
                  <a:pt x="342338" y="387464"/>
                  <a:pt x="343068" y="411529"/>
                </a:cubicBezTo>
                <a:cubicBezTo>
                  <a:pt x="344042" y="438754"/>
                  <a:pt x="379592" y="460632"/>
                  <a:pt x="405159" y="450665"/>
                </a:cubicBezTo>
                <a:cubicBezTo>
                  <a:pt x="423664" y="443130"/>
                  <a:pt x="430969" y="420766"/>
                  <a:pt x="428534" y="402292"/>
                </a:cubicBezTo>
                <a:cubicBezTo>
                  <a:pt x="425612" y="379442"/>
                  <a:pt x="411002" y="366802"/>
                  <a:pt x="390549" y="359753"/>
                </a:cubicBezTo>
                <a:close/>
                <a:moveTo>
                  <a:pt x="381296" y="192756"/>
                </a:moveTo>
                <a:cubicBezTo>
                  <a:pt x="413437" y="193242"/>
                  <a:pt x="443630" y="205639"/>
                  <a:pt x="472362" y="219738"/>
                </a:cubicBezTo>
                <a:cubicBezTo>
                  <a:pt x="476015" y="221682"/>
                  <a:pt x="477963" y="226544"/>
                  <a:pt x="476745" y="230433"/>
                </a:cubicBezTo>
                <a:cubicBezTo>
                  <a:pt x="473336" y="239913"/>
                  <a:pt x="470171" y="257172"/>
                  <a:pt x="463110" y="267868"/>
                </a:cubicBezTo>
                <a:cubicBezTo>
                  <a:pt x="472849" y="274431"/>
                  <a:pt x="481615" y="282210"/>
                  <a:pt x="489894" y="290718"/>
                </a:cubicBezTo>
                <a:cubicBezTo>
                  <a:pt x="497199" y="279536"/>
                  <a:pt x="507912" y="267139"/>
                  <a:pt x="519356" y="261062"/>
                </a:cubicBezTo>
                <a:cubicBezTo>
                  <a:pt x="522522" y="259360"/>
                  <a:pt x="525931" y="259846"/>
                  <a:pt x="528365" y="261305"/>
                </a:cubicBezTo>
                <a:cubicBezTo>
                  <a:pt x="532505" y="258388"/>
                  <a:pt x="539810" y="258631"/>
                  <a:pt x="542001" y="263979"/>
                </a:cubicBezTo>
                <a:cubicBezTo>
                  <a:pt x="553689" y="291690"/>
                  <a:pt x="569272" y="317943"/>
                  <a:pt x="583151" y="344925"/>
                </a:cubicBezTo>
                <a:cubicBezTo>
                  <a:pt x="585586" y="349543"/>
                  <a:pt x="584612" y="355863"/>
                  <a:pt x="579499" y="358294"/>
                </a:cubicBezTo>
                <a:cubicBezTo>
                  <a:pt x="566107" y="365344"/>
                  <a:pt x="552715" y="372150"/>
                  <a:pt x="539323" y="378713"/>
                </a:cubicBezTo>
                <a:cubicBezTo>
                  <a:pt x="545410" y="403994"/>
                  <a:pt x="545897" y="430003"/>
                  <a:pt x="538592" y="454312"/>
                </a:cubicBezTo>
                <a:cubicBezTo>
                  <a:pt x="544679" y="457229"/>
                  <a:pt x="550767" y="460146"/>
                  <a:pt x="556854" y="462333"/>
                </a:cubicBezTo>
                <a:cubicBezTo>
                  <a:pt x="562454" y="464278"/>
                  <a:pt x="566350" y="471084"/>
                  <a:pt x="562698" y="476675"/>
                </a:cubicBezTo>
                <a:cubicBezTo>
                  <a:pt x="565133" y="480564"/>
                  <a:pt x="564889" y="486155"/>
                  <a:pt x="561480" y="489072"/>
                </a:cubicBezTo>
                <a:cubicBezTo>
                  <a:pt x="537375" y="509491"/>
                  <a:pt x="523252" y="536473"/>
                  <a:pt x="512782" y="565886"/>
                </a:cubicBezTo>
                <a:cubicBezTo>
                  <a:pt x="510834" y="570991"/>
                  <a:pt x="506208" y="573908"/>
                  <a:pt x="500851" y="572692"/>
                </a:cubicBezTo>
                <a:cubicBezTo>
                  <a:pt x="479667" y="568074"/>
                  <a:pt x="467249" y="555677"/>
                  <a:pt x="461405" y="538661"/>
                </a:cubicBezTo>
                <a:cubicBezTo>
                  <a:pt x="440465" y="549113"/>
                  <a:pt x="419038" y="555677"/>
                  <a:pt x="397610" y="558351"/>
                </a:cubicBezTo>
                <a:cubicBezTo>
                  <a:pt x="397367" y="568317"/>
                  <a:pt x="396149" y="578526"/>
                  <a:pt x="395662" y="588736"/>
                </a:cubicBezTo>
                <a:cubicBezTo>
                  <a:pt x="395419" y="593841"/>
                  <a:pt x="391523" y="598216"/>
                  <a:pt x="386166" y="598216"/>
                </a:cubicBezTo>
                <a:cubicBezTo>
                  <a:pt x="354025" y="597487"/>
                  <a:pt x="322858" y="592139"/>
                  <a:pt x="292178" y="582173"/>
                </a:cubicBezTo>
                <a:cubicBezTo>
                  <a:pt x="287552" y="580471"/>
                  <a:pt x="284874" y="576096"/>
                  <a:pt x="286091" y="570991"/>
                </a:cubicBezTo>
                <a:cubicBezTo>
                  <a:pt x="289013" y="558837"/>
                  <a:pt x="292909" y="547655"/>
                  <a:pt x="299727" y="538904"/>
                </a:cubicBezTo>
                <a:cubicBezTo>
                  <a:pt x="282439" y="528208"/>
                  <a:pt x="267099" y="513624"/>
                  <a:pt x="254437" y="494906"/>
                </a:cubicBezTo>
                <a:cubicBezTo>
                  <a:pt x="242019" y="505359"/>
                  <a:pt x="226923" y="512165"/>
                  <a:pt x="213044" y="520916"/>
                </a:cubicBezTo>
                <a:cubicBezTo>
                  <a:pt x="208174" y="524076"/>
                  <a:pt x="199652" y="521402"/>
                  <a:pt x="198678" y="515082"/>
                </a:cubicBezTo>
                <a:cubicBezTo>
                  <a:pt x="193077" y="478863"/>
                  <a:pt x="183094" y="443616"/>
                  <a:pt x="173111" y="408369"/>
                </a:cubicBezTo>
                <a:cubicBezTo>
                  <a:pt x="171650" y="403507"/>
                  <a:pt x="174815" y="397187"/>
                  <a:pt x="179929" y="396215"/>
                </a:cubicBezTo>
                <a:cubicBezTo>
                  <a:pt x="194538" y="393298"/>
                  <a:pt x="209878" y="391596"/>
                  <a:pt x="224731" y="393298"/>
                </a:cubicBezTo>
                <a:cubicBezTo>
                  <a:pt x="225949" y="393541"/>
                  <a:pt x="227166" y="393784"/>
                  <a:pt x="228384" y="394270"/>
                </a:cubicBezTo>
                <a:cubicBezTo>
                  <a:pt x="230575" y="371664"/>
                  <a:pt x="237393" y="349543"/>
                  <a:pt x="248837" y="330826"/>
                </a:cubicBezTo>
                <a:cubicBezTo>
                  <a:pt x="246645" y="328881"/>
                  <a:pt x="244454" y="326451"/>
                  <a:pt x="242263" y="324263"/>
                </a:cubicBezTo>
                <a:cubicBezTo>
                  <a:pt x="236662" y="321103"/>
                  <a:pt x="232036" y="316970"/>
                  <a:pt x="227653" y="311866"/>
                </a:cubicBezTo>
                <a:cubicBezTo>
                  <a:pt x="225949" y="310650"/>
                  <a:pt x="224975" y="308949"/>
                  <a:pt x="224488" y="307247"/>
                </a:cubicBezTo>
                <a:cubicBezTo>
                  <a:pt x="222540" y="304816"/>
                  <a:pt x="221079" y="302142"/>
                  <a:pt x="219374" y="299225"/>
                </a:cubicBezTo>
                <a:cubicBezTo>
                  <a:pt x="217183" y="295093"/>
                  <a:pt x="217670" y="289988"/>
                  <a:pt x="221079" y="286585"/>
                </a:cubicBezTo>
                <a:cubicBezTo>
                  <a:pt x="239828" y="268111"/>
                  <a:pt x="262472" y="250366"/>
                  <a:pt x="286822" y="240157"/>
                </a:cubicBezTo>
                <a:cubicBezTo>
                  <a:pt x="289744" y="238941"/>
                  <a:pt x="292909" y="238698"/>
                  <a:pt x="295831" y="239427"/>
                </a:cubicBezTo>
                <a:cubicBezTo>
                  <a:pt x="300214" y="237726"/>
                  <a:pt x="306057" y="238698"/>
                  <a:pt x="308249" y="243317"/>
                </a:cubicBezTo>
                <a:cubicBezTo>
                  <a:pt x="311171" y="250366"/>
                  <a:pt x="316528" y="255228"/>
                  <a:pt x="321884" y="260332"/>
                </a:cubicBezTo>
                <a:cubicBezTo>
                  <a:pt x="334546" y="252554"/>
                  <a:pt x="347451" y="247692"/>
                  <a:pt x="360356" y="245018"/>
                </a:cubicBezTo>
                <a:cubicBezTo>
                  <a:pt x="354269" y="231649"/>
                  <a:pt x="354512" y="215848"/>
                  <a:pt x="357191" y="200048"/>
                </a:cubicBezTo>
                <a:cubicBezTo>
                  <a:pt x="357921" y="195916"/>
                  <a:pt x="362304" y="193971"/>
                  <a:pt x="365956" y="193485"/>
                </a:cubicBezTo>
                <a:cubicBezTo>
                  <a:pt x="367417" y="193242"/>
                  <a:pt x="368878" y="193242"/>
                  <a:pt x="370583" y="193242"/>
                </a:cubicBezTo>
                <a:cubicBezTo>
                  <a:pt x="373748" y="191297"/>
                  <a:pt x="377644" y="191054"/>
                  <a:pt x="381296" y="192756"/>
                </a:cubicBezTo>
                <a:close/>
                <a:moveTo>
                  <a:pt x="161633" y="125873"/>
                </a:moveTo>
                <a:cubicBezTo>
                  <a:pt x="160659" y="127817"/>
                  <a:pt x="158954" y="129519"/>
                  <a:pt x="157006" y="130735"/>
                </a:cubicBezTo>
                <a:cubicBezTo>
                  <a:pt x="154328" y="132922"/>
                  <a:pt x="151893" y="134867"/>
                  <a:pt x="147997" y="135597"/>
                </a:cubicBezTo>
                <a:cubicBezTo>
                  <a:pt x="146293" y="136083"/>
                  <a:pt x="144588" y="135840"/>
                  <a:pt x="143127" y="135597"/>
                </a:cubicBezTo>
                <a:cubicBezTo>
                  <a:pt x="136066" y="142646"/>
                  <a:pt x="131927" y="151641"/>
                  <a:pt x="134605" y="161851"/>
                </a:cubicBezTo>
                <a:cubicBezTo>
                  <a:pt x="138988" y="176923"/>
                  <a:pt x="162119" y="190537"/>
                  <a:pt x="177216" y="182758"/>
                </a:cubicBezTo>
                <a:cubicBezTo>
                  <a:pt x="188416" y="176923"/>
                  <a:pt x="195477" y="163310"/>
                  <a:pt x="192555" y="150669"/>
                </a:cubicBezTo>
                <a:cubicBezTo>
                  <a:pt x="188903" y="134624"/>
                  <a:pt x="176729" y="128547"/>
                  <a:pt x="161633" y="125873"/>
                </a:cubicBezTo>
                <a:close/>
                <a:moveTo>
                  <a:pt x="180138" y="434"/>
                </a:moveTo>
                <a:cubicBezTo>
                  <a:pt x="205947" y="11130"/>
                  <a:pt x="230296" y="25230"/>
                  <a:pt x="256349" y="35926"/>
                </a:cubicBezTo>
                <a:cubicBezTo>
                  <a:pt x="260975" y="37871"/>
                  <a:pt x="264384" y="42004"/>
                  <a:pt x="262923" y="47352"/>
                </a:cubicBezTo>
                <a:cubicBezTo>
                  <a:pt x="261219" y="52943"/>
                  <a:pt x="258053" y="61695"/>
                  <a:pt x="253427" y="69717"/>
                </a:cubicBezTo>
                <a:cubicBezTo>
                  <a:pt x="253671" y="71418"/>
                  <a:pt x="253671" y="73363"/>
                  <a:pt x="253427" y="75308"/>
                </a:cubicBezTo>
                <a:cubicBezTo>
                  <a:pt x="253184" y="80170"/>
                  <a:pt x="250505" y="83087"/>
                  <a:pt x="247340" y="84303"/>
                </a:cubicBezTo>
                <a:cubicBezTo>
                  <a:pt x="255132" y="94999"/>
                  <a:pt x="261462" y="106911"/>
                  <a:pt x="265358" y="120038"/>
                </a:cubicBezTo>
                <a:cubicBezTo>
                  <a:pt x="277776" y="113718"/>
                  <a:pt x="299690" y="117121"/>
                  <a:pt x="315029" y="117121"/>
                </a:cubicBezTo>
                <a:cubicBezTo>
                  <a:pt x="319899" y="117121"/>
                  <a:pt x="324282" y="121254"/>
                  <a:pt x="324282" y="126359"/>
                </a:cubicBezTo>
                <a:cubicBezTo>
                  <a:pt x="323795" y="154072"/>
                  <a:pt x="320143" y="181785"/>
                  <a:pt x="307968" y="207311"/>
                </a:cubicBezTo>
                <a:cubicBezTo>
                  <a:pt x="305777" y="211930"/>
                  <a:pt x="299203" y="213145"/>
                  <a:pt x="294820" y="210714"/>
                </a:cubicBezTo>
                <a:cubicBezTo>
                  <a:pt x="284594" y="204637"/>
                  <a:pt x="273150" y="203907"/>
                  <a:pt x="261949" y="201719"/>
                </a:cubicBezTo>
                <a:cubicBezTo>
                  <a:pt x="248801" y="234538"/>
                  <a:pt x="221774" y="260063"/>
                  <a:pt x="187686" y="270030"/>
                </a:cubicBezTo>
                <a:cubicBezTo>
                  <a:pt x="187929" y="270030"/>
                  <a:pt x="187929" y="270273"/>
                  <a:pt x="188173" y="270516"/>
                </a:cubicBezTo>
                <a:cubicBezTo>
                  <a:pt x="190851" y="275378"/>
                  <a:pt x="192312" y="281456"/>
                  <a:pt x="194260" y="286804"/>
                </a:cubicBezTo>
                <a:cubicBezTo>
                  <a:pt x="197425" y="295069"/>
                  <a:pt x="199373" y="303335"/>
                  <a:pt x="201808" y="311843"/>
                </a:cubicBezTo>
                <a:cubicBezTo>
                  <a:pt x="203025" y="316462"/>
                  <a:pt x="200103" y="322053"/>
                  <a:pt x="195234" y="323026"/>
                </a:cubicBezTo>
                <a:cubicBezTo>
                  <a:pt x="169181" y="328374"/>
                  <a:pt x="142884" y="324241"/>
                  <a:pt x="116587" y="323998"/>
                </a:cubicBezTo>
                <a:cubicBezTo>
                  <a:pt x="111231" y="323998"/>
                  <a:pt x="106604" y="319622"/>
                  <a:pt x="106848" y="314274"/>
                </a:cubicBezTo>
                <a:cubicBezTo>
                  <a:pt x="107091" y="302606"/>
                  <a:pt x="107335" y="279511"/>
                  <a:pt x="114883" y="266141"/>
                </a:cubicBezTo>
                <a:cubicBezTo>
                  <a:pt x="99300" y="259577"/>
                  <a:pt x="86395" y="248881"/>
                  <a:pt x="76168" y="235996"/>
                </a:cubicBezTo>
                <a:cubicBezTo>
                  <a:pt x="71786" y="237455"/>
                  <a:pt x="67403" y="238914"/>
                  <a:pt x="62777" y="239886"/>
                </a:cubicBezTo>
                <a:cubicBezTo>
                  <a:pt x="52307" y="242074"/>
                  <a:pt x="43541" y="245234"/>
                  <a:pt x="34776" y="251312"/>
                </a:cubicBezTo>
                <a:cubicBezTo>
                  <a:pt x="29175" y="255201"/>
                  <a:pt x="22845" y="251069"/>
                  <a:pt x="20653" y="245720"/>
                </a:cubicBezTo>
                <a:cubicBezTo>
                  <a:pt x="10183" y="217764"/>
                  <a:pt x="5070" y="188592"/>
                  <a:pt x="200" y="159177"/>
                </a:cubicBezTo>
                <a:cubicBezTo>
                  <a:pt x="-530" y="154801"/>
                  <a:pt x="687" y="150912"/>
                  <a:pt x="4583" y="148481"/>
                </a:cubicBezTo>
                <a:cubicBezTo>
                  <a:pt x="17488" y="140702"/>
                  <a:pt x="32584" y="132679"/>
                  <a:pt x="47924" y="133166"/>
                </a:cubicBezTo>
                <a:cubicBezTo>
                  <a:pt x="48898" y="122469"/>
                  <a:pt x="51089" y="112016"/>
                  <a:pt x="54255" y="102292"/>
                </a:cubicBezTo>
                <a:cubicBezTo>
                  <a:pt x="50602" y="100833"/>
                  <a:pt x="47194" y="99132"/>
                  <a:pt x="43785" y="96701"/>
                </a:cubicBezTo>
                <a:cubicBezTo>
                  <a:pt x="35263" y="90137"/>
                  <a:pt x="15297" y="77253"/>
                  <a:pt x="15297" y="65341"/>
                </a:cubicBezTo>
                <a:cubicBezTo>
                  <a:pt x="15297" y="54645"/>
                  <a:pt x="27228" y="42004"/>
                  <a:pt x="33802" y="34711"/>
                </a:cubicBezTo>
                <a:cubicBezTo>
                  <a:pt x="43541" y="24257"/>
                  <a:pt x="54011" y="14533"/>
                  <a:pt x="65942" y="6268"/>
                </a:cubicBezTo>
                <a:cubicBezTo>
                  <a:pt x="69351" y="3837"/>
                  <a:pt x="74464" y="5052"/>
                  <a:pt x="77386" y="7727"/>
                </a:cubicBezTo>
                <a:cubicBezTo>
                  <a:pt x="89317" y="18666"/>
                  <a:pt x="105630" y="25959"/>
                  <a:pt x="114153" y="40302"/>
                </a:cubicBezTo>
                <a:cubicBezTo>
                  <a:pt x="114639" y="40788"/>
                  <a:pt x="114639" y="41274"/>
                  <a:pt x="114639" y="41517"/>
                </a:cubicBezTo>
                <a:cubicBezTo>
                  <a:pt x="119022" y="40545"/>
                  <a:pt x="123405" y="39816"/>
                  <a:pt x="128031" y="39329"/>
                </a:cubicBezTo>
                <a:cubicBezTo>
                  <a:pt x="129736" y="36412"/>
                  <a:pt x="132658" y="34224"/>
                  <a:pt x="136797" y="33738"/>
                </a:cubicBezTo>
                <a:cubicBezTo>
                  <a:pt x="145075" y="33009"/>
                  <a:pt x="153110" y="33252"/>
                  <a:pt x="160902" y="33981"/>
                </a:cubicBezTo>
                <a:cubicBezTo>
                  <a:pt x="162119" y="23771"/>
                  <a:pt x="164554" y="14047"/>
                  <a:pt x="169424" y="4566"/>
                </a:cubicBezTo>
                <a:cubicBezTo>
                  <a:pt x="171372" y="1406"/>
                  <a:pt x="176242" y="-1025"/>
                  <a:pt x="180138" y="434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35" name="椭圆 31">
            <a:extLst>
              <a:ext uri="{FF2B5EF4-FFF2-40B4-BE49-F238E27FC236}">
                <a16:creationId xmlns:a16="http://schemas.microsoft.com/office/drawing/2014/main" xmlns="" id="{6765EF4C-AF3F-4C0C-B075-F473545F36C2}"/>
              </a:ext>
            </a:extLst>
          </p:cNvPr>
          <p:cNvSpPr/>
          <p:nvPr/>
        </p:nvSpPr>
        <p:spPr>
          <a:xfrm>
            <a:off x="6525800" y="3292419"/>
            <a:ext cx="436917" cy="436205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91CFD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sp>
        <p:nvSpPr>
          <p:cNvPr id="42" name="椭圆 38">
            <a:extLst>
              <a:ext uri="{FF2B5EF4-FFF2-40B4-BE49-F238E27FC236}">
                <a16:creationId xmlns:a16="http://schemas.microsoft.com/office/drawing/2014/main" xmlns="" id="{4F879867-C183-44DA-8198-110860099F98}"/>
              </a:ext>
            </a:extLst>
          </p:cNvPr>
          <p:cNvSpPr/>
          <p:nvPr/>
        </p:nvSpPr>
        <p:spPr>
          <a:xfrm>
            <a:off x="6525800" y="4915437"/>
            <a:ext cx="436917" cy="370444"/>
          </a:xfrm>
          <a:custGeom>
            <a:avLst/>
            <a:gdLst>
              <a:gd name="connsiteX0" fmla="*/ 547942 w 604873"/>
              <a:gd name="connsiteY0" fmla="*/ 48205 h 512847"/>
              <a:gd name="connsiteX1" fmla="*/ 556470 w 604873"/>
              <a:gd name="connsiteY1" fmla="*/ 52003 h 512847"/>
              <a:gd name="connsiteX2" fmla="*/ 601185 w 604873"/>
              <a:gd name="connsiteY2" fmla="*/ 96199 h 512847"/>
              <a:gd name="connsiteX3" fmla="*/ 604873 w 604873"/>
              <a:gd name="connsiteY3" fmla="*/ 104947 h 512847"/>
              <a:gd name="connsiteX4" fmla="*/ 601185 w 604873"/>
              <a:gd name="connsiteY4" fmla="*/ 113694 h 512847"/>
              <a:gd name="connsiteX5" fmla="*/ 319062 w 604873"/>
              <a:gd name="connsiteY5" fmla="*/ 395445 h 512847"/>
              <a:gd name="connsiteX6" fmla="*/ 310304 w 604873"/>
              <a:gd name="connsiteY6" fmla="*/ 399128 h 512847"/>
              <a:gd name="connsiteX7" fmla="*/ 301545 w 604873"/>
              <a:gd name="connsiteY7" fmla="*/ 395445 h 512847"/>
              <a:gd name="connsiteX8" fmla="*/ 166476 w 604873"/>
              <a:gd name="connsiteY8" fmla="*/ 260554 h 512847"/>
              <a:gd name="connsiteX9" fmla="*/ 163249 w 604873"/>
              <a:gd name="connsiteY9" fmla="*/ 252267 h 512847"/>
              <a:gd name="connsiteX10" fmla="*/ 166476 w 604873"/>
              <a:gd name="connsiteY10" fmla="*/ 243520 h 512847"/>
              <a:gd name="connsiteX11" fmla="*/ 211192 w 604873"/>
              <a:gd name="connsiteY11" fmla="*/ 198864 h 512847"/>
              <a:gd name="connsiteX12" fmla="*/ 228709 w 604873"/>
              <a:gd name="connsiteY12" fmla="*/ 198864 h 512847"/>
              <a:gd name="connsiteX13" fmla="*/ 310304 w 604873"/>
              <a:gd name="connsiteY13" fmla="*/ 280351 h 512847"/>
              <a:gd name="connsiteX14" fmla="*/ 539413 w 604873"/>
              <a:gd name="connsiteY14" fmla="*/ 52003 h 512847"/>
              <a:gd name="connsiteX15" fmla="*/ 547942 w 604873"/>
              <a:gd name="connsiteY15" fmla="*/ 48205 h 512847"/>
              <a:gd name="connsiteX16" fmla="*/ 12448 w 604873"/>
              <a:gd name="connsiteY16" fmla="*/ 0 h 512847"/>
              <a:gd name="connsiteX17" fmla="*/ 501600 w 604873"/>
              <a:gd name="connsiteY17" fmla="*/ 0 h 512847"/>
              <a:gd name="connsiteX18" fmla="*/ 513587 w 604873"/>
              <a:gd name="connsiteY18" fmla="*/ 11969 h 512847"/>
              <a:gd name="connsiteX19" fmla="*/ 461491 w 604873"/>
              <a:gd name="connsiteY19" fmla="*/ 61229 h 512847"/>
              <a:gd name="connsiteX20" fmla="*/ 61317 w 604873"/>
              <a:gd name="connsiteY20" fmla="*/ 61229 h 512847"/>
              <a:gd name="connsiteX21" fmla="*/ 61317 w 604873"/>
              <a:gd name="connsiteY21" fmla="*/ 451618 h 512847"/>
              <a:gd name="connsiteX22" fmla="*/ 452270 w 604873"/>
              <a:gd name="connsiteY22" fmla="*/ 451618 h 512847"/>
              <a:gd name="connsiteX23" fmla="*/ 452270 w 604873"/>
              <a:gd name="connsiteY23" fmla="*/ 332384 h 512847"/>
              <a:gd name="connsiteX24" fmla="*/ 513587 w 604873"/>
              <a:gd name="connsiteY24" fmla="*/ 267933 h 512847"/>
              <a:gd name="connsiteX25" fmla="*/ 513587 w 604873"/>
              <a:gd name="connsiteY25" fmla="*/ 500417 h 512847"/>
              <a:gd name="connsiteX26" fmla="*/ 501600 w 604873"/>
              <a:gd name="connsiteY26" fmla="*/ 512847 h 512847"/>
              <a:gd name="connsiteX27" fmla="*/ 12448 w 604873"/>
              <a:gd name="connsiteY27" fmla="*/ 512847 h 512847"/>
              <a:gd name="connsiteX28" fmla="*/ 0 w 604873"/>
              <a:gd name="connsiteY28" fmla="*/ 500417 h 512847"/>
              <a:gd name="connsiteX29" fmla="*/ 0 w 604873"/>
              <a:gd name="connsiteY29" fmla="*/ 11969 h 512847"/>
              <a:gd name="connsiteX30" fmla="*/ 12448 w 604873"/>
              <a:gd name="connsiteY30" fmla="*/ 0 h 5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4873" h="512847">
                <a:moveTo>
                  <a:pt x="547942" y="48205"/>
                </a:moveTo>
                <a:cubicBezTo>
                  <a:pt x="551053" y="48205"/>
                  <a:pt x="554165" y="49471"/>
                  <a:pt x="556470" y="52003"/>
                </a:cubicBezTo>
                <a:lnTo>
                  <a:pt x="601185" y="96199"/>
                </a:lnTo>
                <a:cubicBezTo>
                  <a:pt x="603490" y="98501"/>
                  <a:pt x="604873" y="101724"/>
                  <a:pt x="604873" y="104947"/>
                </a:cubicBezTo>
                <a:cubicBezTo>
                  <a:pt x="604873" y="108169"/>
                  <a:pt x="603490" y="111392"/>
                  <a:pt x="601185" y="113694"/>
                </a:cubicBezTo>
                <a:lnTo>
                  <a:pt x="319062" y="395445"/>
                </a:lnTo>
                <a:cubicBezTo>
                  <a:pt x="316296" y="397747"/>
                  <a:pt x="313530" y="399128"/>
                  <a:pt x="310304" y="399128"/>
                </a:cubicBezTo>
                <a:cubicBezTo>
                  <a:pt x="307077" y="399128"/>
                  <a:pt x="303850" y="397747"/>
                  <a:pt x="301545" y="395445"/>
                </a:cubicBezTo>
                <a:lnTo>
                  <a:pt x="166476" y="260554"/>
                </a:lnTo>
                <a:cubicBezTo>
                  <a:pt x="164171" y="258252"/>
                  <a:pt x="163249" y="255490"/>
                  <a:pt x="163249" y="252267"/>
                </a:cubicBezTo>
                <a:cubicBezTo>
                  <a:pt x="163249" y="249045"/>
                  <a:pt x="164171" y="245822"/>
                  <a:pt x="166476" y="243520"/>
                </a:cubicBezTo>
                <a:lnTo>
                  <a:pt x="211192" y="198864"/>
                </a:lnTo>
                <a:cubicBezTo>
                  <a:pt x="215802" y="194260"/>
                  <a:pt x="223638" y="194260"/>
                  <a:pt x="228709" y="198864"/>
                </a:cubicBezTo>
                <a:lnTo>
                  <a:pt x="310304" y="280351"/>
                </a:lnTo>
                <a:lnTo>
                  <a:pt x="539413" y="52003"/>
                </a:lnTo>
                <a:cubicBezTo>
                  <a:pt x="541718" y="49471"/>
                  <a:pt x="544830" y="48205"/>
                  <a:pt x="547942" y="48205"/>
                </a:cubicBezTo>
                <a:close/>
                <a:moveTo>
                  <a:pt x="12448" y="0"/>
                </a:moveTo>
                <a:lnTo>
                  <a:pt x="501600" y="0"/>
                </a:lnTo>
                <a:cubicBezTo>
                  <a:pt x="508055" y="0"/>
                  <a:pt x="513587" y="5524"/>
                  <a:pt x="513587" y="11969"/>
                </a:cubicBezTo>
                <a:lnTo>
                  <a:pt x="461491" y="61229"/>
                </a:lnTo>
                <a:lnTo>
                  <a:pt x="61317" y="61229"/>
                </a:lnTo>
                <a:lnTo>
                  <a:pt x="61317" y="451618"/>
                </a:lnTo>
                <a:lnTo>
                  <a:pt x="452270" y="451618"/>
                </a:lnTo>
                <a:lnTo>
                  <a:pt x="452270" y="332384"/>
                </a:lnTo>
                <a:lnTo>
                  <a:pt x="513587" y="267933"/>
                </a:lnTo>
                <a:lnTo>
                  <a:pt x="513587" y="500417"/>
                </a:lnTo>
                <a:cubicBezTo>
                  <a:pt x="513587" y="507323"/>
                  <a:pt x="508516" y="512847"/>
                  <a:pt x="501600" y="512847"/>
                </a:cubicBezTo>
                <a:lnTo>
                  <a:pt x="12448" y="512847"/>
                </a:lnTo>
                <a:cubicBezTo>
                  <a:pt x="5533" y="512847"/>
                  <a:pt x="0" y="507323"/>
                  <a:pt x="0" y="500417"/>
                </a:cubicBezTo>
                <a:lnTo>
                  <a:pt x="0" y="11969"/>
                </a:lnTo>
                <a:cubicBezTo>
                  <a:pt x="0" y="5524"/>
                  <a:pt x="5533" y="0"/>
                  <a:pt x="12448" y="0"/>
                </a:cubicBezTo>
                <a:close/>
              </a:path>
            </a:pathLst>
          </a:custGeom>
          <a:solidFill>
            <a:srgbClr val="9DC4C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  <a:sym typeface="Century Gothic" panose="020B0502020202020204" pitchFamily="34" charset="0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C794FC7F-AFF5-4C0E-A603-1968BFB7FF35}"/>
              </a:ext>
            </a:extLst>
          </p:cNvPr>
          <p:cNvGrpSpPr/>
          <p:nvPr/>
        </p:nvGrpSpPr>
        <p:grpSpPr>
          <a:xfrm>
            <a:off x="1463108" y="3025831"/>
            <a:ext cx="901739" cy="901738"/>
            <a:chOff x="7129375" y="-6977131"/>
            <a:chExt cx="6644640" cy="664464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9AC32F41-D39B-4F5C-82F6-F34D930611C9}"/>
                </a:ext>
              </a:extLst>
            </p:cNvPr>
            <p:cNvSpPr/>
            <p:nvPr/>
          </p:nvSpPr>
          <p:spPr>
            <a:xfrm>
              <a:off x="7693257" y="-6413248"/>
              <a:ext cx="5516876" cy="5516882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9E841692-C5B0-47BE-AC97-F5E2D1BA9DBC}"/>
                </a:ext>
              </a:extLst>
            </p:cNvPr>
            <p:cNvSpPr/>
            <p:nvPr/>
          </p:nvSpPr>
          <p:spPr>
            <a:xfrm>
              <a:off x="7129375" y="-6977131"/>
              <a:ext cx="6644640" cy="6644640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58B589D5-9849-49AE-A7C4-F92396C4D4DF}"/>
              </a:ext>
            </a:extLst>
          </p:cNvPr>
          <p:cNvGrpSpPr/>
          <p:nvPr/>
        </p:nvGrpSpPr>
        <p:grpSpPr>
          <a:xfrm>
            <a:off x="1463108" y="4662550"/>
            <a:ext cx="901739" cy="901738"/>
            <a:chOff x="7129375" y="-6977131"/>
            <a:chExt cx="6644640" cy="6644640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65913F8B-DBEF-45FB-B321-B847B481CAE9}"/>
                </a:ext>
              </a:extLst>
            </p:cNvPr>
            <p:cNvSpPr/>
            <p:nvPr/>
          </p:nvSpPr>
          <p:spPr>
            <a:xfrm>
              <a:off x="7693257" y="-6413248"/>
              <a:ext cx="5516876" cy="5516882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21685174-393D-4310-A725-3661B20EF443}"/>
                </a:ext>
              </a:extLst>
            </p:cNvPr>
            <p:cNvSpPr/>
            <p:nvPr/>
          </p:nvSpPr>
          <p:spPr>
            <a:xfrm>
              <a:off x="7129375" y="-6977131"/>
              <a:ext cx="6644640" cy="6644640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A3044747-CF64-4CA4-A178-226556EA7918}"/>
              </a:ext>
            </a:extLst>
          </p:cNvPr>
          <p:cNvGrpSpPr/>
          <p:nvPr/>
        </p:nvGrpSpPr>
        <p:grpSpPr>
          <a:xfrm>
            <a:off x="6265445" y="1389112"/>
            <a:ext cx="901739" cy="901738"/>
            <a:chOff x="7129375" y="-6977131"/>
            <a:chExt cx="6644640" cy="6644640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xmlns="" id="{C89621CC-0E17-4C49-86FA-C47C6B9342D0}"/>
                </a:ext>
              </a:extLst>
            </p:cNvPr>
            <p:cNvSpPr/>
            <p:nvPr/>
          </p:nvSpPr>
          <p:spPr>
            <a:xfrm>
              <a:off x="7693257" y="-6413248"/>
              <a:ext cx="5516876" cy="5516882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xmlns="" id="{A952B69A-BCF5-495B-BE30-242AC7AA9BDB}"/>
                </a:ext>
              </a:extLst>
            </p:cNvPr>
            <p:cNvSpPr/>
            <p:nvPr/>
          </p:nvSpPr>
          <p:spPr>
            <a:xfrm>
              <a:off x="7129375" y="-6977131"/>
              <a:ext cx="6644640" cy="6644640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C440B9CF-5B34-4BEB-A7FF-30C676F7E668}"/>
              </a:ext>
            </a:extLst>
          </p:cNvPr>
          <p:cNvGrpSpPr/>
          <p:nvPr/>
        </p:nvGrpSpPr>
        <p:grpSpPr>
          <a:xfrm>
            <a:off x="6276371" y="3020235"/>
            <a:ext cx="901739" cy="901738"/>
            <a:chOff x="7129375" y="-6977131"/>
            <a:chExt cx="6644640" cy="6644640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xmlns="" id="{EF64BF27-4335-45EE-886A-67ACF59E2204}"/>
                </a:ext>
              </a:extLst>
            </p:cNvPr>
            <p:cNvSpPr/>
            <p:nvPr/>
          </p:nvSpPr>
          <p:spPr>
            <a:xfrm>
              <a:off x="7693257" y="-6413248"/>
              <a:ext cx="5516876" cy="5516882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xmlns="" id="{3BD54918-C709-449D-A3B2-A81D580E33D2}"/>
                </a:ext>
              </a:extLst>
            </p:cNvPr>
            <p:cNvSpPr/>
            <p:nvPr/>
          </p:nvSpPr>
          <p:spPr>
            <a:xfrm>
              <a:off x="7129375" y="-6977131"/>
              <a:ext cx="6644640" cy="6644640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xmlns="" id="{2E454DEC-9EDC-4022-914A-A5E4A226E561}"/>
              </a:ext>
            </a:extLst>
          </p:cNvPr>
          <p:cNvGrpSpPr/>
          <p:nvPr/>
        </p:nvGrpSpPr>
        <p:grpSpPr>
          <a:xfrm>
            <a:off x="6276371" y="4614946"/>
            <a:ext cx="901739" cy="901738"/>
            <a:chOff x="7129375" y="-6977131"/>
            <a:chExt cx="6644640" cy="6644640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xmlns="" id="{BAC23F0B-9781-4D65-BE19-92C7EAD26E2E}"/>
                </a:ext>
              </a:extLst>
            </p:cNvPr>
            <p:cNvSpPr/>
            <p:nvPr/>
          </p:nvSpPr>
          <p:spPr>
            <a:xfrm>
              <a:off x="7693257" y="-6413248"/>
              <a:ext cx="5516876" cy="5516882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xmlns="" id="{ADF8D330-079A-40AB-9EEF-AF6AC8E305C3}"/>
                </a:ext>
              </a:extLst>
            </p:cNvPr>
            <p:cNvSpPr/>
            <p:nvPr/>
          </p:nvSpPr>
          <p:spPr>
            <a:xfrm>
              <a:off x="7129375" y="-6977131"/>
              <a:ext cx="6644640" cy="6644640"/>
            </a:xfrm>
            <a:prstGeom prst="ellipse">
              <a:avLst/>
            </a:prstGeom>
            <a:noFill/>
            <a:ln w="28575">
              <a:solidFill>
                <a:srgbClr val="9DC4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sym typeface="Century Gothic" panose="020B0502020202020204" pitchFamily="34" charset="0"/>
              </a:endParaRPr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A4D377DE-BAC0-4B8B-9CD6-C7FFE0265A46}"/>
              </a:ext>
            </a:extLst>
          </p:cNvPr>
          <p:cNvSpPr/>
          <p:nvPr/>
        </p:nvSpPr>
        <p:spPr>
          <a:xfrm>
            <a:off x="2605651" y="1629830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B85F2C03-BE8F-47CE-AEE3-64C0C3D551C0}"/>
              </a:ext>
            </a:extLst>
          </p:cNvPr>
          <p:cNvSpPr txBox="1"/>
          <p:nvPr/>
        </p:nvSpPr>
        <p:spPr>
          <a:xfrm>
            <a:off x="2553670" y="132210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="" id="{CA880075-A4A7-42E4-84AF-AC5C069BFDFF}"/>
              </a:ext>
            </a:extLst>
          </p:cNvPr>
          <p:cNvSpPr/>
          <p:nvPr/>
        </p:nvSpPr>
        <p:spPr>
          <a:xfrm>
            <a:off x="2603866" y="3319308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xmlns="" id="{D3BFDC38-BDE9-4D35-8CE6-92FE884BF656}"/>
              </a:ext>
            </a:extLst>
          </p:cNvPr>
          <p:cNvSpPr txBox="1"/>
          <p:nvPr/>
        </p:nvSpPr>
        <p:spPr>
          <a:xfrm>
            <a:off x="2551885" y="3011587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2D4A11BF-B185-438C-9046-9276A10B9BFD}"/>
              </a:ext>
            </a:extLst>
          </p:cNvPr>
          <p:cNvSpPr/>
          <p:nvPr/>
        </p:nvSpPr>
        <p:spPr>
          <a:xfrm>
            <a:off x="2603866" y="4984983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xmlns="" id="{418B4E5C-9FD3-4171-94F2-65D888AD4E99}"/>
              </a:ext>
            </a:extLst>
          </p:cNvPr>
          <p:cNvSpPr txBox="1"/>
          <p:nvPr/>
        </p:nvSpPr>
        <p:spPr>
          <a:xfrm>
            <a:off x="2551885" y="4677262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B409520E-88AE-4C41-AA8C-2A4FEE26D682}"/>
              </a:ext>
            </a:extLst>
          </p:cNvPr>
          <p:cNvSpPr/>
          <p:nvPr/>
        </p:nvSpPr>
        <p:spPr>
          <a:xfrm>
            <a:off x="7476661" y="1629830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xmlns="" id="{A8483FED-EEC5-4525-B8B2-E4073F2A1AA2}"/>
              </a:ext>
            </a:extLst>
          </p:cNvPr>
          <p:cNvSpPr txBox="1"/>
          <p:nvPr/>
        </p:nvSpPr>
        <p:spPr>
          <a:xfrm>
            <a:off x="7424680" y="1322109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xmlns="" id="{E5345575-334E-4EE0-BB11-A3A732F9AF6F}"/>
              </a:ext>
            </a:extLst>
          </p:cNvPr>
          <p:cNvSpPr/>
          <p:nvPr/>
        </p:nvSpPr>
        <p:spPr>
          <a:xfrm>
            <a:off x="7474876" y="3319308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6A393ADF-BCAD-45FF-BC99-940B2E1BD364}"/>
              </a:ext>
            </a:extLst>
          </p:cNvPr>
          <p:cNvSpPr txBox="1"/>
          <p:nvPr/>
        </p:nvSpPr>
        <p:spPr>
          <a:xfrm>
            <a:off x="7422895" y="3011587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1C74ECD4-F149-438A-9FC6-0A57BE683D33}"/>
              </a:ext>
            </a:extLst>
          </p:cNvPr>
          <p:cNvSpPr/>
          <p:nvPr/>
        </p:nvSpPr>
        <p:spPr>
          <a:xfrm>
            <a:off x="7474876" y="4984983"/>
            <a:ext cx="3418990" cy="602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We met at the wrong time, but separated at the right time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. take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the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most most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real emotions.</a:t>
            </a:r>
            <a:endParaRPr kumimoji="0" lang="en-US" altLang="zh-CN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xmlns="" id="{F6F94CC2-4B05-4A7E-B92F-AF098DA23E35}"/>
              </a:ext>
            </a:extLst>
          </p:cNvPr>
          <p:cNvSpPr txBox="1"/>
          <p:nvPr/>
        </p:nvSpPr>
        <p:spPr>
          <a:xfrm>
            <a:off x="7422895" y="4677262"/>
            <a:ext cx="1871244" cy="396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Century Gothic" panose="020B0502020202020204" pitchFamily="34" charset="0"/>
              </a:rPr>
              <a:t>标题文本预设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清新个人简历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9e7bfc4-f58e-49e6-a92d-992d3b43b2df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C3649"/>
      </a:accent1>
      <a:accent2>
        <a:srgbClr val="6A868F"/>
      </a:accent2>
      <a:accent3>
        <a:srgbClr val="31778D"/>
      </a:accent3>
      <a:accent4>
        <a:srgbClr val="D6C88B"/>
      </a:accent4>
      <a:accent5>
        <a:srgbClr val="D66E49"/>
      </a:accent5>
      <a:accent6>
        <a:srgbClr val="649EB2"/>
      </a:accent6>
      <a:hlink>
        <a:srgbClr val="BC3649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68395"/>
    </a:dk2>
    <a:lt2>
      <a:srgbClr val="F0F0F0"/>
    </a:lt2>
    <a:accent1>
      <a:srgbClr val="BC3649"/>
    </a:accent1>
    <a:accent2>
      <a:srgbClr val="6A868F"/>
    </a:accent2>
    <a:accent3>
      <a:srgbClr val="31778D"/>
    </a:accent3>
    <a:accent4>
      <a:srgbClr val="D6C88B"/>
    </a:accent4>
    <a:accent5>
      <a:srgbClr val="D66E49"/>
    </a:accent5>
    <a:accent6>
      <a:srgbClr val="649EB2"/>
    </a:accent6>
    <a:hlink>
      <a:srgbClr val="BC364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68395"/>
    </a:dk2>
    <a:lt2>
      <a:srgbClr val="F0F0F0"/>
    </a:lt2>
    <a:accent1>
      <a:srgbClr val="BC3649"/>
    </a:accent1>
    <a:accent2>
      <a:srgbClr val="6A868F"/>
    </a:accent2>
    <a:accent3>
      <a:srgbClr val="31778D"/>
    </a:accent3>
    <a:accent4>
      <a:srgbClr val="D6C88B"/>
    </a:accent4>
    <a:accent5>
      <a:srgbClr val="D66E49"/>
    </a:accent5>
    <a:accent6>
      <a:srgbClr val="649EB2"/>
    </a:accent6>
    <a:hlink>
      <a:srgbClr val="BC364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1381</Words>
  <Application>Microsoft Office PowerPoint</Application>
  <PresentationFormat>自定义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微软雅黑</vt:lpstr>
      <vt:lpstr>等线</vt:lpstr>
      <vt:lpstr>仓耳明楷 W03</vt:lpstr>
      <vt:lpstr>Bauhaus 93</vt:lpstr>
      <vt:lpstr>Century Gothic</vt:lpstr>
      <vt:lpstr>方正姚体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小清新个人简历PPT模板</dc:title>
  <dc:creator>007</dc:creator>
  <cp:lastModifiedBy>Client</cp:lastModifiedBy>
  <cp:revision>153</cp:revision>
  <dcterms:created xsi:type="dcterms:W3CDTF">2019-01-29T12:59:50Z</dcterms:created>
  <dcterms:modified xsi:type="dcterms:W3CDTF">2019-02-18T08:37:10Z</dcterms:modified>
</cp:coreProperties>
</file>