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8" r:id="rId3"/>
    <p:sldId id="257" r:id="rId4"/>
    <p:sldId id="272" r:id="rId5"/>
    <p:sldId id="287" r:id="rId6"/>
    <p:sldId id="283" r:id="rId7"/>
    <p:sldId id="280" r:id="rId8"/>
    <p:sldId id="261" r:id="rId9"/>
    <p:sldId id="282" r:id="rId10"/>
    <p:sldId id="281" r:id="rId11"/>
    <p:sldId id="285" r:id="rId12"/>
    <p:sldId id="286" r:id="rId13"/>
    <p:sldId id="263" r:id="rId14"/>
    <p:sldId id="284" r:id="rId15"/>
    <p:sldId id="274" r:id="rId16"/>
    <p:sldId id="273" r:id="rId17"/>
    <p:sldId id="275" r:id="rId18"/>
    <p:sldId id="262" r:id="rId19"/>
    <p:sldId id="289" r:id="rId20"/>
    <p:sldId id="290" r:id="rId21"/>
    <p:sldId id="291" r:id="rId22"/>
    <p:sldId id="288" r:id="rId23"/>
    <p:sldId id="292" r:id="rId24"/>
  </p:sldIdLst>
  <p:sldSz cx="12192000" cy="6858000"/>
  <p:notesSz cx="6858000" cy="9144000"/>
  <p:embeddedFontLst>
    <p:embeddedFont>
      <p:font typeface="Microsoft YaHei" panose="020B0503020204020204" pitchFamily="34" charset="-122"/>
      <p:regular r:id="rId26"/>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Aharoni" panose="02010803020104030203" pitchFamily="2" charset="-79"/>
      <p:bold r:id="rId34"/>
    </p:embeddedFont>
    <p:embeddedFont>
      <p:font typeface="黑体" panose="02010609060101010101" pitchFamily="49" charset="-122"/>
      <p:regular r:id="rId35"/>
    </p:embeddedFont>
    <p:embeddedFont>
      <p:font typeface="Cordia New" panose="020B0304020202020204" pitchFamily="34" charset="-34"/>
      <p:regular r:id="rId36"/>
      <p:bold r:id="rId37"/>
      <p:italic r:id="rId38"/>
      <p:boldItalic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54" userDrawn="1">
          <p15:clr>
            <a:srgbClr val="A4A3A4"/>
          </p15:clr>
        </p15:guide>
        <p15:guide id="2" pos="5269" userDrawn="1">
          <p15:clr>
            <a:srgbClr val="A4A3A4"/>
          </p15:clr>
        </p15:guide>
        <p15:guide id="3" pos="3840" userDrawn="1">
          <p15:clr>
            <a:srgbClr val="A4A3A4"/>
          </p15:clr>
        </p15:guide>
        <p15:guide id="4" orient="horz" pos="2160" userDrawn="1">
          <p15:clr>
            <a:srgbClr val="A4A3A4"/>
          </p15:clr>
        </p15:guide>
        <p15:guide id="5"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3DF"/>
    <a:srgbClr val="F2F2F2"/>
    <a:srgbClr val="4F958A"/>
    <a:srgbClr val="EB6D4A"/>
    <a:srgbClr val="B3D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7" d="100"/>
          <a:sy n="77" d="100"/>
        </p:scale>
        <p:origin x="-624" y="-366"/>
      </p:cViewPr>
      <p:guideLst>
        <p:guide orient="horz" pos="2954"/>
        <p:guide orient="horz" pos="2160"/>
        <p:guide pos="5269"/>
        <p:guide pos="3840"/>
        <p:guide pos="39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F5E4B-6CC4-4610-B212-33104A47FA6A}" type="datetimeFigureOut">
              <a:rPr lang="zh-CN" altLang="en-US" smtClean="0"/>
              <a:t>2019/2/18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9998E-44DF-42AB-884E-7F6F94D5A332}" type="slidenum">
              <a:rPr lang="zh-CN" altLang="en-US" smtClean="0"/>
              <a:t>‹#›</a:t>
            </a:fld>
            <a:endParaRPr lang="zh-CN" altLang="en-US"/>
          </a:p>
        </p:txBody>
      </p:sp>
    </p:spTree>
    <p:extLst>
      <p:ext uri="{BB962C8B-B14F-4D97-AF65-F5344CB8AC3E}">
        <p14:creationId xmlns:p14="http://schemas.microsoft.com/office/powerpoint/2010/main" val="39608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a:t>
            </a:fld>
            <a:endParaRPr lang="zh-CN" altLang="en-US"/>
          </a:p>
        </p:txBody>
      </p:sp>
    </p:spTree>
    <p:extLst>
      <p:ext uri="{BB962C8B-B14F-4D97-AF65-F5344CB8AC3E}">
        <p14:creationId xmlns:p14="http://schemas.microsoft.com/office/powerpoint/2010/main" val="124914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10</a:t>
            </a:fld>
            <a:endParaRPr lang="zh-CN" altLang="en-US"/>
          </a:p>
        </p:txBody>
      </p:sp>
    </p:spTree>
    <p:extLst>
      <p:ext uri="{BB962C8B-B14F-4D97-AF65-F5344CB8AC3E}">
        <p14:creationId xmlns:p14="http://schemas.microsoft.com/office/powerpoint/2010/main" val="2215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11</a:t>
            </a:fld>
            <a:endParaRPr lang="zh-CN" altLang="en-US"/>
          </a:p>
        </p:txBody>
      </p:sp>
    </p:spTree>
    <p:extLst>
      <p:ext uri="{BB962C8B-B14F-4D97-AF65-F5344CB8AC3E}">
        <p14:creationId xmlns:p14="http://schemas.microsoft.com/office/powerpoint/2010/main" val="222285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12</a:t>
            </a:fld>
            <a:endParaRPr lang="zh-CN" altLang="en-US"/>
          </a:p>
        </p:txBody>
      </p:sp>
    </p:spTree>
    <p:extLst>
      <p:ext uri="{BB962C8B-B14F-4D97-AF65-F5344CB8AC3E}">
        <p14:creationId xmlns:p14="http://schemas.microsoft.com/office/powerpoint/2010/main" val="114486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13</a:t>
            </a:fld>
            <a:endParaRPr lang="zh-CN" altLang="en-US"/>
          </a:p>
        </p:txBody>
      </p:sp>
    </p:spTree>
    <p:extLst>
      <p:ext uri="{BB962C8B-B14F-4D97-AF65-F5344CB8AC3E}">
        <p14:creationId xmlns:p14="http://schemas.microsoft.com/office/powerpoint/2010/main" val="51307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14</a:t>
            </a:fld>
            <a:endParaRPr lang="zh-CN" altLang="en-US"/>
          </a:p>
        </p:txBody>
      </p:sp>
    </p:spTree>
    <p:extLst>
      <p:ext uri="{BB962C8B-B14F-4D97-AF65-F5344CB8AC3E}">
        <p14:creationId xmlns:p14="http://schemas.microsoft.com/office/powerpoint/2010/main" val="263567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15</a:t>
            </a:fld>
            <a:endParaRPr lang="zh-CN" altLang="en-US"/>
          </a:p>
        </p:txBody>
      </p:sp>
    </p:spTree>
    <p:extLst>
      <p:ext uri="{BB962C8B-B14F-4D97-AF65-F5344CB8AC3E}">
        <p14:creationId xmlns:p14="http://schemas.microsoft.com/office/powerpoint/2010/main" val="86155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16</a:t>
            </a:fld>
            <a:endParaRPr lang="zh-CN" altLang="en-US"/>
          </a:p>
        </p:txBody>
      </p:sp>
    </p:spTree>
    <p:extLst>
      <p:ext uri="{BB962C8B-B14F-4D97-AF65-F5344CB8AC3E}">
        <p14:creationId xmlns:p14="http://schemas.microsoft.com/office/powerpoint/2010/main" val="342198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17</a:t>
            </a:fld>
            <a:endParaRPr lang="zh-CN" altLang="en-US"/>
          </a:p>
        </p:txBody>
      </p:sp>
    </p:spTree>
    <p:extLst>
      <p:ext uri="{BB962C8B-B14F-4D97-AF65-F5344CB8AC3E}">
        <p14:creationId xmlns:p14="http://schemas.microsoft.com/office/powerpoint/2010/main" val="372824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18</a:t>
            </a:fld>
            <a:endParaRPr lang="zh-CN" altLang="en-US"/>
          </a:p>
        </p:txBody>
      </p:sp>
    </p:spTree>
    <p:extLst>
      <p:ext uri="{BB962C8B-B14F-4D97-AF65-F5344CB8AC3E}">
        <p14:creationId xmlns:p14="http://schemas.microsoft.com/office/powerpoint/2010/main" val="166891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19</a:t>
            </a:fld>
            <a:endParaRPr lang="zh-CN" altLang="en-US"/>
          </a:p>
        </p:txBody>
      </p:sp>
    </p:spTree>
    <p:extLst>
      <p:ext uri="{BB962C8B-B14F-4D97-AF65-F5344CB8AC3E}">
        <p14:creationId xmlns:p14="http://schemas.microsoft.com/office/powerpoint/2010/main" val="183352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2</a:t>
            </a:fld>
            <a:endParaRPr lang="zh-CN" altLang="en-US"/>
          </a:p>
        </p:txBody>
      </p:sp>
    </p:spTree>
    <p:extLst>
      <p:ext uri="{BB962C8B-B14F-4D97-AF65-F5344CB8AC3E}">
        <p14:creationId xmlns:p14="http://schemas.microsoft.com/office/powerpoint/2010/main" val="18372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20</a:t>
            </a:fld>
            <a:endParaRPr lang="zh-CN" altLang="en-US"/>
          </a:p>
        </p:txBody>
      </p:sp>
    </p:spTree>
    <p:extLst>
      <p:ext uri="{BB962C8B-B14F-4D97-AF65-F5344CB8AC3E}">
        <p14:creationId xmlns:p14="http://schemas.microsoft.com/office/powerpoint/2010/main" val="399418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21</a:t>
            </a:fld>
            <a:endParaRPr lang="zh-CN" altLang="en-US"/>
          </a:p>
        </p:txBody>
      </p:sp>
    </p:spTree>
    <p:extLst>
      <p:ext uri="{BB962C8B-B14F-4D97-AF65-F5344CB8AC3E}">
        <p14:creationId xmlns:p14="http://schemas.microsoft.com/office/powerpoint/2010/main" val="43134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22</a:t>
            </a:fld>
            <a:endParaRPr lang="zh-CN" altLang="en-US"/>
          </a:p>
        </p:txBody>
      </p:sp>
    </p:spTree>
    <p:extLst>
      <p:ext uri="{BB962C8B-B14F-4D97-AF65-F5344CB8AC3E}">
        <p14:creationId xmlns:p14="http://schemas.microsoft.com/office/powerpoint/2010/main" val="3995426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23</a:t>
            </a:fld>
            <a:endParaRPr lang="zh-CN" altLang="en-US"/>
          </a:p>
        </p:txBody>
      </p:sp>
    </p:spTree>
    <p:extLst>
      <p:ext uri="{BB962C8B-B14F-4D97-AF65-F5344CB8AC3E}">
        <p14:creationId xmlns:p14="http://schemas.microsoft.com/office/powerpoint/2010/main" val="149604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3</a:t>
            </a:fld>
            <a:endParaRPr lang="zh-CN" altLang="en-US"/>
          </a:p>
        </p:txBody>
      </p:sp>
    </p:spTree>
    <p:extLst>
      <p:ext uri="{BB962C8B-B14F-4D97-AF65-F5344CB8AC3E}">
        <p14:creationId xmlns:p14="http://schemas.microsoft.com/office/powerpoint/2010/main" val="201740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4</a:t>
            </a:fld>
            <a:endParaRPr lang="zh-CN" altLang="en-US"/>
          </a:p>
        </p:txBody>
      </p:sp>
    </p:spTree>
    <p:extLst>
      <p:ext uri="{BB962C8B-B14F-4D97-AF65-F5344CB8AC3E}">
        <p14:creationId xmlns:p14="http://schemas.microsoft.com/office/powerpoint/2010/main" val="85589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5</a:t>
            </a:fld>
            <a:endParaRPr lang="zh-CN" altLang="en-US"/>
          </a:p>
        </p:txBody>
      </p:sp>
    </p:spTree>
    <p:extLst>
      <p:ext uri="{BB962C8B-B14F-4D97-AF65-F5344CB8AC3E}">
        <p14:creationId xmlns:p14="http://schemas.microsoft.com/office/powerpoint/2010/main" val="116526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6</a:t>
            </a:fld>
            <a:endParaRPr lang="zh-CN" altLang="en-US"/>
          </a:p>
        </p:txBody>
      </p:sp>
    </p:spTree>
    <p:extLst>
      <p:ext uri="{BB962C8B-B14F-4D97-AF65-F5344CB8AC3E}">
        <p14:creationId xmlns:p14="http://schemas.microsoft.com/office/powerpoint/2010/main" val="305505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7</a:t>
            </a:fld>
            <a:endParaRPr lang="zh-CN" altLang="en-US"/>
          </a:p>
        </p:txBody>
      </p:sp>
    </p:spTree>
    <p:extLst>
      <p:ext uri="{BB962C8B-B14F-4D97-AF65-F5344CB8AC3E}">
        <p14:creationId xmlns:p14="http://schemas.microsoft.com/office/powerpoint/2010/main" val="51637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8</a:t>
            </a:fld>
            <a:endParaRPr lang="zh-CN" altLang="en-US"/>
          </a:p>
        </p:txBody>
      </p:sp>
    </p:spTree>
    <p:extLst>
      <p:ext uri="{BB962C8B-B14F-4D97-AF65-F5344CB8AC3E}">
        <p14:creationId xmlns:p14="http://schemas.microsoft.com/office/powerpoint/2010/main" val="149283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19998E-44DF-42AB-884E-7F6F94D5A332}" type="slidenum">
              <a:rPr lang="zh-CN" altLang="en-US" smtClean="0"/>
              <a:t>9</a:t>
            </a:fld>
            <a:endParaRPr lang="zh-CN" altLang="en-US"/>
          </a:p>
        </p:txBody>
      </p:sp>
    </p:spTree>
    <p:extLst>
      <p:ext uri="{BB962C8B-B14F-4D97-AF65-F5344CB8AC3E}">
        <p14:creationId xmlns:p14="http://schemas.microsoft.com/office/powerpoint/2010/main" val="261106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3177498124"/>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1553228552"/>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71349222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202097721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1417922016"/>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2865689416"/>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3537844917"/>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356826378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2419431206"/>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2693450691"/>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888A4B-8056-4699-AD1C-559D63EA9E1F}" type="datetimeFigureOut">
              <a:rPr lang="zh-CN" altLang="en-US" smtClean="0"/>
              <a:t>2019/2/18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185075447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88A4B-8056-4699-AD1C-559D63EA9E1F}" type="datetimeFigureOut">
              <a:rPr lang="zh-CN" altLang="en-US" smtClean="0"/>
              <a:t>2019/2/18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CBCFB-3461-471B-9B4D-D4C0F8AED32D}" type="slidenum">
              <a:rPr lang="zh-CN" altLang="en-US" smtClean="0"/>
              <a:t>‹#›</a:t>
            </a:fld>
            <a:endParaRPr lang="zh-CN" altLang="en-US"/>
          </a:p>
        </p:txBody>
      </p:sp>
    </p:spTree>
    <p:extLst>
      <p:ext uri="{BB962C8B-B14F-4D97-AF65-F5344CB8AC3E}">
        <p14:creationId xmlns:p14="http://schemas.microsoft.com/office/powerpoint/2010/main" val="238967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76654" y="-255330"/>
            <a:ext cx="12945309" cy="6463308"/>
          </a:xfrm>
          <a:prstGeom prst="rect">
            <a:avLst/>
          </a:prstGeom>
          <a:noFill/>
        </p:spPr>
        <p:txBody>
          <a:bodyPr wrap="square" rtlCol="0">
            <a:spAutoFit/>
          </a:bodyPr>
          <a:lstStyle/>
          <a:p>
            <a:pPr algn="ctr"/>
            <a:r>
              <a:rPr lang="en-US" altLang="zh-CN" sz="13800" dirty="0" smtClean="0">
                <a:solidFill>
                  <a:srgbClr val="CBE3DF">
                    <a:alpha val="96000"/>
                  </a:srgbClr>
                </a:solidFill>
                <a:latin typeface="Aharoni" panose="02010803020104030203" pitchFamily="2" charset="-79"/>
                <a:cs typeface="Aharoni" panose="02010803020104030203" pitchFamily="2" charset="-79"/>
              </a:rPr>
              <a:t>RESUME</a:t>
            </a:r>
          </a:p>
          <a:p>
            <a:pPr algn="ctr"/>
            <a:r>
              <a:rPr lang="en-US" altLang="zh-CN" sz="13800" dirty="0" smtClean="0">
                <a:solidFill>
                  <a:srgbClr val="CBE3DF">
                    <a:alpha val="96000"/>
                  </a:srgbClr>
                </a:solidFill>
                <a:latin typeface="Aharoni" panose="02010803020104030203" pitchFamily="2" charset="-79"/>
                <a:cs typeface="Aharoni" panose="02010803020104030203" pitchFamily="2" charset="-79"/>
              </a:rPr>
              <a:t>COMPETITON FOR JOB </a:t>
            </a:r>
            <a:endParaRPr lang="zh-CN" altLang="en-US" sz="13800" dirty="0">
              <a:solidFill>
                <a:srgbClr val="CBE3DF">
                  <a:alpha val="96000"/>
                </a:srgbClr>
              </a:solidFill>
              <a:latin typeface="Aharoni" panose="02010803020104030203" pitchFamily="2" charset="-79"/>
              <a:cs typeface="Aharoni" panose="02010803020104030203" pitchFamily="2" charset="-79"/>
            </a:endParaRPr>
          </a:p>
        </p:txBody>
      </p:sp>
      <p:sp>
        <p:nvSpPr>
          <p:cNvPr id="5" name="矩形 4"/>
          <p:cNvSpPr/>
          <p:nvPr/>
        </p:nvSpPr>
        <p:spPr>
          <a:xfrm>
            <a:off x="-1" y="3302000"/>
            <a:ext cx="12192000" cy="3556000"/>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990" y="1219199"/>
            <a:ext cx="2556019" cy="2556019"/>
          </a:xfrm>
          <a:prstGeom prst="rect">
            <a:avLst/>
          </a:prstGeom>
          <a:effectLst>
            <a:outerShdw blurRad="127000" dist="63500" dir="2700000" sx="102000" sy="102000" algn="tl" rotWithShape="0">
              <a:prstClr val="black">
                <a:alpha val="40000"/>
              </a:prstClr>
            </a:outerShdw>
          </a:effectLst>
        </p:spPr>
      </p:pic>
      <p:sp>
        <p:nvSpPr>
          <p:cNvPr id="8" name="文本框 7"/>
          <p:cNvSpPr txBox="1"/>
          <p:nvPr/>
        </p:nvSpPr>
        <p:spPr>
          <a:xfrm>
            <a:off x="2124073" y="3972004"/>
            <a:ext cx="7943851" cy="1723549"/>
          </a:xfrm>
          <a:prstGeom prst="rect">
            <a:avLst/>
          </a:prstGeom>
          <a:noFill/>
        </p:spPr>
        <p:txBody>
          <a:bodyPr wrap="square" rtlCol="0">
            <a:spAutoFit/>
          </a:bodyPr>
          <a:lstStyle/>
          <a:p>
            <a:pPr algn="dist"/>
            <a:r>
              <a:rPr lang="zh-CN" altLang="en-US" sz="6600" b="1" dirty="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rPr>
              <a:t>个人</a:t>
            </a:r>
            <a:r>
              <a:rPr lang="zh-CN" altLang="en-US" sz="6600" b="1" dirty="0" smtClean="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rPr>
              <a:t>简历</a:t>
            </a:r>
            <a:r>
              <a:rPr lang="en-US" altLang="zh-CN" sz="6600" b="1" dirty="0" smtClean="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rPr>
              <a:t>&amp;</a:t>
            </a:r>
            <a:r>
              <a:rPr lang="zh-CN" altLang="en-US" sz="6600" b="1" dirty="0" smtClean="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rPr>
              <a:t>求职竞聘</a:t>
            </a:r>
            <a:endParaRPr lang="en-US" altLang="zh-CN" sz="6600" b="1" dirty="0" smtClean="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endParaRPr>
          </a:p>
          <a:p>
            <a:pPr algn="dist"/>
            <a:r>
              <a:rPr lang="en-US" altLang="zh-CN" sz="4000" b="1" dirty="0" smtClean="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rPr>
              <a:t>Resume &amp;  competition for job</a:t>
            </a:r>
            <a:endParaRPr lang="zh-CN" altLang="en-US" sz="4000" b="1" dirty="0">
              <a:solidFill>
                <a:srgbClr val="F2F2F2"/>
              </a:solidFill>
              <a:effectLst>
                <a:outerShdw blurRad="50800" dist="63500" dir="90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23670672"/>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2435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37701" y="2262770"/>
            <a:ext cx="10333692" cy="2660378"/>
            <a:chOff x="669925" y="1945838"/>
            <a:chExt cx="11522075" cy="2966323"/>
          </a:xfrm>
          <a:effectLst>
            <a:outerShdw blurRad="127000" dist="63500" dir="2700000" sx="101000" sy="101000" algn="tl" rotWithShape="0">
              <a:prstClr val="black">
                <a:alpha val="40000"/>
              </a:prstClr>
            </a:outerShdw>
          </a:effectLst>
        </p:grpSpPr>
        <p:sp>
          <p:nvSpPr>
            <p:cNvPr id="4" name="îšļîd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A513EDA8-D8EA-4919-B1C6-7D2066923F20}"/>
                </a:ext>
              </a:extLst>
            </p:cNvPr>
            <p:cNvSpPr/>
            <p:nvPr/>
          </p:nvSpPr>
          <p:spPr>
            <a:xfrm>
              <a:off x="4524585" y="1945838"/>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5" name="iş1îḋ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A7A01BD5-47A4-48B5-99DD-CC263251FA87}"/>
                </a:ext>
              </a:extLst>
            </p:cNvPr>
            <p:cNvSpPr/>
            <p:nvPr/>
          </p:nvSpPr>
          <p:spPr>
            <a:xfrm>
              <a:off x="1958664" y="1945838"/>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6" name="iṣļïḍ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1E6385F-B9AF-4748-911A-EE31DCF3383D}"/>
                </a:ext>
              </a:extLst>
            </p:cNvPr>
            <p:cNvSpPr/>
            <p:nvPr/>
          </p:nvSpPr>
          <p:spPr>
            <a:xfrm>
              <a:off x="669925" y="3473960"/>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7" name="iŝļîd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53BF836E-3090-4B86-9ADA-E2967B719215}"/>
                </a:ext>
              </a:extLst>
            </p:cNvPr>
            <p:cNvSpPr/>
            <p:nvPr/>
          </p:nvSpPr>
          <p:spPr>
            <a:xfrm>
              <a:off x="3218525" y="3473960"/>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8" name="îśliď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334EB84-AB83-4BFA-A0BF-603CED0233F2}"/>
                </a:ext>
              </a:extLst>
            </p:cNvPr>
            <p:cNvSpPr/>
            <p:nvPr/>
          </p:nvSpPr>
          <p:spPr>
            <a:xfrm>
              <a:off x="9730780" y="1945838"/>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9" name="îŝ1iď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FF1F8C0F-481D-441B-99A3-853DC6188727}"/>
                </a:ext>
              </a:extLst>
            </p:cNvPr>
            <p:cNvSpPr/>
            <p:nvPr/>
          </p:nvSpPr>
          <p:spPr>
            <a:xfrm>
              <a:off x="5808765" y="3473960"/>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10" name="îS1iḋ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D0EC5316-01EA-4396-A714-8D09620E0D84}"/>
                </a:ext>
              </a:extLst>
            </p:cNvPr>
            <p:cNvSpPr/>
            <p:nvPr/>
          </p:nvSpPr>
          <p:spPr>
            <a:xfrm>
              <a:off x="8442655" y="3464525"/>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11" name="îsľiď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4F19A6D3-DC2C-45A3-859B-C0E0B1634EE6}"/>
                </a:ext>
              </a:extLst>
            </p:cNvPr>
            <p:cNvSpPr/>
            <p:nvPr/>
          </p:nvSpPr>
          <p:spPr>
            <a:xfrm>
              <a:off x="7131859" y="1945838"/>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1">
              <a:normAutofit/>
            </a:bodyPr>
            <a:lstStyle/>
            <a:p>
              <a:pPr algn="ctr"/>
              <a:r>
                <a:rPr lang="en-US" altLang="zh-CN" sz="1200" b="1" dirty="0">
                  <a:solidFill>
                    <a:schemeClr val="tx1"/>
                  </a:solidFill>
                </a:rPr>
                <a:t>Text here</a:t>
              </a:r>
              <a:endParaRPr lang="zh-CN" altLang="en-US" sz="1200" b="1" dirty="0">
                <a:solidFill>
                  <a:schemeClr val="tx1"/>
                </a:solidFill>
              </a:endParaRPr>
            </a:p>
          </p:txBody>
        </p:sp>
        <p:sp>
          <p:nvSpPr>
            <p:cNvPr id="12" name="iŝḻîḑ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4FCA6F98-9691-42E7-BF3D-8B71ABA800F4}"/>
                </a:ext>
              </a:extLst>
            </p:cNvPr>
            <p:cNvSpPr/>
            <p:nvPr/>
          </p:nvSpPr>
          <p:spPr bwMode="auto">
            <a:xfrm>
              <a:off x="4919165" y="2295374"/>
              <a:ext cx="649039" cy="458291"/>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rgbClr val="EB6D4A"/>
            </a:solidFill>
            <a:ln>
              <a:noFill/>
            </a:ln>
          </p:spPr>
          <p:txBody>
            <a:bodyPr wrap="square" lIns="91440" tIns="45720" rIns="91440" bIns="45720" anchor="ctr">
              <a:normAutofit fontScale="92500" lnSpcReduction="10000"/>
            </a:bodyPr>
            <a:lstStyle/>
            <a:p>
              <a:pPr algn="ctr"/>
              <a:endParaRPr sz="2400" b="1"/>
            </a:p>
          </p:txBody>
        </p:sp>
        <p:sp>
          <p:nvSpPr>
            <p:cNvPr id="13" name="îṧḷíd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52F5E76-BC14-4066-B0BF-CF7B0022F7C9}"/>
                </a:ext>
              </a:extLst>
            </p:cNvPr>
            <p:cNvSpPr/>
            <p:nvPr/>
          </p:nvSpPr>
          <p:spPr bwMode="auto">
            <a:xfrm>
              <a:off x="2383973" y="2197866"/>
              <a:ext cx="708177" cy="583739"/>
            </a:xfrm>
            <a:custGeom>
              <a:avLst/>
              <a:gdLst>
                <a:gd name="connsiteX0" fmla="*/ 121375 w 708177"/>
                <a:gd name="connsiteY0" fmla="*/ 298764 h 583739"/>
                <a:gd name="connsiteX1" fmla="*/ 418606 w 708177"/>
                <a:gd name="connsiteY1" fmla="*/ 298764 h 583739"/>
                <a:gd name="connsiteX2" fmla="*/ 418606 w 708177"/>
                <a:gd name="connsiteY2" fmla="*/ 346260 h 583739"/>
                <a:gd name="connsiteX3" fmla="*/ 368046 w 708177"/>
                <a:gd name="connsiteY3" fmla="*/ 346260 h 583739"/>
                <a:gd name="connsiteX4" fmla="*/ 368046 w 708177"/>
                <a:gd name="connsiteY4" fmla="*/ 579143 h 583739"/>
                <a:gd name="connsiteX5" fmla="*/ 150485 w 708177"/>
                <a:gd name="connsiteY5" fmla="*/ 579143 h 583739"/>
                <a:gd name="connsiteX6" fmla="*/ 150485 w 708177"/>
                <a:gd name="connsiteY6" fmla="*/ 346260 h 583739"/>
                <a:gd name="connsiteX7" fmla="*/ 121375 w 708177"/>
                <a:gd name="connsiteY7" fmla="*/ 346260 h 583739"/>
                <a:gd name="connsiteX8" fmla="*/ 693537 w 708177"/>
                <a:gd name="connsiteY8" fmla="*/ 243608 h 583739"/>
                <a:gd name="connsiteX9" fmla="*/ 708177 w 708177"/>
                <a:gd name="connsiteY9" fmla="*/ 262093 h 583739"/>
                <a:gd name="connsiteX10" fmla="*/ 704517 w 708177"/>
                <a:gd name="connsiteY10" fmla="*/ 262093 h 583739"/>
                <a:gd name="connsiteX11" fmla="*/ 631316 w 708177"/>
                <a:gd name="connsiteY11" fmla="*/ 432159 h 583739"/>
                <a:gd name="connsiteX12" fmla="*/ 627655 w 708177"/>
                <a:gd name="connsiteY12" fmla="*/ 443250 h 583739"/>
                <a:gd name="connsiteX13" fmla="*/ 620335 w 708177"/>
                <a:gd name="connsiteY13" fmla="*/ 439553 h 583739"/>
                <a:gd name="connsiteX14" fmla="*/ 602035 w 708177"/>
                <a:gd name="connsiteY14" fmla="*/ 435856 h 583739"/>
                <a:gd name="connsiteX15" fmla="*/ 591055 w 708177"/>
                <a:gd name="connsiteY15" fmla="*/ 439553 h 583739"/>
                <a:gd name="connsiteX16" fmla="*/ 591055 w 708177"/>
                <a:gd name="connsiteY16" fmla="*/ 543071 h 583739"/>
                <a:gd name="connsiteX17" fmla="*/ 620335 w 708177"/>
                <a:gd name="connsiteY17" fmla="*/ 565254 h 583739"/>
                <a:gd name="connsiteX18" fmla="*/ 609355 w 708177"/>
                <a:gd name="connsiteY18" fmla="*/ 583739 h 583739"/>
                <a:gd name="connsiteX19" fmla="*/ 580075 w 708177"/>
                <a:gd name="connsiteY19" fmla="*/ 561557 h 583739"/>
                <a:gd name="connsiteX20" fmla="*/ 550794 w 708177"/>
                <a:gd name="connsiteY20" fmla="*/ 576345 h 583739"/>
                <a:gd name="connsiteX21" fmla="*/ 543474 w 708177"/>
                <a:gd name="connsiteY21" fmla="*/ 557860 h 583739"/>
                <a:gd name="connsiteX22" fmla="*/ 572754 w 708177"/>
                <a:gd name="connsiteY22" fmla="*/ 543071 h 583739"/>
                <a:gd name="connsiteX23" fmla="*/ 572754 w 708177"/>
                <a:gd name="connsiteY23" fmla="*/ 443250 h 583739"/>
                <a:gd name="connsiteX24" fmla="*/ 525173 w 708177"/>
                <a:gd name="connsiteY24" fmla="*/ 469130 h 583739"/>
                <a:gd name="connsiteX25" fmla="*/ 521513 w 708177"/>
                <a:gd name="connsiteY25" fmla="*/ 469130 h 583739"/>
                <a:gd name="connsiteX26" fmla="*/ 510533 w 708177"/>
                <a:gd name="connsiteY26" fmla="*/ 454341 h 583739"/>
                <a:gd name="connsiteX27" fmla="*/ 514193 w 708177"/>
                <a:gd name="connsiteY27" fmla="*/ 450644 h 583739"/>
                <a:gd name="connsiteX28" fmla="*/ 602035 w 708177"/>
                <a:gd name="connsiteY28" fmla="*/ 417371 h 583739"/>
                <a:gd name="connsiteX29" fmla="*/ 616675 w 708177"/>
                <a:gd name="connsiteY29" fmla="*/ 417371 h 583739"/>
                <a:gd name="connsiteX30" fmla="*/ 689877 w 708177"/>
                <a:gd name="connsiteY30" fmla="*/ 247305 h 583739"/>
                <a:gd name="connsiteX31" fmla="*/ 693537 w 708177"/>
                <a:gd name="connsiteY31" fmla="*/ 243608 h 583739"/>
                <a:gd name="connsiteX32" fmla="*/ 70046 w 708177"/>
                <a:gd name="connsiteY32" fmla="*/ 114004 h 583739"/>
                <a:gd name="connsiteX33" fmla="*/ 110600 w 708177"/>
                <a:gd name="connsiteY33" fmla="*/ 176761 h 583739"/>
                <a:gd name="connsiteX34" fmla="*/ 103226 w 708177"/>
                <a:gd name="connsiteY34" fmla="*/ 213677 h 583739"/>
                <a:gd name="connsiteX35" fmla="*/ 176960 w 708177"/>
                <a:gd name="connsiteY35" fmla="*/ 209985 h 583739"/>
                <a:gd name="connsiteX36" fmla="*/ 206453 w 708177"/>
                <a:gd name="connsiteY36" fmla="*/ 257976 h 583739"/>
                <a:gd name="connsiteX37" fmla="*/ 92166 w 708177"/>
                <a:gd name="connsiteY37" fmla="*/ 272742 h 583739"/>
                <a:gd name="connsiteX38" fmla="*/ 88480 w 708177"/>
                <a:gd name="connsiteY38" fmla="*/ 353957 h 583739"/>
                <a:gd name="connsiteX39" fmla="*/ 84793 w 708177"/>
                <a:gd name="connsiteY39" fmla="*/ 376106 h 583739"/>
                <a:gd name="connsiteX40" fmla="*/ 73733 w 708177"/>
                <a:gd name="connsiteY40" fmla="*/ 376106 h 583739"/>
                <a:gd name="connsiteX41" fmla="*/ 73733 w 708177"/>
                <a:gd name="connsiteY41" fmla="*/ 545918 h 583739"/>
                <a:gd name="connsiteX42" fmla="*/ 22120 w 708177"/>
                <a:gd name="connsiteY42" fmla="*/ 545918 h 583739"/>
                <a:gd name="connsiteX43" fmla="*/ 22120 w 708177"/>
                <a:gd name="connsiteY43" fmla="*/ 383489 h 583739"/>
                <a:gd name="connsiteX44" fmla="*/ 0 w 708177"/>
                <a:gd name="connsiteY44" fmla="*/ 239518 h 583739"/>
                <a:gd name="connsiteX45" fmla="*/ 18433 w 708177"/>
                <a:gd name="connsiteY45" fmla="*/ 128771 h 583739"/>
                <a:gd name="connsiteX46" fmla="*/ 25806 w 708177"/>
                <a:gd name="connsiteY46" fmla="*/ 125079 h 583739"/>
                <a:gd name="connsiteX47" fmla="*/ 70046 w 708177"/>
                <a:gd name="connsiteY47" fmla="*/ 114004 h 583739"/>
                <a:gd name="connsiteX48" fmla="*/ 320220 w 708177"/>
                <a:gd name="connsiteY48" fmla="*/ 78139 h 583739"/>
                <a:gd name="connsiteX49" fmla="*/ 430189 w 708177"/>
                <a:gd name="connsiteY49" fmla="*/ 181346 h 583739"/>
                <a:gd name="connsiteX50" fmla="*/ 452183 w 708177"/>
                <a:gd name="connsiteY50" fmla="*/ 177660 h 583739"/>
                <a:gd name="connsiteX51" fmla="*/ 569484 w 708177"/>
                <a:gd name="connsiteY51" fmla="*/ 199776 h 583739"/>
                <a:gd name="connsiteX52" fmla="*/ 584146 w 708177"/>
                <a:gd name="connsiteY52" fmla="*/ 181346 h 583739"/>
                <a:gd name="connsiteX53" fmla="*/ 661125 w 708177"/>
                <a:gd name="connsiteY53" fmla="*/ 255065 h 583739"/>
                <a:gd name="connsiteX54" fmla="*/ 620803 w 708177"/>
                <a:gd name="connsiteY54" fmla="*/ 358273 h 583739"/>
                <a:gd name="connsiteX55" fmla="*/ 569484 w 708177"/>
                <a:gd name="connsiteY55" fmla="*/ 409877 h 583739"/>
                <a:gd name="connsiteX56" fmla="*/ 452183 w 708177"/>
                <a:gd name="connsiteY56" fmla="*/ 542571 h 583739"/>
                <a:gd name="connsiteX57" fmla="*/ 386202 w 708177"/>
                <a:gd name="connsiteY57" fmla="*/ 542571 h 583739"/>
                <a:gd name="connsiteX58" fmla="*/ 514499 w 708177"/>
                <a:gd name="connsiteY58" fmla="*/ 354587 h 583739"/>
                <a:gd name="connsiteX59" fmla="*/ 540159 w 708177"/>
                <a:gd name="connsiteY59" fmla="*/ 255065 h 583739"/>
                <a:gd name="connsiteX60" fmla="*/ 437521 w 708177"/>
                <a:gd name="connsiteY60" fmla="*/ 232950 h 583739"/>
                <a:gd name="connsiteX61" fmla="*/ 419193 w 708177"/>
                <a:gd name="connsiteY61" fmla="*/ 192404 h 583739"/>
                <a:gd name="connsiteX62" fmla="*/ 312889 w 708177"/>
                <a:gd name="connsiteY62" fmla="*/ 89197 h 583739"/>
                <a:gd name="connsiteX63" fmla="*/ 320220 w 708177"/>
                <a:gd name="connsiteY63" fmla="*/ 78139 h 583739"/>
                <a:gd name="connsiteX64" fmla="*/ 622378 w 708177"/>
                <a:gd name="connsiteY64" fmla="*/ 52092 h 583739"/>
                <a:gd name="connsiteX65" fmla="*/ 676002 w 708177"/>
                <a:gd name="connsiteY65" fmla="*/ 105717 h 583739"/>
                <a:gd name="connsiteX66" fmla="*/ 622378 w 708177"/>
                <a:gd name="connsiteY66" fmla="*/ 159342 h 583739"/>
                <a:gd name="connsiteX67" fmla="*/ 568754 w 708177"/>
                <a:gd name="connsiteY67" fmla="*/ 105717 h 583739"/>
                <a:gd name="connsiteX68" fmla="*/ 622378 w 708177"/>
                <a:gd name="connsiteY68" fmla="*/ 52092 h 583739"/>
                <a:gd name="connsiteX69" fmla="*/ 90395 w 708177"/>
                <a:gd name="connsiteY69" fmla="*/ 0 h 583739"/>
                <a:gd name="connsiteX70" fmla="*/ 144019 w 708177"/>
                <a:gd name="connsiteY70" fmla="*/ 52092 h 583739"/>
                <a:gd name="connsiteX71" fmla="*/ 90395 w 708177"/>
                <a:gd name="connsiteY71" fmla="*/ 104184 h 583739"/>
                <a:gd name="connsiteX72" fmla="*/ 36771 w 708177"/>
                <a:gd name="connsiteY72" fmla="*/ 52092 h 583739"/>
                <a:gd name="connsiteX73" fmla="*/ 90395 w 708177"/>
                <a:gd name="connsiteY73" fmla="*/ 0 h 5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8177" h="583739">
                  <a:moveTo>
                    <a:pt x="121375" y="298764"/>
                  </a:moveTo>
                  <a:lnTo>
                    <a:pt x="418606" y="298764"/>
                  </a:lnTo>
                  <a:lnTo>
                    <a:pt x="418606" y="346260"/>
                  </a:lnTo>
                  <a:lnTo>
                    <a:pt x="368046" y="346260"/>
                  </a:lnTo>
                  <a:lnTo>
                    <a:pt x="368046" y="579143"/>
                  </a:lnTo>
                  <a:lnTo>
                    <a:pt x="150485" y="579143"/>
                  </a:lnTo>
                  <a:lnTo>
                    <a:pt x="150485" y="346260"/>
                  </a:lnTo>
                  <a:lnTo>
                    <a:pt x="121375" y="346260"/>
                  </a:lnTo>
                  <a:close/>
                  <a:moveTo>
                    <a:pt x="693537" y="243608"/>
                  </a:moveTo>
                  <a:lnTo>
                    <a:pt x="708177" y="262093"/>
                  </a:lnTo>
                  <a:cubicBezTo>
                    <a:pt x="708177" y="262093"/>
                    <a:pt x="708177" y="262093"/>
                    <a:pt x="704517" y="262093"/>
                  </a:cubicBezTo>
                  <a:cubicBezTo>
                    <a:pt x="682557" y="284276"/>
                    <a:pt x="645956" y="376703"/>
                    <a:pt x="631316" y="432159"/>
                  </a:cubicBezTo>
                  <a:cubicBezTo>
                    <a:pt x="631316" y="432159"/>
                    <a:pt x="631316" y="432159"/>
                    <a:pt x="627655" y="443250"/>
                  </a:cubicBezTo>
                  <a:cubicBezTo>
                    <a:pt x="627655" y="443250"/>
                    <a:pt x="627655" y="443250"/>
                    <a:pt x="620335" y="439553"/>
                  </a:cubicBezTo>
                  <a:cubicBezTo>
                    <a:pt x="613015" y="439553"/>
                    <a:pt x="609355" y="435856"/>
                    <a:pt x="602035" y="435856"/>
                  </a:cubicBezTo>
                  <a:cubicBezTo>
                    <a:pt x="598375" y="435856"/>
                    <a:pt x="594715" y="439553"/>
                    <a:pt x="591055" y="439553"/>
                  </a:cubicBezTo>
                  <a:cubicBezTo>
                    <a:pt x="591055" y="439553"/>
                    <a:pt x="591055" y="439553"/>
                    <a:pt x="591055" y="543071"/>
                  </a:cubicBezTo>
                  <a:cubicBezTo>
                    <a:pt x="591055" y="543071"/>
                    <a:pt x="591055" y="543071"/>
                    <a:pt x="620335" y="565254"/>
                  </a:cubicBezTo>
                  <a:cubicBezTo>
                    <a:pt x="620335" y="565254"/>
                    <a:pt x="620335" y="565254"/>
                    <a:pt x="609355" y="583739"/>
                  </a:cubicBezTo>
                  <a:cubicBezTo>
                    <a:pt x="609355" y="583739"/>
                    <a:pt x="609355" y="583739"/>
                    <a:pt x="580075" y="561557"/>
                  </a:cubicBezTo>
                  <a:cubicBezTo>
                    <a:pt x="580075" y="561557"/>
                    <a:pt x="580075" y="561557"/>
                    <a:pt x="550794" y="576345"/>
                  </a:cubicBezTo>
                  <a:cubicBezTo>
                    <a:pt x="550794" y="576345"/>
                    <a:pt x="550794" y="576345"/>
                    <a:pt x="543474" y="557860"/>
                  </a:cubicBezTo>
                  <a:cubicBezTo>
                    <a:pt x="543474" y="557860"/>
                    <a:pt x="543474" y="557860"/>
                    <a:pt x="572754" y="543071"/>
                  </a:cubicBezTo>
                  <a:cubicBezTo>
                    <a:pt x="572754" y="543071"/>
                    <a:pt x="572754" y="543071"/>
                    <a:pt x="572754" y="443250"/>
                  </a:cubicBezTo>
                  <a:cubicBezTo>
                    <a:pt x="547134" y="450644"/>
                    <a:pt x="525173" y="469130"/>
                    <a:pt x="525173" y="469130"/>
                  </a:cubicBezTo>
                  <a:cubicBezTo>
                    <a:pt x="525173" y="469130"/>
                    <a:pt x="525173" y="469130"/>
                    <a:pt x="521513" y="469130"/>
                  </a:cubicBezTo>
                  <a:cubicBezTo>
                    <a:pt x="521513" y="469130"/>
                    <a:pt x="521513" y="469130"/>
                    <a:pt x="510533" y="454341"/>
                  </a:cubicBezTo>
                  <a:cubicBezTo>
                    <a:pt x="510533" y="454341"/>
                    <a:pt x="510533" y="454341"/>
                    <a:pt x="514193" y="450644"/>
                  </a:cubicBezTo>
                  <a:cubicBezTo>
                    <a:pt x="514193" y="450644"/>
                    <a:pt x="558114" y="417371"/>
                    <a:pt x="602035" y="417371"/>
                  </a:cubicBezTo>
                  <a:cubicBezTo>
                    <a:pt x="605695" y="417371"/>
                    <a:pt x="609355" y="417371"/>
                    <a:pt x="616675" y="417371"/>
                  </a:cubicBezTo>
                  <a:cubicBezTo>
                    <a:pt x="627655" y="380400"/>
                    <a:pt x="660596" y="273184"/>
                    <a:pt x="689877" y="247305"/>
                  </a:cubicBezTo>
                  <a:cubicBezTo>
                    <a:pt x="689877" y="247305"/>
                    <a:pt x="689877" y="247305"/>
                    <a:pt x="693537" y="243608"/>
                  </a:cubicBezTo>
                  <a:close/>
                  <a:moveTo>
                    <a:pt x="70046" y="114004"/>
                  </a:moveTo>
                  <a:cubicBezTo>
                    <a:pt x="95853" y="117696"/>
                    <a:pt x="121660" y="147229"/>
                    <a:pt x="110600" y="176761"/>
                  </a:cubicBezTo>
                  <a:cubicBezTo>
                    <a:pt x="106913" y="187836"/>
                    <a:pt x="106913" y="202602"/>
                    <a:pt x="103226" y="213677"/>
                  </a:cubicBezTo>
                  <a:cubicBezTo>
                    <a:pt x="125346" y="224751"/>
                    <a:pt x="147466" y="224751"/>
                    <a:pt x="176960" y="209985"/>
                  </a:cubicBezTo>
                  <a:cubicBezTo>
                    <a:pt x="210140" y="195219"/>
                    <a:pt x="235946" y="243209"/>
                    <a:pt x="206453" y="257976"/>
                  </a:cubicBezTo>
                  <a:cubicBezTo>
                    <a:pt x="165900" y="280125"/>
                    <a:pt x="129033" y="283817"/>
                    <a:pt x="92166" y="272742"/>
                  </a:cubicBezTo>
                  <a:cubicBezTo>
                    <a:pt x="92166" y="298583"/>
                    <a:pt x="88480" y="324424"/>
                    <a:pt x="88480" y="353957"/>
                  </a:cubicBezTo>
                  <a:cubicBezTo>
                    <a:pt x="88480" y="361340"/>
                    <a:pt x="84793" y="368723"/>
                    <a:pt x="84793" y="376106"/>
                  </a:cubicBezTo>
                  <a:cubicBezTo>
                    <a:pt x="84793" y="376106"/>
                    <a:pt x="84793" y="376106"/>
                    <a:pt x="73733" y="376106"/>
                  </a:cubicBezTo>
                  <a:cubicBezTo>
                    <a:pt x="73733" y="376106"/>
                    <a:pt x="73733" y="376106"/>
                    <a:pt x="73733" y="545918"/>
                  </a:cubicBezTo>
                  <a:cubicBezTo>
                    <a:pt x="73733" y="579142"/>
                    <a:pt x="22120" y="579142"/>
                    <a:pt x="22120" y="545918"/>
                  </a:cubicBezTo>
                  <a:cubicBezTo>
                    <a:pt x="22120" y="545918"/>
                    <a:pt x="22120" y="545918"/>
                    <a:pt x="22120" y="383489"/>
                  </a:cubicBezTo>
                  <a:cubicBezTo>
                    <a:pt x="11060" y="379798"/>
                    <a:pt x="0" y="350265"/>
                    <a:pt x="0" y="239518"/>
                  </a:cubicBezTo>
                  <a:cubicBezTo>
                    <a:pt x="0" y="239518"/>
                    <a:pt x="7373" y="169378"/>
                    <a:pt x="18433" y="128771"/>
                  </a:cubicBezTo>
                  <a:cubicBezTo>
                    <a:pt x="18433" y="128771"/>
                    <a:pt x="22120" y="125079"/>
                    <a:pt x="25806" y="125079"/>
                  </a:cubicBezTo>
                  <a:cubicBezTo>
                    <a:pt x="36866" y="114004"/>
                    <a:pt x="51613" y="110313"/>
                    <a:pt x="70046" y="114004"/>
                  </a:cubicBezTo>
                  <a:close/>
                  <a:moveTo>
                    <a:pt x="320220" y="78139"/>
                  </a:moveTo>
                  <a:cubicBezTo>
                    <a:pt x="320220" y="78139"/>
                    <a:pt x="320220" y="78139"/>
                    <a:pt x="430189" y="181346"/>
                  </a:cubicBezTo>
                  <a:cubicBezTo>
                    <a:pt x="433855" y="177660"/>
                    <a:pt x="441186" y="173974"/>
                    <a:pt x="452183" y="177660"/>
                  </a:cubicBezTo>
                  <a:cubicBezTo>
                    <a:pt x="488840" y="192404"/>
                    <a:pt x="529162" y="196090"/>
                    <a:pt x="569484" y="199776"/>
                  </a:cubicBezTo>
                  <a:cubicBezTo>
                    <a:pt x="573149" y="196090"/>
                    <a:pt x="580481" y="188718"/>
                    <a:pt x="584146" y="181346"/>
                  </a:cubicBezTo>
                  <a:cubicBezTo>
                    <a:pt x="631799" y="133428"/>
                    <a:pt x="705112" y="207148"/>
                    <a:pt x="661125" y="255065"/>
                  </a:cubicBezTo>
                  <a:cubicBezTo>
                    <a:pt x="631799" y="284553"/>
                    <a:pt x="620803" y="321413"/>
                    <a:pt x="620803" y="358273"/>
                  </a:cubicBezTo>
                  <a:cubicBezTo>
                    <a:pt x="617137" y="387761"/>
                    <a:pt x="598809" y="409877"/>
                    <a:pt x="569484" y="409877"/>
                  </a:cubicBezTo>
                  <a:cubicBezTo>
                    <a:pt x="503502" y="424620"/>
                    <a:pt x="463180" y="472538"/>
                    <a:pt x="452183" y="542571"/>
                  </a:cubicBezTo>
                  <a:cubicBezTo>
                    <a:pt x="448518" y="586803"/>
                    <a:pt x="378871" y="586803"/>
                    <a:pt x="386202" y="542571"/>
                  </a:cubicBezTo>
                  <a:cubicBezTo>
                    <a:pt x="397199" y="454108"/>
                    <a:pt x="437521" y="384075"/>
                    <a:pt x="514499" y="354587"/>
                  </a:cubicBezTo>
                  <a:cubicBezTo>
                    <a:pt x="518165" y="317727"/>
                    <a:pt x="525496" y="284553"/>
                    <a:pt x="540159" y="255065"/>
                  </a:cubicBezTo>
                  <a:cubicBezTo>
                    <a:pt x="503502" y="251380"/>
                    <a:pt x="470511" y="244008"/>
                    <a:pt x="437521" y="232950"/>
                  </a:cubicBezTo>
                  <a:cubicBezTo>
                    <a:pt x="415527" y="225578"/>
                    <a:pt x="411861" y="207148"/>
                    <a:pt x="419193" y="192404"/>
                  </a:cubicBezTo>
                  <a:cubicBezTo>
                    <a:pt x="419193" y="192404"/>
                    <a:pt x="419193" y="192404"/>
                    <a:pt x="312889" y="89197"/>
                  </a:cubicBezTo>
                  <a:cubicBezTo>
                    <a:pt x="312889" y="89197"/>
                    <a:pt x="312889" y="89197"/>
                    <a:pt x="320220" y="78139"/>
                  </a:cubicBezTo>
                  <a:close/>
                  <a:moveTo>
                    <a:pt x="622378" y="52092"/>
                  </a:moveTo>
                  <a:cubicBezTo>
                    <a:pt x="651994" y="52092"/>
                    <a:pt x="676002" y="76101"/>
                    <a:pt x="676002" y="105717"/>
                  </a:cubicBezTo>
                  <a:cubicBezTo>
                    <a:pt x="676002" y="135333"/>
                    <a:pt x="651994" y="159342"/>
                    <a:pt x="622378" y="159342"/>
                  </a:cubicBezTo>
                  <a:cubicBezTo>
                    <a:pt x="592762" y="159342"/>
                    <a:pt x="568754" y="135333"/>
                    <a:pt x="568754" y="105717"/>
                  </a:cubicBezTo>
                  <a:cubicBezTo>
                    <a:pt x="568754" y="76101"/>
                    <a:pt x="592762" y="52092"/>
                    <a:pt x="622378" y="52092"/>
                  </a:cubicBezTo>
                  <a:close/>
                  <a:moveTo>
                    <a:pt x="90395" y="0"/>
                  </a:moveTo>
                  <a:cubicBezTo>
                    <a:pt x="120011" y="0"/>
                    <a:pt x="144019" y="23322"/>
                    <a:pt x="144019" y="52092"/>
                  </a:cubicBezTo>
                  <a:cubicBezTo>
                    <a:pt x="144019" y="80862"/>
                    <a:pt x="120011" y="104184"/>
                    <a:pt x="90395" y="104184"/>
                  </a:cubicBezTo>
                  <a:cubicBezTo>
                    <a:pt x="60779" y="104184"/>
                    <a:pt x="36771" y="80862"/>
                    <a:pt x="36771" y="52092"/>
                  </a:cubicBezTo>
                  <a:cubicBezTo>
                    <a:pt x="36771" y="23322"/>
                    <a:pt x="60779" y="0"/>
                    <a:pt x="90395" y="0"/>
                  </a:cubicBezTo>
                  <a:close/>
                </a:path>
              </a:pathLst>
            </a:custGeom>
            <a:solidFill>
              <a:srgbClr val="EB6D4A"/>
            </a:solidFill>
            <a:ln>
              <a:noFill/>
            </a:ln>
            <a:extLst/>
          </p:spPr>
          <p:txBody>
            <a:bodyPr wrap="square" lIns="91440" tIns="45720" rIns="91440" bIns="45720" anchor="ctr">
              <a:normAutofit/>
            </a:bodyPr>
            <a:lstStyle/>
            <a:p>
              <a:pPr algn="ctr"/>
              <a:endParaRPr sz="2400" b="1"/>
            </a:p>
          </p:txBody>
        </p:sp>
        <p:sp>
          <p:nvSpPr>
            <p:cNvPr id="14" name="ïş1íd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796B159A-B119-42E2-8074-D204056BBC77}"/>
                </a:ext>
              </a:extLst>
            </p:cNvPr>
            <p:cNvSpPr/>
            <p:nvPr/>
          </p:nvSpPr>
          <p:spPr bwMode="auto">
            <a:xfrm>
              <a:off x="1083488" y="3710034"/>
              <a:ext cx="613046" cy="610326"/>
            </a:xfrm>
            <a:custGeom>
              <a:avLst/>
              <a:gdLst>
                <a:gd name="connsiteX0" fmla="*/ 454514 w 613046"/>
                <a:gd name="connsiteY0" fmla="*/ 373741 h 610326"/>
                <a:gd name="connsiteX1" fmla="*/ 595797 w 613046"/>
                <a:gd name="connsiteY1" fmla="*/ 511272 h 610326"/>
                <a:gd name="connsiteX2" fmla="*/ 595797 w 613046"/>
                <a:gd name="connsiteY2" fmla="*/ 593135 h 610326"/>
                <a:gd name="connsiteX3" fmla="*/ 513656 w 613046"/>
                <a:gd name="connsiteY3" fmla="*/ 593135 h 610326"/>
                <a:gd name="connsiteX4" fmla="*/ 372373 w 613046"/>
                <a:gd name="connsiteY4" fmla="*/ 452330 h 610326"/>
                <a:gd name="connsiteX5" fmla="*/ 454514 w 613046"/>
                <a:gd name="connsiteY5" fmla="*/ 373741 h 610326"/>
                <a:gd name="connsiteX6" fmla="*/ 231364 w 613046"/>
                <a:gd name="connsiteY6" fmla="*/ 94462 h 610326"/>
                <a:gd name="connsiteX7" fmla="*/ 231364 w 613046"/>
                <a:gd name="connsiteY7" fmla="*/ 133729 h 610326"/>
                <a:gd name="connsiteX8" fmla="*/ 135499 w 613046"/>
                <a:gd name="connsiteY8" fmla="*/ 228625 h 610326"/>
                <a:gd name="connsiteX9" fmla="*/ 95831 w 613046"/>
                <a:gd name="connsiteY9" fmla="*/ 228625 h 610326"/>
                <a:gd name="connsiteX10" fmla="*/ 231364 w 613046"/>
                <a:gd name="connsiteY10" fmla="*/ 94462 h 610326"/>
                <a:gd name="connsiteX11" fmla="*/ 230271 w 613046"/>
                <a:gd name="connsiteY11" fmla="*/ 55689 h 610326"/>
                <a:gd name="connsiteX12" fmla="*/ 55923 w 613046"/>
                <a:gd name="connsiteY12" fmla="*/ 229310 h 610326"/>
                <a:gd name="connsiteX13" fmla="*/ 230271 w 613046"/>
                <a:gd name="connsiteY13" fmla="*/ 399655 h 610326"/>
                <a:gd name="connsiteX14" fmla="*/ 401329 w 613046"/>
                <a:gd name="connsiteY14" fmla="*/ 229310 h 610326"/>
                <a:gd name="connsiteX15" fmla="*/ 230271 w 613046"/>
                <a:gd name="connsiteY15" fmla="*/ 55689 h 610326"/>
                <a:gd name="connsiteX16" fmla="*/ 230271 w 613046"/>
                <a:gd name="connsiteY16" fmla="*/ 0 h 610326"/>
                <a:gd name="connsiteX17" fmla="*/ 457252 w 613046"/>
                <a:gd name="connsiteY17" fmla="*/ 229310 h 610326"/>
                <a:gd name="connsiteX18" fmla="*/ 230271 w 613046"/>
                <a:gd name="connsiteY18" fmla="*/ 458620 h 610326"/>
                <a:gd name="connsiteX19" fmla="*/ 0 w 613046"/>
                <a:gd name="connsiteY19" fmla="*/ 229310 h 610326"/>
                <a:gd name="connsiteX20" fmla="*/ 230271 w 613046"/>
                <a:gd name="connsiteY20" fmla="*/ 0 h 6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3046" h="610326">
                  <a:moveTo>
                    <a:pt x="454514" y="373741"/>
                  </a:moveTo>
                  <a:cubicBezTo>
                    <a:pt x="454514" y="373741"/>
                    <a:pt x="454514" y="373741"/>
                    <a:pt x="595797" y="511272"/>
                  </a:cubicBezTo>
                  <a:cubicBezTo>
                    <a:pt x="618796" y="534194"/>
                    <a:pt x="618796" y="570214"/>
                    <a:pt x="595797" y="593135"/>
                  </a:cubicBezTo>
                  <a:cubicBezTo>
                    <a:pt x="572797" y="616057"/>
                    <a:pt x="536655" y="616057"/>
                    <a:pt x="513656" y="593135"/>
                  </a:cubicBezTo>
                  <a:cubicBezTo>
                    <a:pt x="513656" y="593135"/>
                    <a:pt x="513656" y="593135"/>
                    <a:pt x="372373" y="452330"/>
                  </a:cubicBezTo>
                  <a:cubicBezTo>
                    <a:pt x="405229" y="432683"/>
                    <a:pt x="434800" y="406487"/>
                    <a:pt x="454514" y="373741"/>
                  </a:cubicBezTo>
                  <a:close/>
                  <a:moveTo>
                    <a:pt x="231364" y="94462"/>
                  </a:moveTo>
                  <a:cubicBezTo>
                    <a:pt x="231364" y="94462"/>
                    <a:pt x="231364" y="94462"/>
                    <a:pt x="231364" y="133729"/>
                  </a:cubicBezTo>
                  <a:cubicBezTo>
                    <a:pt x="178473" y="133729"/>
                    <a:pt x="135499" y="176269"/>
                    <a:pt x="135499" y="228625"/>
                  </a:cubicBezTo>
                  <a:cubicBezTo>
                    <a:pt x="135499" y="228625"/>
                    <a:pt x="135499" y="228625"/>
                    <a:pt x="95831" y="228625"/>
                  </a:cubicBezTo>
                  <a:cubicBezTo>
                    <a:pt x="95831" y="153363"/>
                    <a:pt x="155333" y="94462"/>
                    <a:pt x="231364" y="94462"/>
                  </a:cubicBezTo>
                  <a:close/>
                  <a:moveTo>
                    <a:pt x="230271" y="55689"/>
                  </a:moveTo>
                  <a:cubicBezTo>
                    <a:pt x="134873" y="55689"/>
                    <a:pt x="55923" y="134310"/>
                    <a:pt x="55923" y="229310"/>
                  </a:cubicBezTo>
                  <a:cubicBezTo>
                    <a:pt x="55923" y="324310"/>
                    <a:pt x="134873" y="399655"/>
                    <a:pt x="230271" y="399655"/>
                  </a:cubicBezTo>
                  <a:cubicBezTo>
                    <a:pt x="322379" y="399655"/>
                    <a:pt x="401329" y="324310"/>
                    <a:pt x="401329" y="229310"/>
                  </a:cubicBezTo>
                  <a:cubicBezTo>
                    <a:pt x="401329" y="134310"/>
                    <a:pt x="322379" y="55689"/>
                    <a:pt x="230271" y="55689"/>
                  </a:cubicBezTo>
                  <a:close/>
                  <a:moveTo>
                    <a:pt x="230271" y="0"/>
                  </a:moveTo>
                  <a:cubicBezTo>
                    <a:pt x="355275" y="0"/>
                    <a:pt x="457252" y="101551"/>
                    <a:pt x="457252" y="229310"/>
                  </a:cubicBezTo>
                  <a:cubicBezTo>
                    <a:pt x="457252" y="353792"/>
                    <a:pt x="355275" y="458620"/>
                    <a:pt x="230271" y="458620"/>
                  </a:cubicBezTo>
                  <a:cubicBezTo>
                    <a:pt x="101977" y="458620"/>
                    <a:pt x="0" y="353792"/>
                    <a:pt x="0" y="229310"/>
                  </a:cubicBezTo>
                  <a:cubicBezTo>
                    <a:pt x="0" y="101551"/>
                    <a:pt x="101977" y="0"/>
                    <a:pt x="230271" y="0"/>
                  </a:cubicBezTo>
                  <a:close/>
                </a:path>
              </a:pathLst>
            </a:custGeom>
            <a:solidFill>
              <a:srgbClr val="4F958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sz="2400" b="1"/>
            </a:p>
          </p:txBody>
        </p:sp>
        <p:sp>
          <p:nvSpPr>
            <p:cNvPr id="15" name="ïSḷiḍ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750AB2E-BAD3-4599-819B-A931A82C8006}"/>
                </a:ext>
              </a:extLst>
            </p:cNvPr>
            <p:cNvSpPr/>
            <p:nvPr/>
          </p:nvSpPr>
          <p:spPr bwMode="auto">
            <a:xfrm>
              <a:off x="3671202" y="3749178"/>
              <a:ext cx="549095" cy="549096"/>
            </a:xfrm>
            <a:custGeom>
              <a:avLst/>
              <a:gdLst>
                <a:gd name="T0" fmla="*/ 178 w 190"/>
                <a:gd name="T1" fmla="*/ 0 h 190"/>
                <a:gd name="T2" fmla="*/ 12 w 190"/>
                <a:gd name="T3" fmla="*/ 0 h 190"/>
                <a:gd name="T4" fmla="*/ 0 w 190"/>
                <a:gd name="T5" fmla="*/ 11 h 190"/>
                <a:gd name="T6" fmla="*/ 0 w 190"/>
                <a:gd name="T7" fmla="*/ 178 h 190"/>
                <a:gd name="T8" fmla="*/ 12 w 190"/>
                <a:gd name="T9" fmla="*/ 190 h 190"/>
                <a:gd name="T10" fmla="*/ 178 w 190"/>
                <a:gd name="T11" fmla="*/ 190 h 190"/>
                <a:gd name="T12" fmla="*/ 190 w 190"/>
                <a:gd name="T13" fmla="*/ 178 h 190"/>
                <a:gd name="T14" fmla="*/ 190 w 190"/>
                <a:gd name="T15" fmla="*/ 11 h 190"/>
                <a:gd name="T16" fmla="*/ 178 w 190"/>
                <a:gd name="T17" fmla="*/ 0 h 190"/>
                <a:gd name="T18" fmla="*/ 36 w 190"/>
                <a:gd name="T19" fmla="*/ 178 h 190"/>
                <a:gd name="T20" fmla="*/ 12 w 190"/>
                <a:gd name="T21" fmla="*/ 178 h 190"/>
                <a:gd name="T22" fmla="*/ 12 w 190"/>
                <a:gd name="T23" fmla="*/ 154 h 190"/>
                <a:gd name="T24" fmla="*/ 36 w 190"/>
                <a:gd name="T25" fmla="*/ 154 h 190"/>
                <a:gd name="T26" fmla="*/ 36 w 190"/>
                <a:gd name="T27" fmla="*/ 178 h 190"/>
                <a:gd name="T28" fmla="*/ 36 w 190"/>
                <a:gd name="T29" fmla="*/ 130 h 190"/>
                <a:gd name="T30" fmla="*/ 12 w 190"/>
                <a:gd name="T31" fmla="*/ 130 h 190"/>
                <a:gd name="T32" fmla="*/ 12 w 190"/>
                <a:gd name="T33" fmla="*/ 106 h 190"/>
                <a:gd name="T34" fmla="*/ 36 w 190"/>
                <a:gd name="T35" fmla="*/ 106 h 190"/>
                <a:gd name="T36" fmla="*/ 36 w 190"/>
                <a:gd name="T37" fmla="*/ 130 h 190"/>
                <a:gd name="T38" fmla="*/ 36 w 190"/>
                <a:gd name="T39" fmla="*/ 83 h 190"/>
                <a:gd name="T40" fmla="*/ 12 w 190"/>
                <a:gd name="T41" fmla="*/ 83 h 190"/>
                <a:gd name="T42" fmla="*/ 12 w 190"/>
                <a:gd name="T43" fmla="*/ 59 h 190"/>
                <a:gd name="T44" fmla="*/ 36 w 190"/>
                <a:gd name="T45" fmla="*/ 59 h 190"/>
                <a:gd name="T46" fmla="*/ 36 w 190"/>
                <a:gd name="T47" fmla="*/ 83 h 190"/>
                <a:gd name="T48" fmla="*/ 36 w 190"/>
                <a:gd name="T49" fmla="*/ 35 h 190"/>
                <a:gd name="T50" fmla="*/ 12 w 190"/>
                <a:gd name="T51" fmla="*/ 35 h 190"/>
                <a:gd name="T52" fmla="*/ 12 w 190"/>
                <a:gd name="T53" fmla="*/ 11 h 190"/>
                <a:gd name="T54" fmla="*/ 36 w 190"/>
                <a:gd name="T55" fmla="*/ 11 h 190"/>
                <a:gd name="T56" fmla="*/ 36 w 190"/>
                <a:gd name="T57" fmla="*/ 35 h 190"/>
                <a:gd name="T58" fmla="*/ 143 w 190"/>
                <a:gd name="T59" fmla="*/ 178 h 190"/>
                <a:gd name="T60" fmla="*/ 48 w 190"/>
                <a:gd name="T61" fmla="*/ 178 h 190"/>
                <a:gd name="T62" fmla="*/ 48 w 190"/>
                <a:gd name="T63" fmla="*/ 118 h 190"/>
                <a:gd name="T64" fmla="*/ 143 w 190"/>
                <a:gd name="T65" fmla="*/ 118 h 190"/>
                <a:gd name="T66" fmla="*/ 143 w 190"/>
                <a:gd name="T67" fmla="*/ 178 h 190"/>
                <a:gd name="T68" fmla="*/ 143 w 190"/>
                <a:gd name="T69" fmla="*/ 106 h 190"/>
                <a:gd name="T70" fmla="*/ 48 w 190"/>
                <a:gd name="T71" fmla="*/ 106 h 190"/>
                <a:gd name="T72" fmla="*/ 48 w 190"/>
                <a:gd name="T73" fmla="*/ 11 h 190"/>
                <a:gd name="T74" fmla="*/ 143 w 190"/>
                <a:gd name="T75" fmla="*/ 11 h 190"/>
                <a:gd name="T76" fmla="*/ 143 w 190"/>
                <a:gd name="T77" fmla="*/ 106 h 190"/>
                <a:gd name="T78" fmla="*/ 178 w 190"/>
                <a:gd name="T79" fmla="*/ 178 h 190"/>
                <a:gd name="T80" fmla="*/ 154 w 190"/>
                <a:gd name="T81" fmla="*/ 178 h 190"/>
                <a:gd name="T82" fmla="*/ 154 w 190"/>
                <a:gd name="T83" fmla="*/ 154 h 190"/>
                <a:gd name="T84" fmla="*/ 178 w 190"/>
                <a:gd name="T85" fmla="*/ 154 h 190"/>
                <a:gd name="T86" fmla="*/ 178 w 190"/>
                <a:gd name="T87" fmla="*/ 178 h 190"/>
                <a:gd name="T88" fmla="*/ 178 w 190"/>
                <a:gd name="T89" fmla="*/ 130 h 190"/>
                <a:gd name="T90" fmla="*/ 154 w 190"/>
                <a:gd name="T91" fmla="*/ 130 h 190"/>
                <a:gd name="T92" fmla="*/ 154 w 190"/>
                <a:gd name="T93" fmla="*/ 106 h 190"/>
                <a:gd name="T94" fmla="*/ 178 w 190"/>
                <a:gd name="T95" fmla="*/ 106 h 190"/>
                <a:gd name="T96" fmla="*/ 178 w 190"/>
                <a:gd name="T97" fmla="*/ 130 h 190"/>
                <a:gd name="T98" fmla="*/ 178 w 190"/>
                <a:gd name="T99" fmla="*/ 83 h 190"/>
                <a:gd name="T100" fmla="*/ 154 w 190"/>
                <a:gd name="T101" fmla="*/ 83 h 190"/>
                <a:gd name="T102" fmla="*/ 154 w 190"/>
                <a:gd name="T103" fmla="*/ 59 h 190"/>
                <a:gd name="T104" fmla="*/ 178 w 190"/>
                <a:gd name="T105" fmla="*/ 59 h 190"/>
                <a:gd name="T106" fmla="*/ 178 w 190"/>
                <a:gd name="T107" fmla="*/ 83 h 190"/>
                <a:gd name="T108" fmla="*/ 178 w 190"/>
                <a:gd name="T109" fmla="*/ 35 h 190"/>
                <a:gd name="T110" fmla="*/ 154 w 190"/>
                <a:gd name="T111" fmla="*/ 35 h 190"/>
                <a:gd name="T112" fmla="*/ 154 w 190"/>
                <a:gd name="T113" fmla="*/ 11 h 190"/>
                <a:gd name="T114" fmla="*/ 178 w 190"/>
                <a:gd name="T115" fmla="*/ 11 h 190"/>
                <a:gd name="T116" fmla="*/ 178 w 190"/>
                <a:gd name="T117"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90">
                  <a:moveTo>
                    <a:pt x="178" y="0"/>
                  </a:moveTo>
                  <a:cubicBezTo>
                    <a:pt x="12" y="0"/>
                    <a:pt x="12" y="0"/>
                    <a:pt x="12" y="0"/>
                  </a:cubicBezTo>
                  <a:cubicBezTo>
                    <a:pt x="5" y="0"/>
                    <a:pt x="0" y="5"/>
                    <a:pt x="0" y="11"/>
                  </a:cubicBezTo>
                  <a:cubicBezTo>
                    <a:pt x="0" y="178"/>
                    <a:pt x="0" y="178"/>
                    <a:pt x="0" y="178"/>
                  </a:cubicBezTo>
                  <a:cubicBezTo>
                    <a:pt x="0" y="184"/>
                    <a:pt x="5" y="190"/>
                    <a:pt x="12" y="190"/>
                  </a:cubicBezTo>
                  <a:cubicBezTo>
                    <a:pt x="178" y="190"/>
                    <a:pt x="178" y="190"/>
                    <a:pt x="178" y="190"/>
                  </a:cubicBezTo>
                  <a:cubicBezTo>
                    <a:pt x="185" y="190"/>
                    <a:pt x="190" y="184"/>
                    <a:pt x="190" y="178"/>
                  </a:cubicBezTo>
                  <a:cubicBezTo>
                    <a:pt x="190" y="11"/>
                    <a:pt x="190" y="11"/>
                    <a:pt x="190" y="11"/>
                  </a:cubicBezTo>
                  <a:cubicBezTo>
                    <a:pt x="190" y="5"/>
                    <a:pt x="185" y="0"/>
                    <a:pt x="178" y="0"/>
                  </a:cubicBezTo>
                  <a:moveTo>
                    <a:pt x="36" y="178"/>
                  </a:moveTo>
                  <a:cubicBezTo>
                    <a:pt x="12" y="178"/>
                    <a:pt x="12" y="178"/>
                    <a:pt x="12" y="178"/>
                  </a:cubicBezTo>
                  <a:cubicBezTo>
                    <a:pt x="12" y="154"/>
                    <a:pt x="12" y="154"/>
                    <a:pt x="12" y="154"/>
                  </a:cubicBezTo>
                  <a:cubicBezTo>
                    <a:pt x="36" y="154"/>
                    <a:pt x="36" y="154"/>
                    <a:pt x="36" y="154"/>
                  </a:cubicBezTo>
                  <a:lnTo>
                    <a:pt x="36" y="178"/>
                  </a:lnTo>
                  <a:close/>
                  <a:moveTo>
                    <a:pt x="36" y="130"/>
                  </a:moveTo>
                  <a:cubicBezTo>
                    <a:pt x="12" y="130"/>
                    <a:pt x="12" y="130"/>
                    <a:pt x="12" y="130"/>
                  </a:cubicBezTo>
                  <a:cubicBezTo>
                    <a:pt x="12" y="106"/>
                    <a:pt x="12" y="106"/>
                    <a:pt x="12" y="106"/>
                  </a:cubicBezTo>
                  <a:cubicBezTo>
                    <a:pt x="36" y="106"/>
                    <a:pt x="36" y="106"/>
                    <a:pt x="36" y="106"/>
                  </a:cubicBezTo>
                  <a:lnTo>
                    <a:pt x="36" y="130"/>
                  </a:lnTo>
                  <a:close/>
                  <a:moveTo>
                    <a:pt x="36" y="83"/>
                  </a:moveTo>
                  <a:cubicBezTo>
                    <a:pt x="12" y="83"/>
                    <a:pt x="12" y="83"/>
                    <a:pt x="12" y="83"/>
                  </a:cubicBezTo>
                  <a:cubicBezTo>
                    <a:pt x="12" y="59"/>
                    <a:pt x="12" y="59"/>
                    <a:pt x="12" y="59"/>
                  </a:cubicBezTo>
                  <a:cubicBezTo>
                    <a:pt x="36" y="59"/>
                    <a:pt x="36" y="59"/>
                    <a:pt x="36" y="59"/>
                  </a:cubicBezTo>
                  <a:lnTo>
                    <a:pt x="36" y="83"/>
                  </a:lnTo>
                  <a:close/>
                  <a:moveTo>
                    <a:pt x="36" y="35"/>
                  </a:moveTo>
                  <a:cubicBezTo>
                    <a:pt x="12" y="35"/>
                    <a:pt x="12" y="35"/>
                    <a:pt x="12" y="35"/>
                  </a:cubicBezTo>
                  <a:cubicBezTo>
                    <a:pt x="12" y="11"/>
                    <a:pt x="12" y="11"/>
                    <a:pt x="12" y="11"/>
                  </a:cubicBezTo>
                  <a:cubicBezTo>
                    <a:pt x="36" y="11"/>
                    <a:pt x="36" y="11"/>
                    <a:pt x="36" y="11"/>
                  </a:cubicBezTo>
                  <a:lnTo>
                    <a:pt x="36" y="35"/>
                  </a:lnTo>
                  <a:close/>
                  <a:moveTo>
                    <a:pt x="143" y="178"/>
                  </a:moveTo>
                  <a:cubicBezTo>
                    <a:pt x="48" y="178"/>
                    <a:pt x="48" y="178"/>
                    <a:pt x="48" y="178"/>
                  </a:cubicBezTo>
                  <a:cubicBezTo>
                    <a:pt x="48" y="118"/>
                    <a:pt x="48" y="118"/>
                    <a:pt x="48" y="118"/>
                  </a:cubicBezTo>
                  <a:cubicBezTo>
                    <a:pt x="143" y="118"/>
                    <a:pt x="143" y="118"/>
                    <a:pt x="143" y="118"/>
                  </a:cubicBezTo>
                  <a:lnTo>
                    <a:pt x="143" y="178"/>
                  </a:lnTo>
                  <a:close/>
                  <a:moveTo>
                    <a:pt x="143" y="106"/>
                  </a:moveTo>
                  <a:cubicBezTo>
                    <a:pt x="48" y="106"/>
                    <a:pt x="48" y="106"/>
                    <a:pt x="48" y="106"/>
                  </a:cubicBezTo>
                  <a:cubicBezTo>
                    <a:pt x="48" y="11"/>
                    <a:pt x="48" y="11"/>
                    <a:pt x="48" y="11"/>
                  </a:cubicBezTo>
                  <a:cubicBezTo>
                    <a:pt x="143" y="11"/>
                    <a:pt x="143" y="11"/>
                    <a:pt x="143" y="11"/>
                  </a:cubicBezTo>
                  <a:lnTo>
                    <a:pt x="143" y="106"/>
                  </a:lnTo>
                  <a:close/>
                  <a:moveTo>
                    <a:pt x="178" y="178"/>
                  </a:moveTo>
                  <a:cubicBezTo>
                    <a:pt x="154" y="178"/>
                    <a:pt x="154" y="178"/>
                    <a:pt x="154" y="178"/>
                  </a:cubicBezTo>
                  <a:cubicBezTo>
                    <a:pt x="154" y="154"/>
                    <a:pt x="154" y="154"/>
                    <a:pt x="154" y="154"/>
                  </a:cubicBezTo>
                  <a:cubicBezTo>
                    <a:pt x="178" y="154"/>
                    <a:pt x="178" y="154"/>
                    <a:pt x="178" y="154"/>
                  </a:cubicBezTo>
                  <a:lnTo>
                    <a:pt x="178" y="178"/>
                  </a:lnTo>
                  <a:close/>
                  <a:moveTo>
                    <a:pt x="178" y="130"/>
                  </a:moveTo>
                  <a:cubicBezTo>
                    <a:pt x="154" y="130"/>
                    <a:pt x="154" y="130"/>
                    <a:pt x="154" y="130"/>
                  </a:cubicBezTo>
                  <a:cubicBezTo>
                    <a:pt x="154" y="106"/>
                    <a:pt x="154" y="106"/>
                    <a:pt x="154" y="106"/>
                  </a:cubicBezTo>
                  <a:cubicBezTo>
                    <a:pt x="178" y="106"/>
                    <a:pt x="178" y="106"/>
                    <a:pt x="178" y="106"/>
                  </a:cubicBezTo>
                  <a:lnTo>
                    <a:pt x="178" y="130"/>
                  </a:lnTo>
                  <a:close/>
                  <a:moveTo>
                    <a:pt x="178" y="83"/>
                  </a:moveTo>
                  <a:cubicBezTo>
                    <a:pt x="154" y="83"/>
                    <a:pt x="154" y="83"/>
                    <a:pt x="154" y="83"/>
                  </a:cubicBezTo>
                  <a:cubicBezTo>
                    <a:pt x="154" y="59"/>
                    <a:pt x="154" y="59"/>
                    <a:pt x="154" y="59"/>
                  </a:cubicBezTo>
                  <a:cubicBezTo>
                    <a:pt x="178" y="59"/>
                    <a:pt x="178" y="59"/>
                    <a:pt x="178" y="59"/>
                  </a:cubicBezTo>
                  <a:lnTo>
                    <a:pt x="178" y="83"/>
                  </a:lnTo>
                  <a:close/>
                  <a:moveTo>
                    <a:pt x="178" y="35"/>
                  </a:moveTo>
                  <a:cubicBezTo>
                    <a:pt x="154" y="35"/>
                    <a:pt x="154" y="35"/>
                    <a:pt x="154" y="35"/>
                  </a:cubicBezTo>
                  <a:cubicBezTo>
                    <a:pt x="154" y="11"/>
                    <a:pt x="154" y="11"/>
                    <a:pt x="154" y="11"/>
                  </a:cubicBezTo>
                  <a:cubicBezTo>
                    <a:pt x="178" y="11"/>
                    <a:pt x="178" y="11"/>
                    <a:pt x="178" y="11"/>
                  </a:cubicBezTo>
                  <a:lnTo>
                    <a:pt x="178" y="35"/>
                  </a:lnTo>
                  <a:close/>
                </a:path>
              </a:pathLst>
            </a:custGeom>
            <a:solidFill>
              <a:srgbClr val="4F958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sz="2400" b="1"/>
            </a:p>
          </p:txBody>
        </p:sp>
        <p:sp>
          <p:nvSpPr>
            <p:cNvPr id="16" name="íSľiḋ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3EE21493-5FBE-41CE-B3CD-993A2E788450}"/>
                </a:ext>
              </a:extLst>
            </p:cNvPr>
            <p:cNvSpPr/>
            <p:nvPr/>
          </p:nvSpPr>
          <p:spPr bwMode="auto">
            <a:xfrm>
              <a:off x="7575984" y="2230479"/>
              <a:ext cx="594287" cy="578988"/>
            </a:xfrm>
            <a:custGeom>
              <a:avLst/>
              <a:gdLst>
                <a:gd name="connsiteX0" fmla="*/ 265136 w 594287"/>
                <a:gd name="connsiteY0" fmla="*/ 45896 h 578988"/>
                <a:gd name="connsiteX1" fmla="*/ 265136 w 594287"/>
                <a:gd name="connsiteY1" fmla="*/ 313852 h 578988"/>
                <a:gd name="connsiteX2" fmla="*/ 533093 w 594287"/>
                <a:gd name="connsiteY2" fmla="*/ 313852 h 578988"/>
                <a:gd name="connsiteX3" fmla="*/ 265136 w 594287"/>
                <a:gd name="connsiteY3" fmla="*/ 578988 h 578988"/>
                <a:gd name="connsiteX4" fmla="*/ 0 w 594287"/>
                <a:gd name="connsiteY4" fmla="*/ 313852 h 578988"/>
                <a:gd name="connsiteX5" fmla="*/ 265136 w 594287"/>
                <a:gd name="connsiteY5" fmla="*/ 45896 h 578988"/>
                <a:gd name="connsiteX6" fmla="*/ 327152 w 594287"/>
                <a:gd name="connsiteY6" fmla="*/ 0 h 578988"/>
                <a:gd name="connsiteX7" fmla="*/ 594287 w 594287"/>
                <a:gd name="connsiteY7" fmla="*/ 268311 h 578988"/>
                <a:gd name="connsiteX8" fmla="*/ 327152 w 594287"/>
                <a:gd name="connsiteY8" fmla="*/ 268311 h 57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287" h="578988">
                  <a:moveTo>
                    <a:pt x="265136" y="45896"/>
                  </a:moveTo>
                  <a:lnTo>
                    <a:pt x="265136" y="313852"/>
                  </a:lnTo>
                  <a:cubicBezTo>
                    <a:pt x="533093" y="313852"/>
                    <a:pt x="533093" y="313852"/>
                    <a:pt x="533093" y="313852"/>
                  </a:cubicBezTo>
                  <a:cubicBezTo>
                    <a:pt x="533093" y="460523"/>
                    <a:pt x="414628" y="578988"/>
                    <a:pt x="265136" y="578988"/>
                  </a:cubicBezTo>
                  <a:cubicBezTo>
                    <a:pt x="118465" y="578988"/>
                    <a:pt x="0" y="460523"/>
                    <a:pt x="0" y="313852"/>
                  </a:cubicBezTo>
                  <a:cubicBezTo>
                    <a:pt x="0" y="164361"/>
                    <a:pt x="118465" y="45896"/>
                    <a:pt x="265136" y="45896"/>
                  </a:cubicBezTo>
                  <a:close/>
                  <a:moveTo>
                    <a:pt x="327152" y="0"/>
                  </a:moveTo>
                  <a:cubicBezTo>
                    <a:pt x="473374" y="0"/>
                    <a:pt x="594287" y="118622"/>
                    <a:pt x="594287" y="268311"/>
                  </a:cubicBezTo>
                  <a:cubicBezTo>
                    <a:pt x="594287" y="268311"/>
                    <a:pt x="594287" y="268311"/>
                    <a:pt x="327152" y="268311"/>
                  </a:cubicBezTo>
                  <a:close/>
                </a:path>
              </a:pathLst>
            </a:custGeom>
            <a:solidFill>
              <a:srgbClr val="EB6D4A"/>
            </a:solidFill>
            <a:ln>
              <a:noFill/>
            </a:ln>
            <a:extLst/>
          </p:spPr>
          <p:txBody>
            <a:bodyPr wrap="square" lIns="91440" tIns="45720" rIns="91440" bIns="45720" anchor="ctr">
              <a:normAutofit/>
            </a:bodyPr>
            <a:lstStyle/>
            <a:p>
              <a:pPr algn="ctr"/>
              <a:endParaRPr sz="2400" b="1"/>
            </a:p>
          </p:txBody>
        </p:sp>
        <p:sp>
          <p:nvSpPr>
            <p:cNvPr id="17" name="ïṥľíď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7725120C-2F4B-450B-A3FA-0601B1230C72}"/>
                </a:ext>
              </a:extLst>
            </p:cNvPr>
            <p:cNvSpPr/>
            <p:nvPr/>
          </p:nvSpPr>
          <p:spPr bwMode="auto">
            <a:xfrm>
              <a:off x="8824675" y="3727027"/>
              <a:ext cx="711451" cy="631013"/>
            </a:xfrm>
            <a:custGeom>
              <a:avLst/>
              <a:gdLst>
                <a:gd name="T0" fmla="*/ 211 w 214"/>
                <a:gd name="T1" fmla="*/ 26 h 189"/>
                <a:gd name="T2" fmla="*/ 193 w 214"/>
                <a:gd name="T3" fmla="*/ 7 h 189"/>
                <a:gd name="T4" fmla="*/ 183 w 214"/>
                <a:gd name="T5" fmla="*/ 7 h 189"/>
                <a:gd name="T6" fmla="*/ 181 w 214"/>
                <a:gd name="T7" fmla="*/ 13 h 189"/>
                <a:gd name="T8" fmla="*/ 177 w 214"/>
                <a:gd name="T9" fmla="*/ 14 h 189"/>
                <a:gd name="T10" fmla="*/ 177 w 214"/>
                <a:gd name="T11" fmla="*/ 14 h 189"/>
                <a:gd name="T12" fmla="*/ 129 w 214"/>
                <a:gd name="T13" fmla="*/ 63 h 189"/>
                <a:gd name="T14" fmla="*/ 126 w 214"/>
                <a:gd name="T15" fmla="*/ 75 h 189"/>
                <a:gd name="T16" fmla="*/ 131 w 214"/>
                <a:gd name="T17" fmla="*/ 80 h 189"/>
                <a:gd name="T18" fmla="*/ 131 w 214"/>
                <a:gd name="T19" fmla="*/ 80 h 189"/>
                <a:gd name="T20" fmla="*/ 131 w 214"/>
                <a:gd name="T21" fmla="*/ 81 h 189"/>
                <a:gd name="T22" fmla="*/ 121 w 214"/>
                <a:gd name="T23" fmla="*/ 92 h 189"/>
                <a:gd name="T24" fmla="*/ 85 w 214"/>
                <a:gd name="T25" fmla="*/ 56 h 189"/>
                <a:gd name="T26" fmla="*/ 74 w 214"/>
                <a:gd name="T27" fmla="*/ 15 h 189"/>
                <a:gd name="T28" fmla="*/ 34 w 214"/>
                <a:gd name="T29" fmla="*/ 4 h 189"/>
                <a:gd name="T30" fmla="*/ 57 w 214"/>
                <a:gd name="T31" fmla="*/ 28 h 189"/>
                <a:gd name="T32" fmla="*/ 51 w 214"/>
                <a:gd name="T33" fmla="*/ 52 h 189"/>
                <a:gd name="T34" fmla="*/ 28 w 214"/>
                <a:gd name="T35" fmla="*/ 58 h 189"/>
                <a:gd name="T36" fmla="*/ 4 w 214"/>
                <a:gd name="T37" fmla="*/ 34 h 189"/>
                <a:gd name="T38" fmla="*/ 15 w 214"/>
                <a:gd name="T39" fmla="*/ 75 h 189"/>
                <a:gd name="T40" fmla="*/ 58 w 214"/>
                <a:gd name="T41" fmla="*/ 85 h 189"/>
                <a:gd name="T42" fmla="*/ 58 w 214"/>
                <a:gd name="T43" fmla="*/ 85 h 189"/>
                <a:gd name="T44" fmla="*/ 92 w 214"/>
                <a:gd name="T45" fmla="*/ 120 h 189"/>
                <a:gd name="T46" fmla="*/ 60 w 214"/>
                <a:gd name="T47" fmla="*/ 153 h 189"/>
                <a:gd name="T48" fmla="*/ 58 w 214"/>
                <a:gd name="T49" fmla="*/ 151 h 189"/>
                <a:gd name="T50" fmla="*/ 49 w 214"/>
                <a:gd name="T51" fmla="*/ 158 h 189"/>
                <a:gd name="T52" fmla="*/ 33 w 214"/>
                <a:gd name="T53" fmla="*/ 183 h 189"/>
                <a:gd name="T54" fmla="*/ 37 w 214"/>
                <a:gd name="T55" fmla="*/ 187 h 189"/>
                <a:gd name="T56" fmla="*/ 61 w 214"/>
                <a:gd name="T57" fmla="*/ 171 h 189"/>
                <a:gd name="T58" fmla="*/ 69 w 214"/>
                <a:gd name="T59" fmla="*/ 162 h 189"/>
                <a:gd name="T60" fmla="*/ 67 w 214"/>
                <a:gd name="T61" fmla="*/ 160 h 189"/>
                <a:gd name="T62" fmla="*/ 100 w 214"/>
                <a:gd name="T63" fmla="*/ 127 h 189"/>
                <a:gd name="T64" fmla="*/ 156 w 214"/>
                <a:gd name="T65" fmla="*/ 184 h 189"/>
                <a:gd name="T66" fmla="*/ 170 w 214"/>
                <a:gd name="T67" fmla="*/ 189 h 189"/>
                <a:gd name="T68" fmla="*/ 184 w 214"/>
                <a:gd name="T69" fmla="*/ 184 h 189"/>
                <a:gd name="T70" fmla="*/ 184 w 214"/>
                <a:gd name="T71" fmla="*/ 155 h 189"/>
                <a:gd name="T72" fmla="*/ 128 w 214"/>
                <a:gd name="T73" fmla="*/ 99 h 189"/>
                <a:gd name="T74" fmla="*/ 139 w 214"/>
                <a:gd name="T75" fmla="*/ 89 h 189"/>
                <a:gd name="T76" fmla="*/ 143 w 214"/>
                <a:gd name="T77" fmla="*/ 93 h 189"/>
                <a:gd name="T78" fmla="*/ 156 w 214"/>
                <a:gd name="T79" fmla="*/ 90 h 189"/>
                <a:gd name="T80" fmla="*/ 204 w 214"/>
                <a:gd name="T81" fmla="*/ 42 h 189"/>
                <a:gd name="T82" fmla="*/ 205 w 214"/>
                <a:gd name="T83" fmla="*/ 41 h 189"/>
                <a:gd name="T84" fmla="*/ 204 w 214"/>
                <a:gd name="T85" fmla="*/ 41 h 189"/>
                <a:gd name="T86" fmla="*/ 206 w 214"/>
                <a:gd name="T87" fmla="*/ 37 h 189"/>
                <a:gd name="T88" fmla="*/ 211 w 214"/>
                <a:gd name="T89" fmla="*/ 36 h 189"/>
                <a:gd name="T90" fmla="*/ 211 w 214"/>
                <a:gd name="T91" fmla="*/ 26 h 189"/>
                <a:gd name="T92" fmla="*/ 172 w 214"/>
                <a:gd name="T93" fmla="*/ 165 h 189"/>
                <a:gd name="T94" fmla="*/ 180 w 214"/>
                <a:gd name="T95" fmla="*/ 173 h 189"/>
                <a:gd name="T96" fmla="*/ 172 w 214"/>
                <a:gd name="T97" fmla="*/ 180 h 189"/>
                <a:gd name="T98" fmla="*/ 164 w 214"/>
                <a:gd name="T99" fmla="*/ 173 h 189"/>
                <a:gd name="T100" fmla="*/ 172 w 214"/>
                <a:gd name="T101" fmla="*/ 165 h 189"/>
                <a:gd name="T102" fmla="*/ 145 w 214"/>
                <a:gd name="T103" fmla="*/ 66 h 189"/>
                <a:gd name="T104" fmla="*/ 142 w 214"/>
                <a:gd name="T105" fmla="*/ 62 h 189"/>
                <a:gd name="T106" fmla="*/ 178 w 214"/>
                <a:gd name="T107" fmla="*/ 26 h 189"/>
                <a:gd name="T108" fmla="*/ 181 w 214"/>
                <a:gd name="T109" fmla="*/ 29 h 189"/>
                <a:gd name="T110" fmla="*/ 145 w 214"/>
                <a:gd name="T111" fmla="*/ 66 h 189"/>
                <a:gd name="T112" fmla="*/ 156 w 214"/>
                <a:gd name="T113" fmla="*/ 77 h 189"/>
                <a:gd name="T114" fmla="*/ 153 w 214"/>
                <a:gd name="T115" fmla="*/ 74 h 189"/>
                <a:gd name="T116" fmla="*/ 189 w 214"/>
                <a:gd name="T117" fmla="*/ 38 h 189"/>
                <a:gd name="T118" fmla="*/ 193 w 214"/>
                <a:gd name="T119" fmla="*/ 41 h 189"/>
                <a:gd name="T120" fmla="*/ 156 w 214"/>
                <a:gd name="T121"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189">
                  <a:moveTo>
                    <a:pt x="211" y="26"/>
                  </a:moveTo>
                  <a:cubicBezTo>
                    <a:pt x="193" y="7"/>
                    <a:pt x="193" y="7"/>
                    <a:pt x="193" y="7"/>
                  </a:cubicBezTo>
                  <a:cubicBezTo>
                    <a:pt x="190" y="5"/>
                    <a:pt x="186" y="5"/>
                    <a:pt x="183" y="7"/>
                  </a:cubicBezTo>
                  <a:cubicBezTo>
                    <a:pt x="182" y="9"/>
                    <a:pt x="181" y="11"/>
                    <a:pt x="181" y="13"/>
                  </a:cubicBezTo>
                  <a:cubicBezTo>
                    <a:pt x="180" y="13"/>
                    <a:pt x="179" y="13"/>
                    <a:pt x="177" y="14"/>
                  </a:cubicBezTo>
                  <a:cubicBezTo>
                    <a:pt x="177" y="14"/>
                    <a:pt x="177" y="14"/>
                    <a:pt x="177" y="14"/>
                  </a:cubicBezTo>
                  <a:cubicBezTo>
                    <a:pt x="129" y="63"/>
                    <a:pt x="129" y="63"/>
                    <a:pt x="129" y="63"/>
                  </a:cubicBezTo>
                  <a:cubicBezTo>
                    <a:pt x="129" y="67"/>
                    <a:pt x="128" y="72"/>
                    <a:pt x="126" y="75"/>
                  </a:cubicBezTo>
                  <a:cubicBezTo>
                    <a:pt x="131" y="80"/>
                    <a:pt x="131" y="80"/>
                    <a:pt x="131" y="80"/>
                  </a:cubicBezTo>
                  <a:cubicBezTo>
                    <a:pt x="131" y="80"/>
                    <a:pt x="131" y="80"/>
                    <a:pt x="131" y="80"/>
                  </a:cubicBezTo>
                  <a:cubicBezTo>
                    <a:pt x="131" y="81"/>
                    <a:pt x="131" y="81"/>
                    <a:pt x="131" y="81"/>
                  </a:cubicBezTo>
                  <a:cubicBezTo>
                    <a:pt x="121" y="92"/>
                    <a:pt x="121" y="92"/>
                    <a:pt x="121" y="92"/>
                  </a:cubicBezTo>
                  <a:cubicBezTo>
                    <a:pt x="85" y="56"/>
                    <a:pt x="85" y="56"/>
                    <a:pt x="85" y="56"/>
                  </a:cubicBezTo>
                  <a:cubicBezTo>
                    <a:pt x="89" y="42"/>
                    <a:pt x="86" y="26"/>
                    <a:pt x="74" y="15"/>
                  </a:cubicBezTo>
                  <a:cubicBezTo>
                    <a:pt x="63" y="4"/>
                    <a:pt x="48" y="0"/>
                    <a:pt x="34" y="4"/>
                  </a:cubicBezTo>
                  <a:cubicBezTo>
                    <a:pt x="57" y="28"/>
                    <a:pt x="57" y="28"/>
                    <a:pt x="57" y="28"/>
                  </a:cubicBezTo>
                  <a:cubicBezTo>
                    <a:pt x="51" y="52"/>
                    <a:pt x="51" y="52"/>
                    <a:pt x="51" y="52"/>
                  </a:cubicBezTo>
                  <a:cubicBezTo>
                    <a:pt x="28" y="58"/>
                    <a:pt x="28" y="58"/>
                    <a:pt x="28" y="58"/>
                  </a:cubicBezTo>
                  <a:cubicBezTo>
                    <a:pt x="4" y="34"/>
                    <a:pt x="4" y="34"/>
                    <a:pt x="4" y="34"/>
                  </a:cubicBezTo>
                  <a:cubicBezTo>
                    <a:pt x="0" y="48"/>
                    <a:pt x="4" y="64"/>
                    <a:pt x="15" y="75"/>
                  </a:cubicBezTo>
                  <a:cubicBezTo>
                    <a:pt x="26" y="86"/>
                    <a:pt x="43" y="90"/>
                    <a:pt x="58" y="85"/>
                  </a:cubicBezTo>
                  <a:cubicBezTo>
                    <a:pt x="58" y="85"/>
                    <a:pt x="58" y="85"/>
                    <a:pt x="58" y="85"/>
                  </a:cubicBezTo>
                  <a:cubicBezTo>
                    <a:pt x="92" y="120"/>
                    <a:pt x="92" y="120"/>
                    <a:pt x="92" y="120"/>
                  </a:cubicBezTo>
                  <a:cubicBezTo>
                    <a:pt x="60" y="153"/>
                    <a:pt x="60" y="153"/>
                    <a:pt x="60" y="153"/>
                  </a:cubicBezTo>
                  <a:cubicBezTo>
                    <a:pt x="58" y="151"/>
                    <a:pt x="58" y="151"/>
                    <a:pt x="58" y="151"/>
                  </a:cubicBezTo>
                  <a:cubicBezTo>
                    <a:pt x="49" y="158"/>
                    <a:pt x="49" y="158"/>
                    <a:pt x="49" y="158"/>
                  </a:cubicBezTo>
                  <a:cubicBezTo>
                    <a:pt x="33" y="183"/>
                    <a:pt x="33" y="183"/>
                    <a:pt x="33" y="183"/>
                  </a:cubicBezTo>
                  <a:cubicBezTo>
                    <a:pt x="37" y="187"/>
                    <a:pt x="37" y="187"/>
                    <a:pt x="37" y="187"/>
                  </a:cubicBezTo>
                  <a:cubicBezTo>
                    <a:pt x="61" y="171"/>
                    <a:pt x="61" y="171"/>
                    <a:pt x="61" y="171"/>
                  </a:cubicBezTo>
                  <a:cubicBezTo>
                    <a:pt x="69" y="162"/>
                    <a:pt x="69" y="162"/>
                    <a:pt x="69" y="162"/>
                  </a:cubicBezTo>
                  <a:cubicBezTo>
                    <a:pt x="67" y="160"/>
                    <a:pt x="67" y="160"/>
                    <a:pt x="67" y="160"/>
                  </a:cubicBezTo>
                  <a:cubicBezTo>
                    <a:pt x="100" y="127"/>
                    <a:pt x="100" y="127"/>
                    <a:pt x="100" y="127"/>
                  </a:cubicBezTo>
                  <a:cubicBezTo>
                    <a:pt x="156" y="184"/>
                    <a:pt x="156" y="184"/>
                    <a:pt x="156" y="184"/>
                  </a:cubicBezTo>
                  <a:cubicBezTo>
                    <a:pt x="160" y="188"/>
                    <a:pt x="165" y="189"/>
                    <a:pt x="170" y="189"/>
                  </a:cubicBezTo>
                  <a:cubicBezTo>
                    <a:pt x="175" y="189"/>
                    <a:pt x="180" y="188"/>
                    <a:pt x="184" y="184"/>
                  </a:cubicBezTo>
                  <a:cubicBezTo>
                    <a:pt x="192" y="176"/>
                    <a:pt x="192" y="163"/>
                    <a:pt x="184" y="155"/>
                  </a:cubicBezTo>
                  <a:cubicBezTo>
                    <a:pt x="128" y="99"/>
                    <a:pt x="128" y="99"/>
                    <a:pt x="128" y="99"/>
                  </a:cubicBezTo>
                  <a:cubicBezTo>
                    <a:pt x="139" y="89"/>
                    <a:pt x="139" y="89"/>
                    <a:pt x="139" y="89"/>
                  </a:cubicBezTo>
                  <a:cubicBezTo>
                    <a:pt x="143" y="93"/>
                    <a:pt x="143" y="93"/>
                    <a:pt x="143" y="93"/>
                  </a:cubicBezTo>
                  <a:cubicBezTo>
                    <a:pt x="147" y="91"/>
                    <a:pt x="151" y="90"/>
                    <a:pt x="156" y="90"/>
                  </a:cubicBezTo>
                  <a:cubicBezTo>
                    <a:pt x="204" y="42"/>
                    <a:pt x="204" y="42"/>
                    <a:pt x="204" y="42"/>
                  </a:cubicBezTo>
                  <a:cubicBezTo>
                    <a:pt x="205" y="41"/>
                    <a:pt x="205" y="41"/>
                    <a:pt x="205" y="41"/>
                  </a:cubicBezTo>
                  <a:cubicBezTo>
                    <a:pt x="204" y="41"/>
                    <a:pt x="204" y="41"/>
                    <a:pt x="204" y="41"/>
                  </a:cubicBezTo>
                  <a:cubicBezTo>
                    <a:pt x="205" y="40"/>
                    <a:pt x="206" y="39"/>
                    <a:pt x="206" y="37"/>
                  </a:cubicBezTo>
                  <a:cubicBezTo>
                    <a:pt x="208" y="38"/>
                    <a:pt x="210" y="37"/>
                    <a:pt x="211" y="36"/>
                  </a:cubicBezTo>
                  <a:cubicBezTo>
                    <a:pt x="214" y="33"/>
                    <a:pt x="214" y="29"/>
                    <a:pt x="211" y="26"/>
                  </a:cubicBezTo>
                  <a:moveTo>
                    <a:pt x="172" y="165"/>
                  </a:moveTo>
                  <a:cubicBezTo>
                    <a:pt x="176" y="165"/>
                    <a:pt x="180" y="168"/>
                    <a:pt x="180" y="173"/>
                  </a:cubicBezTo>
                  <a:cubicBezTo>
                    <a:pt x="180" y="177"/>
                    <a:pt x="176" y="180"/>
                    <a:pt x="172" y="180"/>
                  </a:cubicBezTo>
                  <a:cubicBezTo>
                    <a:pt x="168" y="180"/>
                    <a:pt x="164" y="177"/>
                    <a:pt x="164" y="173"/>
                  </a:cubicBezTo>
                  <a:cubicBezTo>
                    <a:pt x="164" y="168"/>
                    <a:pt x="168" y="165"/>
                    <a:pt x="172" y="165"/>
                  </a:cubicBezTo>
                  <a:moveTo>
                    <a:pt x="145" y="66"/>
                  </a:moveTo>
                  <a:cubicBezTo>
                    <a:pt x="142" y="62"/>
                    <a:pt x="142" y="62"/>
                    <a:pt x="142" y="62"/>
                  </a:cubicBezTo>
                  <a:cubicBezTo>
                    <a:pt x="178" y="26"/>
                    <a:pt x="178" y="26"/>
                    <a:pt x="178" y="26"/>
                  </a:cubicBezTo>
                  <a:cubicBezTo>
                    <a:pt x="181" y="29"/>
                    <a:pt x="181" y="29"/>
                    <a:pt x="181" y="29"/>
                  </a:cubicBezTo>
                  <a:lnTo>
                    <a:pt x="145" y="66"/>
                  </a:lnTo>
                  <a:close/>
                  <a:moveTo>
                    <a:pt x="156" y="77"/>
                  </a:moveTo>
                  <a:cubicBezTo>
                    <a:pt x="153" y="74"/>
                    <a:pt x="153" y="74"/>
                    <a:pt x="153" y="74"/>
                  </a:cubicBezTo>
                  <a:cubicBezTo>
                    <a:pt x="189" y="38"/>
                    <a:pt x="189" y="38"/>
                    <a:pt x="189" y="38"/>
                  </a:cubicBezTo>
                  <a:cubicBezTo>
                    <a:pt x="193" y="41"/>
                    <a:pt x="193" y="41"/>
                    <a:pt x="193" y="41"/>
                  </a:cubicBezTo>
                  <a:lnTo>
                    <a:pt x="156" y="77"/>
                  </a:lnTo>
                  <a:close/>
                </a:path>
              </a:pathLst>
            </a:custGeom>
            <a:solidFill>
              <a:srgbClr val="4F958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sz="2400" b="1"/>
            </a:p>
          </p:txBody>
        </p:sp>
        <p:sp>
          <p:nvSpPr>
            <p:cNvPr id="18" name="ïs1ïḑ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DB8B720C-50C4-420A-9325-1B8730468600}"/>
                </a:ext>
              </a:extLst>
            </p:cNvPr>
            <p:cNvSpPr/>
            <p:nvPr/>
          </p:nvSpPr>
          <p:spPr bwMode="auto">
            <a:xfrm>
              <a:off x="6220489" y="3742642"/>
              <a:ext cx="652943" cy="611796"/>
            </a:xfrm>
            <a:custGeom>
              <a:avLst/>
              <a:gdLst>
                <a:gd name="connsiteX0" fmla="*/ 204654 w 652943"/>
                <a:gd name="connsiteY0" fmla="*/ 530584 h 611796"/>
                <a:gd name="connsiteX1" fmla="*/ 204654 w 652943"/>
                <a:gd name="connsiteY1" fmla="*/ 569566 h 611796"/>
                <a:gd name="connsiteX2" fmla="*/ 448289 w 652943"/>
                <a:gd name="connsiteY2" fmla="*/ 569566 h 611796"/>
                <a:gd name="connsiteX3" fmla="*/ 448289 w 652943"/>
                <a:gd name="connsiteY3" fmla="*/ 530584 h 611796"/>
                <a:gd name="connsiteX4" fmla="*/ 204654 w 652943"/>
                <a:gd name="connsiteY4" fmla="*/ 448289 h 611796"/>
                <a:gd name="connsiteX5" fmla="*/ 204654 w 652943"/>
                <a:gd name="connsiteY5" fmla="*/ 489437 h 611796"/>
                <a:gd name="connsiteX6" fmla="*/ 448289 w 652943"/>
                <a:gd name="connsiteY6" fmla="*/ 489437 h 611796"/>
                <a:gd name="connsiteX7" fmla="*/ 448289 w 652943"/>
                <a:gd name="connsiteY7" fmla="*/ 448289 h 611796"/>
                <a:gd name="connsiteX8" fmla="*/ 163506 w 652943"/>
                <a:gd name="connsiteY8" fmla="*/ 407142 h 611796"/>
                <a:gd name="connsiteX9" fmla="*/ 489436 w 652943"/>
                <a:gd name="connsiteY9" fmla="*/ 407142 h 611796"/>
                <a:gd name="connsiteX10" fmla="*/ 489436 w 652943"/>
                <a:gd name="connsiteY10" fmla="*/ 489437 h 611796"/>
                <a:gd name="connsiteX11" fmla="*/ 489436 w 652943"/>
                <a:gd name="connsiteY11" fmla="*/ 611796 h 611796"/>
                <a:gd name="connsiteX12" fmla="*/ 163506 w 652943"/>
                <a:gd name="connsiteY12" fmla="*/ 611796 h 611796"/>
                <a:gd name="connsiteX13" fmla="*/ 163506 w 652943"/>
                <a:gd name="connsiteY13" fmla="*/ 489437 h 611796"/>
                <a:gd name="connsiteX14" fmla="*/ 82913 w 652943"/>
                <a:gd name="connsiteY14" fmla="*/ 121276 h 611796"/>
                <a:gd name="connsiteX15" fmla="*/ 121779 w 652943"/>
                <a:gd name="connsiteY15" fmla="*/ 121276 h 611796"/>
                <a:gd name="connsiteX16" fmla="*/ 121779 w 652943"/>
                <a:gd name="connsiteY16" fmla="*/ 204242 h 611796"/>
                <a:gd name="connsiteX17" fmla="*/ 121779 w 652943"/>
                <a:gd name="connsiteY17" fmla="*/ 245724 h 611796"/>
                <a:gd name="connsiteX18" fmla="*/ 531164 w 652943"/>
                <a:gd name="connsiteY18" fmla="*/ 245724 h 611796"/>
                <a:gd name="connsiteX19" fmla="*/ 531164 w 652943"/>
                <a:gd name="connsiteY19" fmla="*/ 204242 h 611796"/>
                <a:gd name="connsiteX20" fmla="*/ 531164 w 652943"/>
                <a:gd name="connsiteY20" fmla="*/ 121276 h 611796"/>
                <a:gd name="connsiteX21" fmla="*/ 570030 w 652943"/>
                <a:gd name="connsiteY21" fmla="*/ 121276 h 611796"/>
                <a:gd name="connsiteX22" fmla="*/ 652943 w 652943"/>
                <a:gd name="connsiteY22" fmla="*/ 204242 h 611796"/>
                <a:gd name="connsiteX23" fmla="*/ 652943 w 652943"/>
                <a:gd name="connsiteY23" fmla="*/ 406470 h 611796"/>
                <a:gd name="connsiteX24" fmla="*/ 570030 w 652943"/>
                <a:gd name="connsiteY24" fmla="*/ 489436 h 611796"/>
                <a:gd name="connsiteX25" fmla="*/ 531164 w 652943"/>
                <a:gd name="connsiteY25" fmla="*/ 489436 h 611796"/>
                <a:gd name="connsiteX26" fmla="*/ 531164 w 652943"/>
                <a:gd name="connsiteY26" fmla="*/ 406470 h 611796"/>
                <a:gd name="connsiteX27" fmla="*/ 531164 w 652943"/>
                <a:gd name="connsiteY27" fmla="*/ 367580 h 611796"/>
                <a:gd name="connsiteX28" fmla="*/ 121779 w 652943"/>
                <a:gd name="connsiteY28" fmla="*/ 367580 h 611796"/>
                <a:gd name="connsiteX29" fmla="*/ 121779 w 652943"/>
                <a:gd name="connsiteY29" fmla="*/ 406470 h 611796"/>
                <a:gd name="connsiteX30" fmla="*/ 121779 w 652943"/>
                <a:gd name="connsiteY30" fmla="*/ 489436 h 611796"/>
                <a:gd name="connsiteX31" fmla="*/ 82913 w 652943"/>
                <a:gd name="connsiteY31" fmla="*/ 489436 h 611796"/>
                <a:gd name="connsiteX32" fmla="*/ 0 w 652943"/>
                <a:gd name="connsiteY32" fmla="*/ 406470 h 611796"/>
                <a:gd name="connsiteX33" fmla="*/ 0 w 652943"/>
                <a:gd name="connsiteY33" fmla="*/ 204242 h 611796"/>
                <a:gd name="connsiteX34" fmla="*/ 82913 w 652943"/>
                <a:gd name="connsiteY34" fmla="*/ 121276 h 611796"/>
                <a:gd name="connsiteX35" fmla="*/ 163506 w 652943"/>
                <a:gd name="connsiteY35" fmla="*/ 0 h 611796"/>
                <a:gd name="connsiteX36" fmla="*/ 489436 w 652943"/>
                <a:gd name="connsiteY36" fmla="*/ 0 h 611796"/>
                <a:gd name="connsiteX37" fmla="*/ 489436 w 652943"/>
                <a:gd name="connsiteY37" fmla="*/ 121276 h 611796"/>
                <a:gd name="connsiteX38" fmla="*/ 489436 w 652943"/>
                <a:gd name="connsiteY38" fmla="*/ 204654 h 611796"/>
                <a:gd name="connsiteX39" fmla="*/ 163506 w 652943"/>
                <a:gd name="connsiteY39" fmla="*/ 204654 h 611796"/>
                <a:gd name="connsiteX40" fmla="*/ 163506 w 652943"/>
                <a:gd name="connsiteY40" fmla="*/ 121276 h 61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2943" h="611796">
                  <a:moveTo>
                    <a:pt x="204654" y="530584"/>
                  </a:moveTo>
                  <a:lnTo>
                    <a:pt x="204654" y="569566"/>
                  </a:lnTo>
                  <a:lnTo>
                    <a:pt x="448289" y="569566"/>
                  </a:lnTo>
                  <a:lnTo>
                    <a:pt x="448289" y="530584"/>
                  </a:lnTo>
                  <a:close/>
                  <a:moveTo>
                    <a:pt x="204654" y="448289"/>
                  </a:moveTo>
                  <a:lnTo>
                    <a:pt x="204654" y="489437"/>
                  </a:lnTo>
                  <a:lnTo>
                    <a:pt x="448289" y="489437"/>
                  </a:lnTo>
                  <a:lnTo>
                    <a:pt x="448289" y="448289"/>
                  </a:lnTo>
                  <a:close/>
                  <a:moveTo>
                    <a:pt x="163506" y="407142"/>
                  </a:moveTo>
                  <a:lnTo>
                    <a:pt x="489436" y="407142"/>
                  </a:lnTo>
                  <a:lnTo>
                    <a:pt x="489436" y="489437"/>
                  </a:lnTo>
                  <a:lnTo>
                    <a:pt x="489436" y="611796"/>
                  </a:lnTo>
                  <a:lnTo>
                    <a:pt x="163506" y="611796"/>
                  </a:lnTo>
                  <a:lnTo>
                    <a:pt x="163506" y="489437"/>
                  </a:lnTo>
                  <a:close/>
                  <a:moveTo>
                    <a:pt x="82913" y="121276"/>
                  </a:moveTo>
                  <a:cubicBezTo>
                    <a:pt x="82913" y="121276"/>
                    <a:pt x="82913" y="121276"/>
                    <a:pt x="121779" y="121276"/>
                  </a:cubicBezTo>
                  <a:cubicBezTo>
                    <a:pt x="121779" y="121276"/>
                    <a:pt x="121779" y="121276"/>
                    <a:pt x="121779" y="204242"/>
                  </a:cubicBezTo>
                  <a:cubicBezTo>
                    <a:pt x="121779" y="204242"/>
                    <a:pt x="121779" y="204242"/>
                    <a:pt x="121779" y="245724"/>
                  </a:cubicBezTo>
                  <a:cubicBezTo>
                    <a:pt x="121779" y="245724"/>
                    <a:pt x="121779" y="245724"/>
                    <a:pt x="531164" y="245724"/>
                  </a:cubicBezTo>
                  <a:cubicBezTo>
                    <a:pt x="531164" y="245724"/>
                    <a:pt x="531164" y="245724"/>
                    <a:pt x="531164" y="204242"/>
                  </a:cubicBezTo>
                  <a:cubicBezTo>
                    <a:pt x="531164" y="204242"/>
                    <a:pt x="531164" y="204242"/>
                    <a:pt x="531164" y="121276"/>
                  </a:cubicBezTo>
                  <a:cubicBezTo>
                    <a:pt x="531164" y="121276"/>
                    <a:pt x="531164" y="121276"/>
                    <a:pt x="570030" y="121276"/>
                  </a:cubicBezTo>
                  <a:cubicBezTo>
                    <a:pt x="611487" y="121276"/>
                    <a:pt x="652943" y="162759"/>
                    <a:pt x="652943" y="204242"/>
                  </a:cubicBezTo>
                  <a:cubicBezTo>
                    <a:pt x="652943" y="204242"/>
                    <a:pt x="652943" y="204242"/>
                    <a:pt x="652943" y="406470"/>
                  </a:cubicBezTo>
                  <a:cubicBezTo>
                    <a:pt x="652943" y="447953"/>
                    <a:pt x="611487" y="489436"/>
                    <a:pt x="570030" y="489436"/>
                  </a:cubicBezTo>
                  <a:cubicBezTo>
                    <a:pt x="570030" y="489436"/>
                    <a:pt x="570030" y="489436"/>
                    <a:pt x="531164" y="489436"/>
                  </a:cubicBezTo>
                  <a:cubicBezTo>
                    <a:pt x="531164" y="489436"/>
                    <a:pt x="531164" y="489436"/>
                    <a:pt x="531164" y="406470"/>
                  </a:cubicBezTo>
                  <a:cubicBezTo>
                    <a:pt x="531164" y="406470"/>
                    <a:pt x="531164" y="406470"/>
                    <a:pt x="531164" y="367580"/>
                  </a:cubicBezTo>
                  <a:cubicBezTo>
                    <a:pt x="531164" y="367580"/>
                    <a:pt x="531164" y="367580"/>
                    <a:pt x="121779" y="367580"/>
                  </a:cubicBezTo>
                  <a:cubicBezTo>
                    <a:pt x="121779" y="367580"/>
                    <a:pt x="121779" y="367580"/>
                    <a:pt x="121779" y="406470"/>
                  </a:cubicBezTo>
                  <a:cubicBezTo>
                    <a:pt x="121779" y="406470"/>
                    <a:pt x="121779" y="406470"/>
                    <a:pt x="121779" y="489436"/>
                  </a:cubicBezTo>
                  <a:cubicBezTo>
                    <a:pt x="121779" y="489436"/>
                    <a:pt x="121779" y="489436"/>
                    <a:pt x="82913" y="489436"/>
                  </a:cubicBezTo>
                  <a:cubicBezTo>
                    <a:pt x="41456" y="489436"/>
                    <a:pt x="0" y="447953"/>
                    <a:pt x="0" y="406470"/>
                  </a:cubicBezTo>
                  <a:cubicBezTo>
                    <a:pt x="0" y="406470"/>
                    <a:pt x="0" y="406470"/>
                    <a:pt x="0" y="204242"/>
                  </a:cubicBezTo>
                  <a:cubicBezTo>
                    <a:pt x="0" y="162759"/>
                    <a:pt x="41456" y="121276"/>
                    <a:pt x="82913" y="121276"/>
                  </a:cubicBezTo>
                  <a:close/>
                  <a:moveTo>
                    <a:pt x="163506" y="0"/>
                  </a:moveTo>
                  <a:lnTo>
                    <a:pt x="489436" y="0"/>
                  </a:lnTo>
                  <a:lnTo>
                    <a:pt x="489436" y="121276"/>
                  </a:lnTo>
                  <a:lnTo>
                    <a:pt x="489436" y="204654"/>
                  </a:lnTo>
                  <a:lnTo>
                    <a:pt x="163506" y="204654"/>
                  </a:lnTo>
                  <a:lnTo>
                    <a:pt x="163506" y="121276"/>
                  </a:lnTo>
                  <a:close/>
                </a:path>
              </a:pathLst>
            </a:custGeom>
            <a:solidFill>
              <a:srgbClr val="4F958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sz="2400" b="1"/>
            </a:p>
          </p:txBody>
        </p:sp>
        <p:sp>
          <p:nvSpPr>
            <p:cNvPr id="19" name="ï$ḻíḋ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1DDB178A-177F-4053-AAD1-9DF873E03F1C}"/>
                </a:ext>
              </a:extLst>
            </p:cNvPr>
            <p:cNvSpPr/>
            <p:nvPr/>
          </p:nvSpPr>
          <p:spPr bwMode="auto">
            <a:xfrm>
              <a:off x="10077584" y="2312951"/>
              <a:ext cx="721273" cy="453704"/>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rgbClr val="EB6D4A"/>
            </a:solidFill>
            <a:ln>
              <a:noFill/>
            </a:ln>
          </p:spPr>
          <p:txBody>
            <a:bodyPr wrap="square" lIns="91440" tIns="45720" rIns="91440" bIns="45720" anchor="ctr">
              <a:normAutofit fontScale="92500" lnSpcReduction="10000"/>
            </a:bodyPr>
            <a:lstStyle/>
            <a:p>
              <a:pPr algn="ctr"/>
              <a:endParaRPr sz="2400" b="1"/>
            </a:p>
          </p:txBody>
        </p:sp>
        <p:cxnSp>
          <p:nvCxnSpPr>
            <p:cNvPr id="20" name="肘形连接符 19">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5E2C0F77-0560-4C52-8607-B432204560BF}"/>
                </a:ext>
              </a:extLst>
            </p:cNvPr>
            <p:cNvCxnSpPr>
              <a:stCxn id="5" idx="2"/>
            </p:cNvCxnSpPr>
            <p:nvPr/>
          </p:nvCxnSpPr>
          <p:spPr>
            <a:xfrm rot="10800000" flipV="1">
              <a:off x="1413224" y="2664938"/>
              <a:ext cx="545441" cy="823661"/>
            </a:xfrm>
            <a:prstGeom prst="bentConnector2">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肘形连接符 20">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0E179B96-5421-4DF6-914A-BAD0AC1AB30C}"/>
                </a:ext>
              </a:extLst>
            </p:cNvPr>
            <p:cNvCxnSpPr/>
            <p:nvPr/>
          </p:nvCxnSpPr>
          <p:spPr>
            <a:xfrm rot="10800000" flipV="1">
              <a:off x="3960034" y="2660433"/>
              <a:ext cx="545441" cy="823661"/>
            </a:xfrm>
            <a:prstGeom prst="bentConnector2">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肘形连接符 21">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3BD6129B-5A7F-4BD3-8C21-D68211250C71}"/>
                </a:ext>
              </a:extLst>
            </p:cNvPr>
            <p:cNvCxnSpPr/>
            <p:nvPr/>
          </p:nvCxnSpPr>
          <p:spPr>
            <a:xfrm rot="16200000" flipV="1">
              <a:off x="2513906" y="3519246"/>
              <a:ext cx="809188" cy="547840"/>
            </a:xfrm>
            <a:prstGeom prst="bentConnector3">
              <a:avLst>
                <a:gd name="adj1" fmla="val 1739"/>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肘形连接符 22">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10D294AF-6110-4A2B-9289-67A30D1C33E2}"/>
                </a:ext>
              </a:extLst>
            </p:cNvPr>
            <p:cNvCxnSpPr/>
            <p:nvPr/>
          </p:nvCxnSpPr>
          <p:spPr>
            <a:xfrm rot="10800000" flipV="1">
              <a:off x="6559958" y="2660434"/>
              <a:ext cx="545441" cy="823661"/>
            </a:xfrm>
            <a:prstGeom prst="bentConnector2">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肘形连接符 23">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6519C765-4BC4-44FB-901C-051077B18ADC}"/>
                </a:ext>
              </a:extLst>
            </p:cNvPr>
            <p:cNvCxnSpPr/>
            <p:nvPr/>
          </p:nvCxnSpPr>
          <p:spPr>
            <a:xfrm rot="16200000" flipV="1">
              <a:off x="5113830" y="3519247"/>
              <a:ext cx="809188" cy="547840"/>
            </a:xfrm>
            <a:prstGeom prst="bentConnector3">
              <a:avLst>
                <a:gd name="adj1" fmla="val 1739"/>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肘形连接符 24">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49D70159-28F0-401A-99BA-DB00F75DA77B}"/>
                </a:ext>
              </a:extLst>
            </p:cNvPr>
            <p:cNvCxnSpPr/>
            <p:nvPr/>
          </p:nvCxnSpPr>
          <p:spPr>
            <a:xfrm rot="10800000" flipV="1">
              <a:off x="9157461" y="2645888"/>
              <a:ext cx="545441" cy="823661"/>
            </a:xfrm>
            <a:prstGeom prst="bentConnector2">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肘形连接符 25">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5838C89B-467E-4D72-B89C-C96719A19FE4}"/>
                </a:ext>
              </a:extLst>
            </p:cNvPr>
            <p:cNvCxnSpPr/>
            <p:nvPr/>
          </p:nvCxnSpPr>
          <p:spPr>
            <a:xfrm rot="16200000" flipV="1">
              <a:off x="7730383" y="3523751"/>
              <a:ext cx="809188" cy="547840"/>
            </a:xfrm>
            <a:prstGeom prst="bentConnector3">
              <a:avLst>
                <a:gd name="adj1" fmla="val 1739"/>
              </a:avLst>
            </a:prstGeom>
            <a:ln w="285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06F9AFD7-2E0D-47E0-B680-08390C0FCF1E}"/>
                </a:ext>
              </a:extLst>
            </p:cNvPr>
            <p:cNvCxnSpPr>
              <a:cxnSpLocks/>
            </p:cNvCxnSpPr>
            <p:nvPr/>
          </p:nvCxnSpPr>
          <p:spPr>
            <a:xfrm>
              <a:off x="11157573" y="2648241"/>
              <a:ext cx="1034427" cy="0"/>
            </a:xfrm>
            <a:prstGeom prst="line">
              <a:avLst/>
            </a:prstGeom>
            <a:ln w="28575" cmpd="sng">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36402" y="228007"/>
            <a:ext cx="1809143" cy="508473"/>
            <a:chOff x="1156126" y="482839"/>
            <a:chExt cx="1809143" cy="508473"/>
          </a:xfrm>
        </p:grpSpPr>
        <p:grpSp>
          <p:nvGrpSpPr>
            <p:cNvPr id="42" name="组合 41"/>
            <p:cNvGrpSpPr/>
            <p:nvPr/>
          </p:nvGrpSpPr>
          <p:grpSpPr>
            <a:xfrm>
              <a:off x="1156126" y="482839"/>
              <a:ext cx="1723808" cy="508473"/>
              <a:chOff x="849086" y="457200"/>
              <a:chExt cx="2364377" cy="587829"/>
            </a:xfrm>
          </p:grpSpPr>
          <p:sp>
            <p:nvSpPr>
              <p:cNvPr id="44" name="矩形 43"/>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46" name="组合 45"/>
          <p:cNvGrpSpPr/>
          <p:nvPr/>
        </p:nvGrpSpPr>
        <p:grpSpPr>
          <a:xfrm>
            <a:off x="2738050" y="918149"/>
            <a:ext cx="7132995" cy="865117"/>
            <a:chOff x="-1727427" y="4856931"/>
            <a:chExt cx="7132995" cy="865117"/>
          </a:xfrm>
        </p:grpSpPr>
        <p:sp>
          <p:nvSpPr>
            <p:cNvPr id="47" name="文本框 46"/>
            <p:cNvSpPr txBox="1"/>
            <p:nvPr/>
          </p:nvSpPr>
          <p:spPr>
            <a:xfrm>
              <a:off x="675516" y="4856931"/>
              <a:ext cx="2543260" cy="369332"/>
            </a:xfrm>
            <a:prstGeom prst="rect">
              <a:avLst/>
            </a:prstGeom>
            <a:noFill/>
          </p:spPr>
          <p:txBody>
            <a:bodyPr wrap="none" rtlCol="0">
              <a:spAutoFit/>
            </a:bodyP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Click to add the title</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38"/>
            <p:cNvSpPr txBox="1"/>
            <p:nvPr/>
          </p:nvSpPr>
          <p:spPr>
            <a:xfrm>
              <a:off x="-1727427" y="5291161"/>
              <a:ext cx="7132995" cy="430887"/>
            </a:xfrm>
            <a:prstGeom prst="rect">
              <a:avLst/>
            </a:prstGeom>
            <a:noFill/>
          </p:spPr>
          <p:txBody>
            <a:bodyPr wrap="square" lIns="0" tIns="0" rIns="0" bIns="0" rtlCol="0">
              <a:spAutoFit/>
            </a:bodyPr>
            <a:lstStyle/>
            <a:p>
              <a:pPr algn="ctr"/>
              <a:r>
                <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grpSp>
        <p:nvGrpSpPr>
          <p:cNvPr id="49" name="组合 48"/>
          <p:cNvGrpSpPr/>
          <p:nvPr/>
        </p:nvGrpSpPr>
        <p:grpSpPr>
          <a:xfrm>
            <a:off x="669911" y="5107186"/>
            <a:ext cx="2333999" cy="997197"/>
            <a:chOff x="2137898" y="2096750"/>
            <a:chExt cx="2333999" cy="997197"/>
          </a:xfrm>
        </p:grpSpPr>
        <p:sp>
          <p:nvSpPr>
            <p:cNvPr id="50"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1"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52" name="组合 51"/>
          <p:cNvGrpSpPr/>
          <p:nvPr/>
        </p:nvGrpSpPr>
        <p:grpSpPr>
          <a:xfrm>
            <a:off x="3279269" y="5107186"/>
            <a:ext cx="2333999" cy="997197"/>
            <a:chOff x="2137898" y="2096750"/>
            <a:chExt cx="2333999" cy="997197"/>
          </a:xfrm>
        </p:grpSpPr>
        <p:sp>
          <p:nvSpPr>
            <p:cNvPr id="53"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4"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55" name="组合 54"/>
          <p:cNvGrpSpPr/>
          <p:nvPr/>
        </p:nvGrpSpPr>
        <p:grpSpPr>
          <a:xfrm>
            <a:off x="5888627" y="5107186"/>
            <a:ext cx="2333999" cy="997197"/>
            <a:chOff x="2137898" y="2096750"/>
            <a:chExt cx="2333999" cy="997197"/>
          </a:xfrm>
        </p:grpSpPr>
        <p:sp>
          <p:nvSpPr>
            <p:cNvPr id="56"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7"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58" name="组合 57"/>
          <p:cNvGrpSpPr/>
          <p:nvPr/>
        </p:nvGrpSpPr>
        <p:grpSpPr>
          <a:xfrm>
            <a:off x="8497985" y="5107186"/>
            <a:ext cx="2333999" cy="997197"/>
            <a:chOff x="2137898" y="2096750"/>
            <a:chExt cx="2333999" cy="997197"/>
          </a:xfrm>
        </p:grpSpPr>
        <p:sp>
          <p:nvSpPr>
            <p:cNvPr id="59"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60"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spTree>
    <p:extLst>
      <p:ext uri="{BB962C8B-B14F-4D97-AF65-F5344CB8AC3E}">
        <p14:creationId xmlns:p14="http://schemas.microsoft.com/office/powerpoint/2010/main" val="3850460734"/>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250"/>
                                        <p:tgtEl>
                                          <p:spTgt spid="46"/>
                                        </p:tgtEl>
                                      </p:cBhvr>
                                    </p:animEffect>
                                    <p:anim calcmode="lin" valueType="num">
                                      <p:cBhvr>
                                        <p:cTn id="15" dur="250" fill="hold"/>
                                        <p:tgtEl>
                                          <p:spTgt spid="46"/>
                                        </p:tgtEl>
                                        <p:attrNameLst>
                                          <p:attrName>ppt_x</p:attrName>
                                        </p:attrNameLst>
                                      </p:cBhvr>
                                      <p:tavLst>
                                        <p:tav tm="0">
                                          <p:val>
                                            <p:strVal val="#ppt_x"/>
                                          </p:val>
                                        </p:tav>
                                        <p:tav tm="100000">
                                          <p:val>
                                            <p:strVal val="#ppt_x"/>
                                          </p:val>
                                        </p:tav>
                                      </p:tavLst>
                                    </p:anim>
                                    <p:anim calcmode="lin" valueType="num">
                                      <p:cBhvr>
                                        <p:cTn id="16" dur="250" fill="hold"/>
                                        <p:tgtEl>
                                          <p:spTgt spid="4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250"/>
                                        <p:tgtEl>
                                          <p:spTgt spid="49"/>
                                        </p:tgtEl>
                                      </p:cBhvr>
                                    </p:animEffect>
                                    <p:anim calcmode="lin" valueType="num">
                                      <p:cBhvr>
                                        <p:cTn id="20" dur="250" fill="hold"/>
                                        <p:tgtEl>
                                          <p:spTgt spid="49"/>
                                        </p:tgtEl>
                                        <p:attrNameLst>
                                          <p:attrName>ppt_x</p:attrName>
                                        </p:attrNameLst>
                                      </p:cBhvr>
                                      <p:tavLst>
                                        <p:tav tm="0">
                                          <p:val>
                                            <p:strVal val="#ppt_x"/>
                                          </p:val>
                                        </p:tav>
                                        <p:tav tm="100000">
                                          <p:val>
                                            <p:strVal val="#ppt_x"/>
                                          </p:val>
                                        </p:tav>
                                      </p:tavLst>
                                    </p:anim>
                                    <p:anim calcmode="lin" valueType="num">
                                      <p:cBhvr>
                                        <p:cTn id="21" dur="250" fill="hold"/>
                                        <p:tgtEl>
                                          <p:spTgt spid="4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250"/>
                                        <p:tgtEl>
                                          <p:spTgt spid="55"/>
                                        </p:tgtEl>
                                      </p:cBhvr>
                                    </p:animEffect>
                                    <p:anim calcmode="lin" valueType="num">
                                      <p:cBhvr>
                                        <p:cTn id="30" dur="250" fill="hold"/>
                                        <p:tgtEl>
                                          <p:spTgt spid="55"/>
                                        </p:tgtEl>
                                        <p:attrNameLst>
                                          <p:attrName>ppt_x</p:attrName>
                                        </p:attrNameLst>
                                      </p:cBhvr>
                                      <p:tavLst>
                                        <p:tav tm="0">
                                          <p:val>
                                            <p:strVal val="#ppt_x"/>
                                          </p:val>
                                        </p:tav>
                                        <p:tav tm="100000">
                                          <p:val>
                                            <p:strVal val="#ppt_x"/>
                                          </p:val>
                                        </p:tav>
                                      </p:tavLst>
                                    </p:anim>
                                    <p:anim calcmode="lin" valueType="num">
                                      <p:cBhvr>
                                        <p:cTn id="31" dur="250" fill="hold"/>
                                        <p:tgtEl>
                                          <p:spTgt spid="5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250"/>
                                        <p:tgtEl>
                                          <p:spTgt spid="58"/>
                                        </p:tgtEl>
                                      </p:cBhvr>
                                    </p:animEffect>
                                    <p:anim calcmode="lin" valueType="num">
                                      <p:cBhvr>
                                        <p:cTn id="35" dur="250" fill="hold"/>
                                        <p:tgtEl>
                                          <p:spTgt spid="58"/>
                                        </p:tgtEl>
                                        <p:attrNameLst>
                                          <p:attrName>ppt_x</p:attrName>
                                        </p:attrNameLst>
                                      </p:cBhvr>
                                      <p:tavLst>
                                        <p:tav tm="0">
                                          <p:val>
                                            <p:strVal val="#ppt_x"/>
                                          </p:val>
                                        </p:tav>
                                        <p:tav tm="100000">
                                          <p:val>
                                            <p:strVal val="#ppt_x"/>
                                          </p:val>
                                        </p:tav>
                                      </p:tavLst>
                                    </p:anim>
                                    <p:anim calcmode="lin" valueType="num">
                                      <p:cBhvr>
                                        <p:cTn id="36"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939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04595" y="2121408"/>
            <a:ext cx="9986568" cy="4022217"/>
            <a:chOff x="1104595" y="2121408"/>
            <a:chExt cx="9986568" cy="4022217"/>
          </a:xfrm>
          <a:effectLst>
            <a:outerShdw blurRad="127000" dist="63500" dir="2700000" sx="101000" sy="101000" algn="tl" rotWithShape="0">
              <a:prstClr val="black">
                <a:alpha val="40000"/>
              </a:prstClr>
            </a:outerShdw>
          </a:effectLst>
        </p:grpSpPr>
        <p:grpSp>
          <p:nvGrpSpPr>
            <p:cNvPr id="30" name="ïśḻïḑè">
              <a:extLst>
                <a:ext uri="{FF2B5EF4-FFF2-40B4-BE49-F238E27FC236}">
                  <a16:creationId xmlns="" xmlns:lc="http://schemas.openxmlformats.org/drawingml/2006/lockedCanvas" xmlns:a16="http://schemas.microsoft.com/office/drawing/2014/main" xmlns:p14="http://schemas.microsoft.com/office/powerpoint/2010/main" id="{EE5C7C80-3469-4141-A4FA-6928419B5E8A}"/>
                </a:ext>
              </a:extLst>
            </p:cNvPr>
            <p:cNvGrpSpPr/>
            <p:nvPr/>
          </p:nvGrpSpPr>
          <p:grpSpPr>
            <a:xfrm>
              <a:off x="1104595" y="2330205"/>
              <a:ext cx="1655366" cy="1655365"/>
              <a:chOff x="673100" y="2989693"/>
              <a:chExt cx="1602643" cy="1602642"/>
            </a:xfrm>
          </p:grpSpPr>
          <p:sp>
            <p:nvSpPr>
              <p:cNvPr id="34" name="îṡḻïde">
                <a:extLst>
                  <a:ext uri="{FF2B5EF4-FFF2-40B4-BE49-F238E27FC236}">
                    <a16:creationId xmlns="" xmlns:lc="http://schemas.openxmlformats.org/drawingml/2006/lockedCanvas" xmlns:a16="http://schemas.microsoft.com/office/drawing/2014/main" xmlns:p14="http://schemas.microsoft.com/office/powerpoint/2010/main" id="{1378869B-8AB2-485B-9AEE-EB6B33DA2C2A}"/>
                  </a:ext>
                </a:extLst>
              </p:cNvPr>
              <p:cNvSpPr/>
              <p:nvPr/>
            </p:nvSpPr>
            <p:spPr bwMode="auto">
              <a:xfrm>
                <a:off x="673100" y="2989693"/>
                <a:ext cx="1602643" cy="1602642"/>
              </a:xfrm>
              <a:prstGeom prst="ellipse">
                <a:avLst/>
              </a:prstGeom>
              <a:noFill/>
              <a:ln w="38100" cap="flat" cmpd="sng" algn="ctr">
                <a:solidFill>
                  <a:srgbClr val="4F958A">
                    <a:alpha val="35000"/>
                  </a:srgbClr>
                </a:solidFill>
                <a:prstDash val="solid"/>
                <a:round/>
                <a:headEnd type="none" w="med" len="med"/>
                <a:tailEnd type="none" w="med" len="med"/>
              </a:ln>
            </p:spPr>
            <p:txBody>
              <a:bodyPr rot="0" spcFirstLastPara="0" vert="horz" wrap="square" lIns="91440" tIns="45720" rIns="91440" bIns="45720" anchor="t" anchorCtr="1" forceAA="0" compatLnSpc="1">
                <a:normAutofit/>
              </a:bodyPr>
              <a:lstStyle/>
              <a:p>
                <a:pPr algn="ctr"/>
                <a:r>
                  <a:rPr lang="en-US" altLang="zh-CN" b="1" dirty="0" smtClean="0">
                    <a:solidFill>
                      <a:schemeClr val="accent1"/>
                    </a:solidFill>
                  </a:rPr>
                  <a:t>H6312</a:t>
                </a:r>
                <a:endParaRPr lang="en-US" altLang="zh-CN" b="1" dirty="0">
                  <a:solidFill>
                    <a:schemeClr val="accent1"/>
                  </a:solidFill>
                </a:endParaRPr>
              </a:p>
            </p:txBody>
          </p:sp>
          <p:sp>
            <p:nvSpPr>
              <p:cNvPr id="35" name="ïṣḻïḑé">
                <a:extLst>
                  <a:ext uri="{FF2B5EF4-FFF2-40B4-BE49-F238E27FC236}">
                    <a16:creationId xmlns="" xmlns:lc="http://schemas.openxmlformats.org/drawingml/2006/lockedCanvas" xmlns:a16="http://schemas.microsoft.com/office/drawing/2014/main" xmlns:p14="http://schemas.microsoft.com/office/powerpoint/2010/main" id="{2CCF3D4A-ABFB-4814-A1A8-8D8205754289}"/>
                  </a:ext>
                </a:extLst>
              </p:cNvPr>
              <p:cNvSpPr/>
              <p:nvPr/>
            </p:nvSpPr>
            <p:spPr bwMode="auto">
              <a:xfrm>
                <a:off x="673100" y="3764171"/>
                <a:ext cx="1602643" cy="828164"/>
              </a:xfrm>
              <a:custGeom>
                <a:avLst/>
                <a:gdLst>
                  <a:gd name="connsiteX0" fmla="*/ 1644 w 1944216"/>
                  <a:gd name="connsiteY0" fmla="*/ 0 h 1004672"/>
                  <a:gd name="connsiteX1" fmla="*/ 1942572 w 1944216"/>
                  <a:gd name="connsiteY1" fmla="*/ 0 h 1004672"/>
                  <a:gd name="connsiteX2" fmla="*/ 1944216 w 1944216"/>
                  <a:gd name="connsiteY2" fmla="*/ 32564 h 1004672"/>
                  <a:gd name="connsiteX3" fmla="*/ 972108 w 1944216"/>
                  <a:gd name="connsiteY3" fmla="*/ 1004672 h 1004672"/>
                  <a:gd name="connsiteX4" fmla="*/ 0 w 1944216"/>
                  <a:gd name="connsiteY4" fmla="*/ 32564 h 1004672"/>
                  <a:gd name="connsiteX5" fmla="*/ 1644 w 1944216"/>
                  <a:gd name="connsiteY5" fmla="*/ 0 h 10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216" h="1004672">
                    <a:moveTo>
                      <a:pt x="1644" y="0"/>
                    </a:moveTo>
                    <a:lnTo>
                      <a:pt x="1942572" y="0"/>
                    </a:lnTo>
                    <a:lnTo>
                      <a:pt x="1944216" y="32564"/>
                    </a:lnTo>
                    <a:cubicBezTo>
                      <a:pt x="1944216" y="569444"/>
                      <a:pt x="1508988" y="1004672"/>
                      <a:pt x="972108" y="1004672"/>
                    </a:cubicBezTo>
                    <a:cubicBezTo>
                      <a:pt x="435228" y="1004672"/>
                      <a:pt x="0" y="569444"/>
                      <a:pt x="0" y="32564"/>
                    </a:cubicBezTo>
                    <a:lnTo>
                      <a:pt x="1644" y="0"/>
                    </a:lnTo>
                    <a:close/>
                  </a:path>
                </a:pathLst>
              </a:custGeom>
              <a:solidFill>
                <a:srgbClr val="4F958A"/>
              </a:solidFill>
              <a:ln w="12700" cap="flat" cmpd="sng" algn="ctr">
                <a:noFill/>
                <a:prstDash val="solid"/>
                <a:round/>
                <a:headEnd type="none" w="med" len="med"/>
                <a:tailEnd type="none" w="med" len="med"/>
              </a:ln>
              <a:extLst/>
            </p:spPr>
            <p:txBody>
              <a:bodyPr rot="0" spcFirstLastPara="0" vert="horz" wrap="square" lIns="91440" tIns="45720" rIns="91440" bIns="45720" anchor="ctr" anchorCtr="1" forceAA="0" compatLnSpc="1">
                <a:normAutofit/>
              </a:bodyPr>
              <a:lstStyle/>
              <a:p>
                <a:pPr algn="ctr"/>
                <a:r>
                  <a:rPr lang="en-US" altLang="zh-CN" sz="1200" b="1" dirty="0"/>
                  <a:t>2018 Q1</a:t>
                </a:r>
                <a:endParaRPr lang="zh-CN" altLang="en-US" sz="1200" b="1" dirty="0"/>
              </a:p>
            </p:txBody>
          </p:sp>
        </p:grpSp>
        <p:grpSp>
          <p:nvGrpSpPr>
            <p:cNvPr id="24" name="îSľiḍê">
              <a:extLst>
                <a:ext uri="{FF2B5EF4-FFF2-40B4-BE49-F238E27FC236}">
                  <a16:creationId xmlns="" xmlns:lc="http://schemas.openxmlformats.org/drawingml/2006/lockedCanvas" xmlns:a16="http://schemas.microsoft.com/office/drawing/2014/main" xmlns:p14="http://schemas.microsoft.com/office/powerpoint/2010/main" id="{FC9F06B2-7F3D-41AB-9AA5-A9C0AE0ACBFD}"/>
                </a:ext>
              </a:extLst>
            </p:cNvPr>
            <p:cNvGrpSpPr/>
            <p:nvPr/>
          </p:nvGrpSpPr>
          <p:grpSpPr>
            <a:xfrm>
              <a:off x="3881662" y="2330205"/>
              <a:ext cx="1655366" cy="1655365"/>
              <a:chOff x="673100" y="2989693"/>
              <a:chExt cx="1602643" cy="1602642"/>
            </a:xfrm>
          </p:grpSpPr>
          <p:sp>
            <p:nvSpPr>
              <p:cNvPr id="28" name="iṥḷide">
                <a:extLst>
                  <a:ext uri="{FF2B5EF4-FFF2-40B4-BE49-F238E27FC236}">
                    <a16:creationId xmlns="" xmlns:lc="http://schemas.openxmlformats.org/drawingml/2006/lockedCanvas" xmlns:a16="http://schemas.microsoft.com/office/drawing/2014/main" xmlns:p14="http://schemas.microsoft.com/office/powerpoint/2010/main" id="{67FBC6F1-849B-4341-90A1-65D73B91DD83}"/>
                  </a:ext>
                </a:extLst>
              </p:cNvPr>
              <p:cNvSpPr/>
              <p:nvPr/>
            </p:nvSpPr>
            <p:spPr bwMode="auto">
              <a:xfrm>
                <a:off x="673100" y="2989693"/>
                <a:ext cx="1602643" cy="1602642"/>
              </a:xfrm>
              <a:prstGeom prst="ellipse">
                <a:avLst/>
              </a:prstGeom>
              <a:noFill/>
              <a:ln w="38100" cap="flat" cmpd="sng" algn="ctr">
                <a:solidFill>
                  <a:srgbClr val="4F958A">
                    <a:alpha val="35000"/>
                  </a:srgbClr>
                </a:solidFill>
                <a:prstDash val="solid"/>
                <a:round/>
                <a:headEnd type="none" w="med" len="med"/>
                <a:tailEnd type="none" w="med" len="med"/>
              </a:ln>
            </p:spPr>
            <p:txBody>
              <a:bodyPr rot="0" spcFirstLastPara="0" vert="horz" wrap="square" lIns="91440" tIns="45720" rIns="91440" bIns="45720" anchor="t" anchorCtr="1" forceAA="0" compatLnSpc="1">
                <a:normAutofit/>
              </a:bodyPr>
              <a:lstStyle/>
              <a:p>
                <a:pPr algn="ctr"/>
                <a:r>
                  <a:rPr lang="en-US" altLang="zh-CN" b="1" dirty="0" smtClean="0">
                    <a:solidFill>
                      <a:schemeClr val="accent1"/>
                    </a:solidFill>
                  </a:rPr>
                  <a:t>#2000,20</a:t>
                </a:r>
                <a:endParaRPr lang="en-US" altLang="zh-CN" b="1" dirty="0">
                  <a:solidFill>
                    <a:schemeClr val="accent1"/>
                  </a:solidFill>
                </a:endParaRPr>
              </a:p>
            </p:txBody>
          </p:sp>
          <p:sp>
            <p:nvSpPr>
              <p:cNvPr id="29" name="ïsḻîḋe">
                <a:extLst>
                  <a:ext uri="{FF2B5EF4-FFF2-40B4-BE49-F238E27FC236}">
                    <a16:creationId xmlns="" xmlns:lc="http://schemas.openxmlformats.org/drawingml/2006/lockedCanvas" xmlns:a16="http://schemas.microsoft.com/office/drawing/2014/main" xmlns:p14="http://schemas.microsoft.com/office/powerpoint/2010/main" id="{4830C592-C14B-4000-A32F-9473F1C5A739}"/>
                  </a:ext>
                </a:extLst>
              </p:cNvPr>
              <p:cNvSpPr/>
              <p:nvPr/>
            </p:nvSpPr>
            <p:spPr bwMode="auto">
              <a:xfrm>
                <a:off x="673100" y="3764171"/>
                <a:ext cx="1602643" cy="828164"/>
              </a:xfrm>
              <a:custGeom>
                <a:avLst/>
                <a:gdLst>
                  <a:gd name="connsiteX0" fmla="*/ 1644 w 1944216"/>
                  <a:gd name="connsiteY0" fmla="*/ 0 h 1004672"/>
                  <a:gd name="connsiteX1" fmla="*/ 1942572 w 1944216"/>
                  <a:gd name="connsiteY1" fmla="*/ 0 h 1004672"/>
                  <a:gd name="connsiteX2" fmla="*/ 1944216 w 1944216"/>
                  <a:gd name="connsiteY2" fmla="*/ 32564 h 1004672"/>
                  <a:gd name="connsiteX3" fmla="*/ 972108 w 1944216"/>
                  <a:gd name="connsiteY3" fmla="*/ 1004672 h 1004672"/>
                  <a:gd name="connsiteX4" fmla="*/ 0 w 1944216"/>
                  <a:gd name="connsiteY4" fmla="*/ 32564 h 1004672"/>
                  <a:gd name="connsiteX5" fmla="*/ 1644 w 1944216"/>
                  <a:gd name="connsiteY5" fmla="*/ 0 h 10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216" h="1004672">
                    <a:moveTo>
                      <a:pt x="1644" y="0"/>
                    </a:moveTo>
                    <a:lnTo>
                      <a:pt x="1942572" y="0"/>
                    </a:lnTo>
                    <a:lnTo>
                      <a:pt x="1944216" y="32564"/>
                    </a:lnTo>
                    <a:cubicBezTo>
                      <a:pt x="1944216" y="569444"/>
                      <a:pt x="1508988" y="1004672"/>
                      <a:pt x="972108" y="1004672"/>
                    </a:cubicBezTo>
                    <a:cubicBezTo>
                      <a:pt x="435228" y="1004672"/>
                      <a:pt x="0" y="569444"/>
                      <a:pt x="0" y="32564"/>
                    </a:cubicBezTo>
                    <a:lnTo>
                      <a:pt x="1644" y="0"/>
                    </a:lnTo>
                    <a:close/>
                  </a:path>
                </a:pathLst>
              </a:custGeom>
              <a:solidFill>
                <a:srgbClr val="EB6D4A"/>
              </a:solidFill>
              <a:ln w="12700" cap="flat" cmpd="sng" algn="ctr">
                <a:noFill/>
                <a:prstDash val="solid"/>
                <a:round/>
                <a:headEnd type="none" w="med" len="med"/>
                <a:tailEnd type="none" w="med" len="med"/>
              </a:ln>
              <a:extLst/>
            </p:spPr>
            <p:txBody>
              <a:bodyPr rot="0" spcFirstLastPara="0" vert="horz" wrap="square" lIns="91440" tIns="45720" rIns="91440" bIns="45720" anchor="ctr" anchorCtr="1" forceAA="0" compatLnSpc="1">
                <a:normAutofit/>
              </a:bodyPr>
              <a:lstStyle/>
              <a:p>
                <a:pPr algn="ctr"/>
                <a:r>
                  <a:rPr lang="en-US" altLang="zh-CN" sz="1200" b="1" dirty="0"/>
                  <a:t>2018 Q2</a:t>
                </a:r>
                <a:endParaRPr lang="zh-CN" altLang="en-US" sz="1200" b="1" dirty="0"/>
              </a:p>
            </p:txBody>
          </p:sp>
        </p:grpSp>
        <p:grpSp>
          <p:nvGrpSpPr>
            <p:cNvPr id="18" name="íš1ïḑé">
              <a:extLst>
                <a:ext uri="{FF2B5EF4-FFF2-40B4-BE49-F238E27FC236}">
                  <a16:creationId xmlns="" xmlns:lc="http://schemas.openxmlformats.org/drawingml/2006/lockedCanvas" xmlns:a16="http://schemas.microsoft.com/office/drawing/2014/main" xmlns:p14="http://schemas.microsoft.com/office/powerpoint/2010/main" id="{5D1D534D-445E-4963-8138-5734A91FA88D}"/>
                </a:ext>
              </a:extLst>
            </p:cNvPr>
            <p:cNvGrpSpPr/>
            <p:nvPr/>
          </p:nvGrpSpPr>
          <p:grpSpPr>
            <a:xfrm>
              <a:off x="6658729" y="2330205"/>
              <a:ext cx="1655366" cy="1655365"/>
              <a:chOff x="673100" y="2989693"/>
              <a:chExt cx="1602643" cy="1602642"/>
            </a:xfrm>
          </p:grpSpPr>
          <p:sp>
            <p:nvSpPr>
              <p:cNvPr id="22" name="íŝľïḑê">
                <a:extLst>
                  <a:ext uri="{FF2B5EF4-FFF2-40B4-BE49-F238E27FC236}">
                    <a16:creationId xmlns="" xmlns:lc="http://schemas.openxmlformats.org/drawingml/2006/lockedCanvas" xmlns:a16="http://schemas.microsoft.com/office/drawing/2014/main" xmlns:p14="http://schemas.microsoft.com/office/powerpoint/2010/main" id="{2E7CDE61-8C70-4083-BC36-A23C5F2971DC}"/>
                  </a:ext>
                </a:extLst>
              </p:cNvPr>
              <p:cNvSpPr/>
              <p:nvPr/>
            </p:nvSpPr>
            <p:spPr bwMode="auto">
              <a:xfrm>
                <a:off x="673100" y="2989693"/>
                <a:ext cx="1602643" cy="1602642"/>
              </a:xfrm>
              <a:prstGeom prst="ellipse">
                <a:avLst/>
              </a:prstGeom>
              <a:noFill/>
              <a:ln w="38100" cap="flat" cmpd="sng" algn="ctr">
                <a:solidFill>
                  <a:srgbClr val="4F958A">
                    <a:alpha val="35000"/>
                  </a:srgbClr>
                </a:solidFill>
                <a:prstDash val="solid"/>
                <a:round/>
                <a:headEnd type="none" w="med" len="med"/>
                <a:tailEnd type="none" w="med" len="med"/>
              </a:ln>
            </p:spPr>
            <p:txBody>
              <a:bodyPr rot="0" spcFirstLastPara="0" vert="horz" wrap="square" lIns="91440" tIns="45720" rIns="91440" bIns="45720" anchor="t" anchorCtr="1" forceAA="0" compatLnSpc="1">
                <a:normAutofit/>
              </a:bodyPr>
              <a:lstStyle/>
              <a:p>
                <a:pPr algn="ctr"/>
                <a:r>
                  <a:rPr lang="en-US" altLang="zh-CN" b="1" dirty="0" smtClean="0">
                    <a:solidFill>
                      <a:schemeClr val="accent1"/>
                    </a:solidFill>
                  </a:rPr>
                  <a:t>K2580</a:t>
                </a:r>
                <a:endParaRPr lang="en-US" altLang="zh-CN" b="1" dirty="0">
                  <a:solidFill>
                    <a:schemeClr val="accent1"/>
                  </a:solidFill>
                </a:endParaRPr>
              </a:p>
            </p:txBody>
          </p:sp>
          <p:sp>
            <p:nvSpPr>
              <p:cNvPr id="23" name="ïşľiḑé">
                <a:extLst>
                  <a:ext uri="{FF2B5EF4-FFF2-40B4-BE49-F238E27FC236}">
                    <a16:creationId xmlns="" xmlns:lc="http://schemas.openxmlformats.org/drawingml/2006/lockedCanvas" xmlns:a16="http://schemas.microsoft.com/office/drawing/2014/main" xmlns:p14="http://schemas.microsoft.com/office/powerpoint/2010/main" id="{6E3680B9-1E48-4099-8FBC-2EA3D8B6216B}"/>
                  </a:ext>
                </a:extLst>
              </p:cNvPr>
              <p:cNvSpPr/>
              <p:nvPr/>
            </p:nvSpPr>
            <p:spPr bwMode="auto">
              <a:xfrm>
                <a:off x="673100" y="3764171"/>
                <a:ext cx="1602643" cy="828164"/>
              </a:xfrm>
              <a:custGeom>
                <a:avLst/>
                <a:gdLst>
                  <a:gd name="connsiteX0" fmla="*/ 1644 w 1944216"/>
                  <a:gd name="connsiteY0" fmla="*/ 0 h 1004672"/>
                  <a:gd name="connsiteX1" fmla="*/ 1942572 w 1944216"/>
                  <a:gd name="connsiteY1" fmla="*/ 0 h 1004672"/>
                  <a:gd name="connsiteX2" fmla="*/ 1944216 w 1944216"/>
                  <a:gd name="connsiteY2" fmla="*/ 32564 h 1004672"/>
                  <a:gd name="connsiteX3" fmla="*/ 972108 w 1944216"/>
                  <a:gd name="connsiteY3" fmla="*/ 1004672 h 1004672"/>
                  <a:gd name="connsiteX4" fmla="*/ 0 w 1944216"/>
                  <a:gd name="connsiteY4" fmla="*/ 32564 h 1004672"/>
                  <a:gd name="connsiteX5" fmla="*/ 1644 w 1944216"/>
                  <a:gd name="connsiteY5" fmla="*/ 0 h 10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216" h="1004672">
                    <a:moveTo>
                      <a:pt x="1644" y="0"/>
                    </a:moveTo>
                    <a:lnTo>
                      <a:pt x="1942572" y="0"/>
                    </a:lnTo>
                    <a:lnTo>
                      <a:pt x="1944216" y="32564"/>
                    </a:lnTo>
                    <a:cubicBezTo>
                      <a:pt x="1944216" y="569444"/>
                      <a:pt x="1508988" y="1004672"/>
                      <a:pt x="972108" y="1004672"/>
                    </a:cubicBezTo>
                    <a:cubicBezTo>
                      <a:pt x="435228" y="1004672"/>
                      <a:pt x="0" y="569444"/>
                      <a:pt x="0" y="32564"/>
                    </a:cubicBezTo>
                    <a:lnTo>
                      <a:pt x="1644" y="0"/>
                    </a:lnTo>
                    <a:close/>
                  </a:path>
                </a:pathLst>
              </a:custGeom>
              <a:solidFill>
                <a:srgbClr val="4F958A"/>
              </a:solidFill>
              <a:ln w="12700" cap="flat" cmpd="sng" algn="ctr">
                <a:noFill/>
                <a:prstDash val="solid"/>
                <a:round/>
                <a:headEnd type="none" w="med" len="med"/>
                <a:tailEnd type="none" w="med" len="med"/>
              </a:ln>
              <a:extLst/>
            </p:spPr>
            <p:txBody>
              <a:bodyPr rot="0" spcFirstLastPara="0" vert="horz" wrap="square" lIns="91440" tIns="45720" rIns="91440" bIns="45720" anchor="ctr" anchorCtr="1" forceAA="0" compatLnSpc="1">
                <a:normAutofit/>
              </a:bodyPr>
              <a:lstStyle/>
              <a:p>
                <a:pPr algn="ctr"/>
                <a:r>
                  <a:rPr lang="en-US" altLang="zh-CN" sz="1200" b="1" dirty="0"/>
                  <a:t>2018 Q3</a:t>
                </a:r>
                <a:endParaRPr lang="zh-CN" altLang="en-US" sz="1200" b="1" dirty="0"/>
              </a:p>
            </p:txBody>
          </p:sp>
        </p:grpSp>
        <p:grpSp>
          <p:nvGrpSpPr>
            <p:cNvPr id="12" name="îṧḷiḋe">
              <a:extLst>
                <a:ext uri="{FF2B5EF4-FFF2-40B4-BE49-F238E27FC236}">
                  <a16:creationId xmlns="" xmlns:lc="http://schemas.openxmlformats.org/drawingml/2006/lockedCanvas" xmlns:a16="http://schemas.microsoft.com/office/drawing/2014/main" xmlns:p14="http://schemas.microsoft.com/office/powerpoint/2010/main" id="{8AE83C1E-A8AE-4A2F-84F4-7ABD5B5FBFA6}"/>
                </a:ext>
              </a:extLst>
            </p:cNvPr>
            <p:cNvGrpSpPr/>
            <p:nvPr/>
          </p:nvGrpSpPr>
          <p:grpSpPr>
            <a:xfrm>
              <a:off x="9435797" y="2330205"/>
              <a:ext cx="1655366" cy="1655365"/>
              <a:chOff x="673100" y="2989693"/>
              <a:chExt cx="1602643" cy="1602642"/>
            </a:xfrm>
          </p:grpSpPr>
          <p:sp>
            <p:nvSpPr>
              <p:cNvPr id="16" name="iṣ1îďé">
                <a:extLst>
                  <a:ext uri="{FF2B5EF4-FFF2-40B4-BE49-F238E27FC236}">
                    <a16:creationId xmlns="" xmlns:lc="http://schemas.openxmlformats.org/drawingml/2006/lockedCanvas" xmlns:a16="http://schemas.microsoft.com/office/drawing/2014/main" xmlns:p14="http://schemas.microsoft.com/office/powerpoint/2010/main" id="{17A2F2B5-4498-4BC9-9A2D-7F7E53786C39}"/>
                  </a:ext>
                </a:extLst>
              </p:cNvPr>
              <p:cNvSpPr/>
              <p:nvPr/>
            </p:nvSpPr>
            <p:spPr bwMode="auto">
              <a:xfrm>
                <a:off x="673100" y="2989693"/>
                <a:ext cx="1602643" cy="1602642"/>
              </a:xfrm>
              <a:prstGeom prst="ellipse">
                <a:avLst/>
              </a:prstGeom>
              <a:noFill/>
              <a:ln w="38100" cap="flat" cmpd="sng" algn="ctr">
                <a:solidFill>
                  <a:srgbClr val="4F958A">
                    <a:alpha val="35000"/>
                  </a:srgbClr>
                </a:solidFill>
                <a:prstDash val="solid"/>
                <a:round/>
                <a:headEnd type="none" w="med" len="med"/>
                <a:tailEnd type="none" w="med" len="med"/>
              </a:ln>
            </p:spPr>
            <p:txBody>
              <a:bodyPr rot="0" spcFirstLastPara="0" vert="horz" wrap="square" lIns="91440" tIns="45720" rIns="91440" bIns="45720" anchor="t" anchorCtr="1" forceAA="0" compatLnSpc="1">
                <a:normAutofit/>
              </a:bodyPr>
              <a:lstStyle/>
              <a:p>
                <a:pPr algn="ctr"/>
                <a:r>
                  <a:rPr lang="en-US" altLang="zh-CN" b="1" dirty="0" smtClean="0">
                    <a:solidFill>
                      <a:schemeClr val="accent1"/>
                    </a:solidFill>
                  </a:rPr>
                  <a:t>W3274</a:t>
                </a:r>
                <a:endParaRPr lang="en-US" altLang="zh-CN" b="1" dirty="0">
                  <a:solidFill>
                    <a:schemeClr val="accent1"/>
                  </a:solidFill>
                </a:endParaRPr>
              </a:p>
            </p:txBody>
          </p:sp>
          <p:sp>
            <p:nvSpPr>
              <p:cNvPr id="17" name="íṡḻiḑè">
                <a:extLst>
                  <a:ext uri="{FF2B5EF4-FFF2-40B4-BE49-F238E27FC236}">
                    <a16:creationId xmlns="" xmlns:lc="http://schemas.openxmlformats.org/drawingml/2006/lockedCanvas" xmlns:a16="http://schemas.microsoft.com/office/drawing/2014/main" xmlns:p14="http://schemas.microsoft.com/office/powerpoint/2010/main" id="{288135BE-3A8F-47E0-B889-BAB82A473C53}"/>
                  </a:ext>
                </a:extLst>
              </p:cNvPr>
              <p:cNvSpPr/>
              <p:nvPr/>
            </p:nvSpPr>
            <p:spPr bwMode="auto">
              <a:xfrm>
                <a:off x="673100" y="3764171"/>
                <a:ext cx="1602643" cy="828164"/>
              </a:xfrm>
              <a:custGeom>
                <a:avLst/>
                <a:gdLst>
                  <a:gd name="connsiteX0" fmla="*/ 1644 w 1944216"/>
                  <a:gd name="connsiteY0" fmla="*/ 0 h 1004672"/>
                  <a:gd name="connsiteX1" fmla="*/ 1942572 w 1944216"/>
                  <a:gd name="connsiteY1" fmla="*/ 0 h 1004672"/>
                  <a:gd name="connsiteX2" fmla="*/ 1944216 w 1944216"/>
                  <a:gd name="connsiteY2" fmla="*/ 32564 h 1004672"/>
                  <a:gd name="connsiteX3" fmla="*/ 972108 w 1944216"/>
                  <a:gd name="connsiteY3" fmla="*/ 1004672 h 1004672"/>
                  <a:gd name="connsiteX4" fmla="*/ 0 w 1944216"/>
                  <a:gd name="connsiteY4" fmla="*/ 32564 h 1004672"/>
                  <a:gd name="connsiteX5" fmla="*/ 1644 w 1944216"/>
                  <a:gd name="connsiteY5" fmla="*/ 0 h 10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216" h="1004672">
                    <a:moveTo>
                      <a:pt x="1644" y="0"/>
                    </a:moveTo>
                    <a:lnTo>
                      <a:pt x="1942572" y="0"/>
                    </a:lnTo>
                    <a:lnTo>
                      <a:pt x="1944216" y="32564"/>
                    </a:lnTo>
                    <a:cubicBezTo>
                      <a:pt x="1944216" y="569444"/>
                      <a:pt x="1508988" y="1004672"/>
                      <a:pt x="972108" y="1004672"/>
                    </a:cubicBezTo>
                    <a:cubicBezTo>
                      <a:pt x="435228" y="1004672"/>
                      <a:pt x="0" y="569444"/>
                      <a:pt x="0" y="32564"/>
                    </a:cubicBezTo>
                    <a:lnTo>
                      <a:pt x="1644" y="0"/>
                    </a:lnTo>
                    <a:close/>
                  </a:path>
                </a:pathLst>
              </a:custGeom>
              <a:solidFill>
                <a:srgbClr val="EB6D4A"/>
              </a:solidFill>
              <a:ln w="12700" cap="flat" cmpd="sng" algn="ctr">
                <a:noFill/>
                <a:prstDash val="solid"/>
                <a:round/>
                <a:headEnd type="none" w="med" len="med"/>
                <a:tailEnd type="none" w="med" len="med"/>
              </a:ln>
              <a:extLst/>
            </p:spPr>
            <p:txBody>
              <a:bodyPr rot="0" spcFirstLastPara="0" vert="horz" wrap="square" lIns="91440" tIns="45720" rIns="91440" bIns="45720" anchor="ctr" anchorCtr="1" forceAA="0" compatLnSpc="1">
                <a:normAutofit/>
              </a:bodyPr>
              <a:lstStyle/>
              <a:p>
                <a:pPr algn="ctr"/>
                <a:r>
                  <a:rPr lang="en-US" altLang="zh-CN" sz="1200" b="1" dirty="0"/>
                  <a:t>2018 Q4</a:t>
                </a:r>
                <a:endParaRPr lang="zh-CN" altLang="en-US" sz="1200" b="1" dirty="0"/>
              </a:p>
            </p:txBody>
          </p:sp>
        </p:grpSp>
        <p:cxnSp>
          <p:nvCxnSpPr>
            <p:cNvPr id="9" name="直接连接符 8">
              <a:extLst>
                <a:ext uri="{FF2B5EF4-FFF2-40B4-BE49-F238E27FC236}">
                  <a16:creationId xmlns="" xmlns:lc="http://schemas.openxmlformats.org/drawingml/2006/lockedCanvas" xmlns:a16="http://schemas.microsoft.com/office/drawing/2014/main" xmlns:p14="http://schemas.microsoft.com/office/powerpoint/2010/main" id="{938D1788-7A89-41C3-BF1A-F842DD3C45F2}"/>
                </a:ext>
              </a:extLst>
            </p:cNvPr>
            <p:cNvCxnSpPr/>
            <p:nvPr/>
          </p:nvCxnSpPr>
          <p:spPr>
            <a:xfrm>
              <a:off x="3318933" y="2121408"/>
              <a:ext cx="0" cy="4022217"/>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lc="http://schemas.openxmlformats.org/drawingml/2006/lockedCanvas" xmlns:a16="http://schemas.microsoft.com/office/drawing/2014/main" xmlns:p14="http://schemas.microsoft.com/office/powerpoint/2010/main" id="{20561230-CE61-4898-8898-C219E2F8F5CA}"/>
                </a:ext>
              </a:extLst>
            </p:cNvPr>
            <p:cNvCxnSpPr/>
            <p:nvPr/>
          </p:nvCxnSpPr>
          <p:spPr>
            <a:xfrm>
              <a:off x="6096000" y="2121408"/>
              <a:ext cx="0" cy="4022217"/>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lc="http://schemas.openxmlformats.org/drawingml/2006/lockedCanvas" xmlns:a16="http://schemas.microsoft.com/office/drawing/2014/main" xmlns:p14="http://schemas.microsoft.com/office/powerpoint/2010/main" id="{BA37AFB3-7681-4F3E-BA82-F8192B33894E}"/>
                </a:ext>
              </a:extLst>
            </p:cNvPr>
            <p:cNvCxnSpPr/>
            <p:nvPr/>
          </p:nvCxnSpPr>
          <p:spPr>
            <a:xfrm>
              <a:off x="8873067" y="2121408"/>
              <a:ext cx="0" cy="4022217"/>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36402" y="228007"/>
            <a:ext cx="1809143" cy="508473"/>
            <a:chOff x="1156126" y="482839"/>
            <a:chExt cx="1809143" cy="508473"/>
          </a:xfrm>
        </p:grpSpPr>
        <p:grpSp>
          <p:nvGrpSpPr>
            <p:cNvPr id="37" name="组合 36"/>
            <p:cNvGrpSpPr/>
            <p:nvPr/>
          </p:nvGrpSpPr>
          <p:grpSpPr>
            <a:xfrm>
              <a:off x="1156126" y="482839"/>
              <a:ext cx="1723808" cy="508473"/>
              <a:chOff x="849086" y="457200"/>
              <a:chExt cx="2364377" cy="587829"/>
            </a:xfrm>
          </p:grpSpPr>
          <p:sp>
            <p:nvSpPr>
              <p:cNvPr id="39" name="矩形 38"/>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sp>
        <p:nvSpPr>
          <p:cNvPr id="41" name="TextBox 38"/>
          <p:cNvSpPr txBox="1"/>
          <p:nvPr/>
        </p:nvSpPr>
        <p:spPr>
          <a:xfrm>
            <a:off x="2529502" y="1690520"/>
            <a:ext cx="7132995" cy="430887"/>
          </a:xfrm>
          <a:prstGeom prst="rect">
            <a:avLst/>
          </a:prstGeom>
          <a:noFill/>
        </p:spPr>
        <p:txBody>
          <a:bodyPr wrap="square" lIns="0" tIns="0" rIns="0" bIns="0" rtlCol="0">
            <a:spAutoFit/>
          </a:bodyPr>
          <a:lstStyle/>
          <a:p>
            <a:pPr algn="ctr"/>
            <a:r>
              <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nvGrpSpPr>
          <p:cNvPr id="42" name="组合 41"/>
          <p:cNvGrpSpPr/>
          <p:nvPr/>
        </p:nvGrpSpPr>
        <p:grpSpPr>
          <a:xfrm>
            <a:off x="707329" y="4271574"/>
            <a:ext cx="2333999" cy="1027904"/>
            <a:chOff x="2137898" y="2066043"/>
            <a:chExt cx="2333999" cy="1027904"/>
          </a:xfrm>
        </p:grpSpPr>
        <p:sp>
          <p:nvSpPr>
            <p:cNvPr id="43"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4"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45" name="组合 44"/>
          <p:cNvGrpSpPr/>
          <p:nvPr/>
        </p:nvGrpSpPr>
        <p:grpSpPr>
          <a:xfrm>
            <a:off x="3542348" y="4271574"/>
            <a:ext cx="2333999" cy="1027904"/>
            <a:chOff x="2137898" y="2066043"/>
            <a:chExt cx="2333999" cy="1027904"/>
          </a:xfrm>
        </p:grpSpPr>
        <p:sp>
          <p:nvSpPr>
            <p:cNvPr id="46"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7"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48" name="组合 47"/>
          <p:cNvGrpSpPr/>
          <p:nvPr/>
        </p:nvGrpSpPr>
        <p:grpSpPr>
          <a:xfrm>
            <a:off x="6319414" y="4271574"/>
            <a:ext cx="2333999" cy="1027904"/>
            <a:chOff x="2137898" y="2066043"/>
            <a:chExt cx="2333999" cy="1027904"/>
          </a:xfrm>
        </p:grpSpPr>
        <p:sp>
          <p:nvSpPr>
            <p:cNvPr id="49"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0"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51" name="组合 50"/>
          <p:cNvGrpSpPr/>
          <p:nvPr/>
        </p:nvGrpSpPr>
        <p:grpSpPr>
          <a:xfrm>
            <a:off x="9096480" y="4271574"/>
            <a:ext cx="2333999" cy="1027904"/>
            <a:chOff x="2137898" y="2066043"/>
            <a:chExt cx="2333999" cy="1027904"/>
          </a:xfrm>
        </p:grpSpPr>
        <p:sp>
          <p:nvSpPr>
            <p:cNvPr id="52"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3"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spTree>
    <p:extLst>
      <p:ext uri="{BB962C8B-B14F-4D97-AF65-F5344CB8AC3E}">
        <p14:creationId xmlns:p14="http://schemas.microsoft.com/office/powerpoint/2010/main" val="766304545"/>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250"/>
                                        <p:tgtEl>
                                          <p:spTgt spid="42"/>
                                        </p:tgtEl>
                                      </p:cBhvr>
                                    </p:animEffect>
                                    <p:anim calcmode="lin" valueType="num">
                                      <p:cBhvr>
                                        <p:cTn id="15" dur="250" fill="hold"/>
                                        <p:tgtEl>
                                          <p:spTgt spid="42"/>
                                        </p:tgtEl>
                                        <p:attrNameLst>
                                          <p:attrName>ppt_x</p:attrName>
                                        </p:attrNameLst>
                                      </p:cBhvr>
                                      <p:tavLst>
                                        <p:tav tm="0">
                                          <p:val>
                                            <p:strVal val="#ppt_x"/>
                                          </p:val>
                                        </p:tav>
                                        <p:tav tm="100000">
                                          <p:val>
                                            <p:strVal val="#ppt_x"/>
                                          </p:val>
                                        </p:tav>
                                      </p:tavLst>
                                    </p:anim>
                                    <p:anim calcmode="lin" valueType="num">
                                      <p:cBhvr>
                                        <p:cTn id="16" dur="25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50"/>
                                        <p:tgtEl>
                                          <p:spTgt spid="45"/>
                                        </p:tgtEl>
                                      </p:cBhvr>
                                    </p:animEffect>
                                    <p:anim calcmode="lin" valueType="num">
                                      <p:cBhvr>
                                        <p:cTn id="20" dur="250" fill="hold"/>
                                        <p:tgtEl>
                                          <p:spTgt spid="45"/>
                                        </p:tgtEl>
                                        <p:attrNameLst>
                                          <p:attrName>ppt_x</p:attrName>
                                        </p:attrNameLst>
                                      </p:cBhvr>
                                      <p:tavLst>
                                        <p:tav tm="0">
                                          <p:val>
                                            <p:strVal val="#ppt_x"/>
                                          </p:val>
                                        </p:tav>
                                        <p:tav tm="100000">
                                          <p:val>
                                            <p:strVal val="#ppt_x"/>
                                          </p:val>
                                        </p:tav>
                                      </p:tavLst>
                                    </p:anim>
                                    <p:anim calcmode="lin" valueType="num">
                                      <p:cBhvr>
                                        <p:cTn id="21" dur="250" fill="hold"/>
                                        <p:tgtEl>
                                          <p:spTgt spid="4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anim calcmode="lin" valueType="num">
                                      <p:cBhvr>
                                        <p:cTn id="25" dur="250" fill="hold"/>
                                        <p:tgtEl>
                                          <p:spTgt spid="48"/>
                                        </p:tgtEl>
                                        <p:attrNameLst>
                                          <p:attrName>ppt_x</p:attrName>
                                        </p:attrNameLst>
                                      </p:cBhvr>
                                      <p:tavLst>
                                        <p:tav tm="0">
                                          <p:val>
                                            <p:strVal val="#ppt_x"/>
                                          </p:val>
                                        </p:tav>
                                        <p:tav tm="100000">
                                          <p:val>
                                            <p:strVal val="#ppt_x"/>
                                          </p:val>
                                        </p:tav>
                                      </p:tavLst>
                                    </p:anim>
                                    <p:anim calcmode="lin" valueType="num">
                                      <p:cBhvr>
                                        <p:cTn id="26" dur="250" fill="hold"/>
                                        <p:tgtEl>
                                          <p:spTgt spid="4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250"/>
                                        <p:tgtEl>
                                          <p:spTgt spid="51"/>
                                        </p:tgtEl>
                                      </p:cBhvr>
                                    </p:animEffect>
                                    <p:anim calcmode="lin" valueType="num">
                                      <p:cBhvr>
                                        <p:cTn id="30" dur="250" fill="hold"/>
                                        <p:tgtEl>
                                          <p:spTgt spid="51"/>
                                        </p:tgtEl>
                                        <p:attrNameLst>
                                          <p:attrName>ppt_x</p:attrName>
                                        </p:attrNameLst>
                                      </p:cBhvr>
                                      <p:tavLst>
                                        <p:tav tm="0">
                                          <p:val>
                                            <p:strVal val="#ppt_x"/>
                                          </p:val>
                                        </p:tav>
                                        <p:tav tm="100000">
                                          <p:val>
                                            <p:strVal val="#ppt_x"/>
                                          </p:val>
                                        </p:tav>
                                      </p:tavLst>
                                    </p:anim>
                                    <p:anim calcmode="lin" valueType="num">
                                      <p:cBhvr>
                                        <p:cTn id="31" dur="250" fill="hold"/>
                                        <p:tgtEl>
                                          <p:spTgt spid="5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250"/>
                                        <p:tgtEl>
                                          <p:spTgt spid="41"/>
                                        </p:tgtEl>
                                      </p:cBhvr>
                                    </p:animEffect>
                                    <p:anim calcmode="lin" valueType="num">
                                      <p:cBhvr>
                                        <p:cTn id="35" dur="250" fill="hold"/>
                                        <p:tgtEl>
                                          <p:spTgt spid="41"/>
                                        </p:tgtEl>
                                        <p:attrNameLst>
                                          <p:attrName>ppt_x</p:attrName>
                                        </p:attrNameLst>
                                      </p:cBhvr>
                                      <p:tavLst>
                                        <p:tav tm="0">
                                          <p:val>
                                            <p:strVal val="#ppt_x"/>
                                          </p:val>
                                        </p:tav>
                                        <p:tav tm="100000">
                                          <p:val>
                                            <p:strVal val="#ppt_x"/>
                                          </p:val>
                                        </p:tav>
                                      </p:tavLst>
                                    </p:anim>
                                    <p:anim calcmode="lin" valueType="num">
                                      <p:cBhvr>
                                        <p:cTn id="36" dur="2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939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9925" y="1916832"/>
            <a:ext cx="7324725" cy="3337955"/>
            <a:chOff x="669925" y="1916832"/>
            <a:chExt cx="7324725" cy="3337955"/>
          </a:xfrm>
          <a:effectLst>
            <a:outerShdw blurRad="127000" dist="63500" dir="2700000" sx="102000" sy="102000" algn="tl" rotWithShape="0">
              <a:prstClr val="black">
                <a:alpha val="40000"/>
              </a:prstClr>
            </a:outerShdw>
          </a:effectLst>
        </p:grpSpPr>
        <p:sp>
          <p:nvSpPr>
            <p:cNvPr id="4" name="ïṩļíḓê">
              <a:extLst>
                <a:ext uri="{FF2B5EF4-FFF2-40B4-BE49-F238E27FC236}">
                  <a16:creationId xmlns="" xmlns:lc="http://schemas.openxmlformats.org/drawingml/2006/lockedCanvas" xmlns:a16="http://schemas.microsoft.com/office/drawing/2014/main" xmlns:p14="http://schemas.microsoft.com/office/powerpoint/2010/main" id="{7348E55C-C8CB-4144-AB3B-427CF2D8F319}"/>
                </a:ext>
              </a:extLst>
            </p:cNvPr>
            <p:cNvSpPr/>
            <p:nvPr/>
          </p:nvSpPr>
          <p:spPr bwMode="blackWhite">
            <a:xfrm>
              <a:off x="669925" y="1916832"/>
              <a:ext cx="5137150" cy="1254512"/>
            </a:xfrm>
            <a:custGeom>
              <a:avLst/>
              <a:gdLst>
                <a:gd name="T0" fmla="*/ 0 w 3559"/>
                <a:gd name="T1" fmla="*/ 496 h 896"/>
                <a:gd name="T2" fmla="*/ 2943 w 3559"/>
                <a:gd name="T3" fmla="*/ 496 h 896"/>
                <a:gd name="T4" fmla="*/ 2663 w 3559"/>
                <a:gd name="T5" fmla="*/ 0 h 896"/>
                <a:gd name="T6" fmla="*/ 3063 w 3559"/>
                <a:gd name="T7" fmla="*/ 0 h 896"/>
                <a:gd name="T8" fmla="*/ 3558 w 3559"/>
                <a:gd name="T9" fmla="*/ 895 h 896"/>
                <a:gd name="T10" fmla="*/ 0 w 3559"/>
                <a:gd name="T11" fmla="*/ 895 h 896"/>
              </a:gdLst>
              <a:ahLst/>
              <a:cxnLst>
                <a:cxn ang="0">
                  <a:pos x="T0" y="T1"/>
                </a:cxn>
                <a:cxn ang="0">
                  <a:pos x="T2" y="T3"/>
                </a:cxn>
                <a:cxn ang="0">
                  <a:pos x="T4" y="T5"/>
                </a:cxn>
                <a:cxn ang="0">
                  <a:pos x="T6" y="T7"/>
                </a:cxn>
                <a:cxn ang="0">
                  <a:pos x="T8" y="T9"/>
                </a:cxn>
                <a:cxn ang="0">
                  <a:pos x="T10" y="T11"/>
                </a:cxn>
              </a:cxnLst>
              <a:rect l="0" t="0" r="r" b="b"/>
              <a:pathLst>
                <a:path w="3559" h="896">
                  <a:moveTo>
                    <a:pt x="0" y="496"/>
                  </a:moveTo>
                  <a:lnTo>
                    <a:pt x="2943" y="496"/>
                  </a:lnTo>
                  <a:lnTo>
                    <a:pt x="2663" y="0"/>
                  </a:lnTo>
                  <a:lnTo>
                    <a:pt x="3063" y="0"/>
                  </a:lnTo>
                  <a:lnTo>
                    <a:pt x="3558" y="895"/>
                  </a:lnTo>
                  <a:lnTo>
                    <a:pt x="0" y="895"/>
                  </a:lnTo>
                </a:path>
              </a:pathLst>
            </a:custGeom>
            <a:solidFill>
              <a:schemeClr val="bg1">
                <a:lumMod val="65000"/>
              </a:schemeClr>
            </a:solidFill>
            <a:ln w="12700" cap="flat" cmpd="sng">
              <a:noFill/>
              <a:bevel/>
            </a:ln>
          </p:spPr>
          <p:txBody>
            <a:bodyPr wrap="square" lIns="91440" tIns="45720" rIns="91440" bIns="45720" anchor="ctr">
              <a:normAutofit/>
            </a:bodyPr>
            <a:lstStyle/>
            <a:p>
              <a:pPr algn="ctr"/>
              <a:endParaRPr/>
            </a:p>
          </p:txBody>
        </p:sp>
        <p:sp>
          <p:nvSpPr>
            <p:cNvPr id="5" name="îŝľïďè">
              <a:extLst>
                <a:ext uri="{FF2B5EF4-FFF2-40B4-BE49-F238E27FC236}">
                  <a16:creationId xmlns="" xmlns:lc="http://schemas.openxmlformats.org/drawingml/2006/lockedCanvas" xmlns:a16="http://schemas.microsoft.com/office/drawing/2014/main" xmlns:p14="http://schemas.microsoft.com/office/powerpoint/2010/main" id="{3B272D2F-56B7-4771-91D1-5082029CB295}"/>
                </a:ext>
              </a:extLst>
            </p:cNvPr>
            <p:cNvSpPr/>
            <p:nvPr/>
          </p:nvSpPr>
          <p:spPr bwMode="blackWhite">
            <a:xfrm>
              <a:off x="669925" y="4000275"/>
              <a:ext cx="5137150" cy="1254512"/>
            </a:xfrm>
            <a:custGeom>
              <a:avLst/>
              <a:gdLst>
                <a:gd name="T0" fmla="*/ 0 w 3559"/>
                <a:gd name="T1" fmla="*/ 399 h 896"/>
                <a:gd name="T2" fmla="*/ 2943 w 3559"/>
                <a:gd name="T3" fmla="*/ 399 h 896"/>
                <a:gd name="T4" fmla="*/ 2687 w 3559"/>
                <a:gd name="T5" fmla="*/ 895 h 896"/>
                <a:gd name="T6" fmla="*/ 3087 w 3559"/>
                <a:gd name="T7" fmla="*/ 895 h 896"/>
                <a:gd name="T8" fmla="*/ 3558 w 3559"/>
                <a:gd name="T9" fmla="*/ 0 h 896"/>
                <a:gd name="T10" fmla="*/ 0 w 3559"/>
                <a:gd name="T11" fmla="*/ 0 h 896"/>
              </a:gdLst>
              <a:ahLst/>
              <a:cxnLst>
                <a:cxn ang="0">
                  <a:pos x="T0" y="T1"/>
                </a:cxn>
                <a:cxn ang="0">
                  <a:pos x="T2" y="T3"/>
                </a:cxn>
                <a:cxn ang="0">
                  <a:pos x="T4" y="T5"/>
                </a:cxn>
                <a:cxn ang="0">
                  <a:pos x="T6" y="T7"/>
                </a:cxn>
                <a:cxn ang="0">
                  <a:pos x="T8" y="T9"/>
                </a:cxn>
                <a:cxn ang="0">
                  <a:pos x="T10" y="T11"/>
                </a:cxn>
              </a:cxnLst>
              <a:rect l="0" t="0" r="r" b="b"/>
              <a:pathLst>
                <a:path w="3559" h="896">
                  <a:moveTo>
                    <a:pt x="0" y="399"/>
                  </a:moveTo>
                  <a:lnTo>
                    <a:pt x="2943" y="399"/>
                  </a:lnTo>
                  <a:lnTo>
                    <a:pt x="2687" y="895"/>
                  </a:lnTo>
                  <a:lnTo>
                    <a:pt x="3087" y="895"/>
                  </a:lnTo>
                  <a:lnTo>
                    <a:pt x="3558" y="0"/>
                  </a:lnTo>
                  <a:lnTo>
                    <a:pt x="0" y="0"/>
                  </a:lnTo>
                </a:path>
              </a:pathLst>
            </a:custGeom>
            <a:solidFill>
              <a:schemeClr val="bg1">
                <a:lumMod val="65000"/>
              </a:schemeClr>
            </a:solidFill>
            <a:ln w="12700" cap="flat" cmpd="sng">
              <a:noFill/>
              <a:bevel/>
            </a:ln>
          </p:spPr>
          <p:txBody>
            <a:bodyPr wrap="square" lIns="91440" tIns="45720" rIns="91440" bIns="45720" anchor="ctr">
              <a:normAutofit/>
            </a:bodyPr>
            <a:lstStyle/>
            <a:p>
              <a:pPr algn="ctr"/>
              <a:endParaRPr/>
            </a:p>
          </p:txBody>
        </p:sp>
        <p:sp>
          <p:nvSpPr>
            <p:cNvPr id="6" name="ïŝlîdè">
              <a:extLst>
                <a:ext uri="{FF2B5EF4-FFF2-40B4-BE49-F238E27FC236}">
                  <a16:creationId xmlns="" xmlns:lc="http://schemas.openxmlformats.org/drawingml/2006/lockedCanvas" xmlns:a16="http://schemas.microsoft.com/office/drawing/2014/main" xmlns:p14="http://schemas.microsoft.com/office/powerpoint/2010/main" id="{100DCFFA-8167-45AB-BB88-814732A2B456}"/>
                </a:ext>
              </a:extLst>
            </p:cNvPr>
            <p:cNvSpPr/>
            <p:nvPr/>
          </p:nvSpPr>
          <p:spPr bwMode="blackWhite">
            <a:xfrm>
              <a:off x="1841500" y="1916832"/>
              <a:ext cx="6153150" cy="3337955"/>
            </a:xfrm>
            <a:custGeom>
              <a:avLst/>
              <a:gdLst>
                <a:gd name="T0" fmla="*/ 0 w 4263"/>
                <a:gd name="T1" fmla="*/ 1388271 h 2383"/>
                <a:gd name="T2" fmla="*/ 5411816 w 4263"/>
                <a:gd name="T3" fmla="*/ 1388271 h 2383"/>
                <a:gd name="T4" fmla="*/ 4628186 w 4263"/>
                <a:gd name="T5" fmla="*/ 0 h 2383"/>
                <a:gd name="T6" fmla="*/ 5238638 w 4263"/>
                <a:gd name="T7" fmla="*/ 0 h 2383"/>
                <a:gd name="T8" fmla="*/ 6150711 w 4263"/>
                <a:gd name="T9" fmla="*/ 1690861 h 2383"/>
                <a:gd name="T10" fmla="*/ 5238638 w 4263"/>
                <a:gd name="T11" fmla="*/ 3336894 h 2383"/>
                <a:gd name="T12" fmla="*/ 4696014 w 4263"/>
                <a:gd name="T13" fmla="*/ 3336894 h 2383"/>
                <a:gd name="T14" fmla="*/ 5446452 w 4263"/>
                <a:gd name="T15" fmla="*/ 1948623 h 2383"/>
                <a:gd name="T16" fmla="*/ 0 w 4263"/>
                <a:gd name="T17" fmla="*/ 19486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rgbClr val="4F958A"/>
            </a:solidFill>
            <a:ln w="12700" cap="flat" cmpd="sng">
              <a:noFill/>
              <a:bevel/>
            </a:ln>
          </p:spPr>
          <p:txBody>
            <a:bodyPr wrap="square" lIns="91440" tIns="45720" rIns="91440" bIns="45720" anchor="ctr">
              <a:normAutofit/>
            </a:bodyPr>
            <a:lstStyle/>
            <a:p>
              <a:pPr algn="ctr"/>
              <a:endParaRPr/>
            </a:p>
          </p:txBody>
        </p:sp>
        <p:sp>
          <p:nvSpPr>
            <p:cNvPr id="7" name="iṧlïďè">
              <a:extLst>
                <a:ext uri="{FF2B5EF4-FFF2-40B4-BE49-F238E27FC236}">
                  <a16:creationId xmlns="" xmlns:lc="http://schemas.openxmlformats.org/drawingml/2006/lockedCanvas" xmlns:a16="http://schemas.microsoft.com/office/drawing/2014/main" xmlns:p14="http://schemas.microsoft.com/office/powerpoint/2010/main" id="{6C92848F-45FC-4730-ADA3-0ED5EF34B2A5}"/>
                </a:ext>
              </a:extLst>
            </p:cNvPr>
            <p:cNvSpPr txBox="1"/>
            <p:nvPr/>
          </p:nvSpPr>
          <p:spPr>
            <a:xfrm>
              <a:off x="669925" y="2619248"/>
              <a:ext cx="4254500" cy="521720"/>
            </a:xfrm>
            <a:prstGeom prst="rect">
              <a:avLst/>
            </a:prstGeom>
            <a:noFill/>
          </p:spPr>
          <p:txBody>
            <a:bodyPr wrap="square" lIns="91440" tIns="45720" rIns="91440" bIns="45720" anchor="ctr" anchorCtr="0">
              <a:normAutofit/>
            </a:bodyPr>
            <a:lstStyle/>
            <a:p>
              <a:pPr>
                <a:spcBef>
                  <a:spcPct val="0"/>
                </a:spcBef>
              </a:pPr>
              <a:r>
                <a:rPr lang="en-US" altLang="zh-CN" sz="1400" b="1" dirty="0">
                  <a:solidFill>
                    <a:schemeClr val="bg1"/>
                  </a:solidFill>
                </a:rPr>
                <a:t>Text here</a:t>
              </a:r>
              <a:endParaRPr lang="zh-CN" altLang="en-US" sz="1400" b="1" dirty="0">
                <a:solidFill>
                  <a:schemeClr val="bg1"/>
                </a:solidFill>
              </a:endParaRPr>
            </a:p>
          </p:txBody>
        </p:sp>
        <p:sp>
          <p:nvSpPr>
            <p:cNvPr id="8" name="îsļiḓè">
              <a:extLst>
                <a:ext uri="{FF2B5EF4-FFF2-40B4-BE49-F238E27FC236}">
                  <a16:creationId xmlns="" xmlns:lc="http://schemas.openxmlformats.org/drawingml/2006/lockedCanvas" xmlns:a16="http://schemas.microsoft.com/office/drawing/2014/main" xmlns:p14="http://schemas.microsoft.com/office/powerpoint/2010/main" id="{35780521-032E-47FC-8292-1435E836B528}"/>
                </a:ext>
              </a:extLst>
            </p:cNvPr>
            <p:cNvSpPr txBox="1"/>
            <p:nvPr/>
          </p:nvSpPr>
          <p:spPr>
            <a:xfrm>
              <a:off x="1841500" y="3324949"/>
              <a:ext cx="4356100" cy="521720"/>
            </a:xfrm>
            <a:prstGeom prst="rect">
              <a:avLst/>
            </a:prstGeom>
            <a:solidFill>
              <a:srgbClr val="4F958A"/>
            </a:solidFill>
          </p:spPr>
          <p:txBody>
            <a:bodyPr wrap="square" lIns="91440" tIns="45720" rIns="91440" bIns="45720" anchor="ctr" anchorCtr="0">
              <a:normAutofit/>
            </a:bodyPr>
            <a:lstStyle/>
            <a:p>
              <a:pPr>
                <a:spcBef>
                  <a:spcPct val="0"/>
                </a:spcBef>
              </a:pPr>
              <a:r>
                <a:rPr lang="en-US" altLang="zh-CN" sz="1400" b="1" dirty="0">
                  <a:solidFill>
                    <a:schemeClr val="bg1"/>
                  </a:solidFill>
                </a:rPr>
                <a:t>Text here</a:t>
              </a:r>
              <a:endParaRPr lang="zh-CN" altLang="en-US" sz="1400" b="1" dirty="0">
                <a:solidFill>
                  <a:schemeClr val="bg1"/>
                </a:solidFill>
              </a:endParaRPr>
            </a:p>
          </p:txBody>
        </p:sp>
        <p:sp>
          <p:nvSpPr>
            <p:cNvPr id="9" name="ïṩľiďé">
              <a:extLst>
                <a:ext uri="{FF2B5EF4-FFF2-40B4-BE49-F238E27FC236}">
                  <a16:creationId xmlns="" xmlns:lc="http://schemas.openxmlformats.org/drawingml/2006/lockedCanvas" xmlns:a16="http://schemas.microsoft.com/office/drawing/2014/main" xmlns:p14="http://schemas.microsoft.com/office/powerpoint/2010/main" id="{C800EDB2-D135-4709-B86B-8987ADE3F04F}"/>
                </a:ext>
              </a:extLst>
            </p:cNvPr>
            <p:cNvSpPr txBox="1"/>
            <p:nvPr/>
          </p:nvSpPr>
          <p:spPr>
            <a:xfrm>
              <a:off x="669925" y="4010749"/>
              <a:ext cx="4254500" cy="521720"/>
            </a:xfrm>
            <a:prstGeom prst="rect">
              <a:avLst/>
            </a:prstGeom>
            <a:noFill/>
          </p:spPr>
          <p:txBody>
            <a:bodyPr wrap="square" lIns="91440" tIns="45720" rIns="91440" bIns="45720" anchor="ctr" anchorCtr="0">
              <a:normAutofit/>
            </a:bodyPr>
            <a:lstStyle/>
            <a:p>
              <a:pPr>
                <a:spcBef>
                  <a:spcPct val="0"/>
                </a:spcBef>
              </a:pPr>
              <a:r>
                <a:rPr lang="en-US" altLang="zh-CN" sz="1400" b="1" dirty="0">
                  <a:solidFill>
                    <a:schemeClr val="bg1"/>
                  </a:solidFill>
                </a:rPr>
                <a:t>Text here</a:t>
              </a:r>
              <a:endParaRPr lang="zh-CN" altLang="en-US" sz="1400" b="1" dirty="0">
                <a:solidFill>
                  <a:schemeClr val="bg1"/>
                </a:solidFill>
              </a:endParaRPr>
            </a:p>
          </p:txBody>
        </p:sp>
      </p:grpSp>
      <p:grpSp>
        <p:nvGrpSpPr>
          <p:cNvPr id="19" name="组合 18"/>
          <p:cNvGrpSpPr/>
          <p:nvPr/>
        </p:nvGrpSpPr>
        <p:grpSpPr>
          <a:xfrm>
            <a:off x="736402" y="228007"/>
            <a:ext cx="1809143" cy="508473"/>
            <a:chOff x="1156126" y="482839"/>
            <a:chExt cx="1809143" cy="508473"/>
          </a:xfrm>
        </p:grpSpPr>
        <p:grpSp>
          <p:nvGrpSpPr>
            <p:cNvPr id="20" name="组合 19"/>
            <p:cNvGrpSpPr/>
            <p:nvPr/>
          </p:nvGrpSpPr>
          <p:grpSpPr>
            <a:xfrm>
              <a:off x="1156126" y="482839"/>
              <a:ext cx="1723808" cy="508473"/>
              <a:chOff x="849086" y="457200"/>
              <a:chExt cx="2364377" cy="587829"/>
            </a:xfrm>
          </p:grpSpPr>
          <p:sp>
            <p:nvSpPr>
              <p:cNvPr id="22" name="矩形 21"/>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8319866" y="3243705"/>
            <a:ext cx="2333999" cy="1027904"/>
            <a:chOff x="2137898" y="2066043"/>
            <a:chExt cx="2333999" cy="1027904"/>
          </a:xfrm>
        </p:grpSpPr>
        <p:sp>
          <p:nvSpPr>
            <p:cNvPr id="25"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26"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27" name="组合 26"/>
          <p:cNvGrpSpPr/>
          <p:nvPr/>
        </p:nvGrpSpPr>
        <p:grpSpPr>
          <a:xfrm>
            <a:off x="957656" y="1483014"/>
            <a:ext cx="3301193" cy="1027790"/>
            <a:chOff x="2137898" y="2066157"/>
            <a:chExt cx="2333999" cy="1027790"/>
          </a:xfrm>
        </p:grpSpPr>
        <p:sp>
          <p:nvSpPr>
            <p:cNvPr id="28" name="TextBox 13"/>
            <p:cNvSpPr txBox="1"/>
            <p:nvPr/>
          </p:nvSpPr>
          <p:spPr>
            <a:xfrm>
              <a:off x="2137898" y="2066157"/>
              <a:ext cx="1400062"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29"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30" name="组合 29"/>
          <p:cNvGrpSpPr/>
          <p:nvPr/>
        </p:nvGrpSpPr>
        <p:grpSpPr>
          <a:xfrm>
            <a:off x="957656" y="4848651"/>
            <a:ext cx="3301193" cy="1027790"/>
            <a:chOff x="2137898" y="2066157"/>
            <a:chExt cx="2333999" cy="1027790"/>
          </a:xfrm>
        </p:grpSpPr>
        <p:sp>
          <p:nvSpPr>
            <p:cNvPr id="31" name="TextBox 13"/>
            <p:cNvSpPr txBox="1"/>
            <p:nvPr/>
          </p:nvSpPr>
          <p:spPr>
            <a:xfrm>
              <a:off x="2137898" y="2066157"/>
              <a:ext cx="1400062"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32"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spTree>
    <p:extLst>
      <p:ext uri="{BB962C8B-B14F-4D97-AF65-F5344CB8AC3E}">
        <p14:creationId xmlns:p14="http://schemas.microsoft.com/office/powerpoint/2010/main" val="146950329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250" fill="hold"/>
                                        <p:tgtEl>
                                          <p:spTgt spid="27"/>
                                        </p:tgtEl>
                                        <p:attrNameLst>
                                          <p:attrName>ppt_x</p:attrName>
                                        </p:attrNameLst>
                                      </p:cBhvr>
                                      <p:tavLst>
                                        <p:tav tm="0">
                                          <p:val>
                                            <p:strVal val="0-#ppt_w/2"/>
                                          </p:val>
                                        </p:tav>
                                        <p:tav tm="100000">
                                          <p:val>
                                            <p:strVal val="#ppt_x"/>
                                          </p:val>
                                        </p:tav>
                                      </p:tavLst>
                                    </p:anim>
                                    <p:anim calcmode="lin" valueType="num">
                                      <p:cBhvr additive="base">
                                        <p:cTn id="14" dur="25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fill="hold"/>
                                        <p:tgtEl>
                                          <p:spTgt spid="30"/>
                                        </p:tgtEl>
                                        <p:attrNameLst>
                                          <p:attrName>ppt_x</p:attrName>
                                        </p:attrNameLst>
                                      </p:cBhvr>
                                      <p:tavLst>
                                        <p:tav tm="0">
                                          <p:val>
                                            <p:strVal val="0-#ppt_w/2"/>
                                          </p:val>
                                        </p:tav>
                                        <p:tav tm="100000">
                                          <p:val>
                                            <p:strVal val="#ppt_x"/>
                                          </p:val>
                                        </p:tav>
                                      </p:tavLst>
                                    </p:anim>
                                    <p:anim calcmode="lin" valueType="num">
                                      <p:cBhvr additive="base">
                                        <p:cTn id="18" dur="25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50" fill="hold"/>
                                        <p:tgtEl>
                                          <p:spTgt spid="24"/>
                                        </p:tgtEl>
                                        <p:attrNameLst>
                                          <p:attrName>ppt_x</p:attrName>
                                        </p:attrNameLst>
                                      </p:cBhvr>
                                      <p:tavLst>
                                        <p:tav tm="0">
                                          <p:val>
                                            <p:strVal val="0-#ppt_w/2"/>
                                          </p:val>
                                        </p:tav>
                                        <p:tav tm="100000">
                                          <p:val>
                                            <p:strVal val="#ppt_x"/>
                                          </p:val>
                                        </p:tav>
                                      </p:tavLst>
                                    </p:anim>
                                    <p:anim calcmode="lin" valueType="num">
                                      <p:cBhvr additive="base">
                                        <p:cTn id="2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37994" y="914398"/>
            <a:ext cx="9081370" cy="4339650"/>
          </a:xfrm>
          <a:prstGeom prst="rect">
            <a:avLst/>
          </a:prstGeom>
          <a:noFill/>
        </p:spPr>
        <p:txBody>
          <a:bodyPr wrap="square" rtlCol="0">
            <a:spAutoFit/>
          </a:bodyPr>
          <a:lstStyle/>
          <a:p>
            <a:r>
              <a:rPr lang="en-US" altLang="zh-CN" sz="13800" dirty="0" smtClean="0">
                <a:solidFill>
                  <a:srgbClr val="CBE3DF"/>
                </a:solidFill>
                <a:latin typeface="Aharoni" panose="02010803020104030203" pitchFamily="2" charset="-79"/>
                <a:cs typeface="Aharoni" panose="02010803020104030203" pitchFamily="2" charset="-79"/>
              </a:rPr>
              <a:t>Career </a:t>
            </a:r>
          </a:p>
          <a:p>
            <a:r>
              <a:rPr lang="en-US" altLang="zh-CN" sz="13800" dirty="0" smtClean="0">
                <a:solidFill>
                  <a:srgbClr val="CBE3DF"/>
                </a:solidFill>
                <a:latin typeface="Aharoni" panose="02010803020104030203" pitchFamily="2" charset="-79"/>
                <a:cs typeface="Aharoni" panose="02010803020104030203" pitchFamily="2" charset="-79"/>
              </a:rPr>
              <a:t>Plan</a:t>
            </a:r>
          </a:p>
        </p:txBody>
      </p:sp>
      <p:grpSp>
        <p:nvGrpSpPr>
          <p:cNvPr id="8" name="组合 7"/>
          <p:cNvGrpSpPr/>
          <p:nvPr/>
        </p:nvGrpSpPr>
        <p:grpSpPr>
          <a:xfrm>
            <a:off x="3409950" y="0"/>
            <a:ext cx="5372100" cy="4720091"/>
            <a:chOff x="3409950" y="0"/>
            <a:chExt cx="5372100" cy="4720091"/>
          </a:xfrm>
          <a:effectLst>
            <a:outerShdw blurRad="127000" dist="101600" dir="2700000" sx="102000" sy="102000" algn="tl" rotWithShape="0">
              <a:prstClr val="black">
                <a:alpha val="40000"/>
              </a:prstClr>
            </a:outerShdw>
          </a:effectLst>
        </p:grpSpPr>
        <p:sp>
          <p:nvSpPr>
            <p:cNvPr id="4" name="矩形 3"/>
            <p:cNvSpPr/>
            <p:nvPr/>
          </p:nvSpPr>
          <p:spPr>
            <a:xfrm>
              <a:off x="3409950" y="2137910"/>
              <a:ext cx="5372100" cy="2582181"/>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127000" dist="63500" dir="2700000" sx="102000" sy="102000" algn="tl" rotWithShape="0">
                    <a:prstClr val="black">
                      <a:alpha val="40000"/>
                    </a:prstClr>
                  </a:outerShdw>
                </a:effectLst>
              </a:endParaRPr>
            </a:p>
          </p:txBody>
        </p:sp>
        <p:cxnSp>
          <p:nvCxnSpPr>
            <p:cNvPr id="6" name="直接连接符 5"/>
            <p:cNvCxnSpPr/>
            <p:nvPr/>
          </p:nvCxnSpPr>
          <p:spPr>
            <a:xfrm>
              <a:off x="49403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009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4368800" y="2474893"/>
            <a:ext cx="3454400" cy="1908215"/>
          </a:xfrm>
          <a:prstGeom prst="rect">
            <a:avLst/>
          </a:prstGeom>
          <a:noFill/>
          <a:effectLst>
            <a:outerShdw blurRad="127000" dist="101600" dir="2700000" sx="102000" sy="102000" algn="tl" rotWithShape="0">
              <a:prstClr val="black">
                <a:alpha val="40000"/>
              </a:prstClr>
            </a:outerShdw>
          </a:effectLst>
        </p:spPr>
        <p:txBody>
          <a:bodyPr wrap="square" rtlCol="0">
            <a:spAutoFit/>
          </a:bodyPr>
          <a:lstStyle/>
          <a:p>
            <a:pPr algn="ctr"/>
            <a:r>
              <a:rPr lang="en-US" altLang="zh-CN" sz="3600" b="1" dirty="0" smtClean="0">
                <a:solidFill>
                  <a:srgbClr val="F2F2F2"/>
                </a:solidFill>
                <a:effectLst>
                  <a:outerShdw blurRad="127000" dist="63500" dir="2700000" sx="102000" sy="102000" algn="tl" rotWithShape="0">
                    <a:prstClr val="black">
                      <a:alpha val="40000"/>
                    </a:prstClr>
                  </a:outerShdw>
                </a:effectLst>
                <a:latin typeface="黑体" panose="02010609060101010101" pitchFamily="49" charset="-122"/>
                <a:ea typeface="黑体" panose="02010609060101010101" pitchFamily="49" charset="-122"/>
              </a:rPr>
              <a:t>PART 04</a:t>
            </a:r>
          </a:p>
          <a:p>
            <a:pPr algn="dist"/>
            <a:r>
              <a:rPr lang="zh-CN" altLang="en-US" sz="5400" b="1" dirty="0">
                <a:solidFill>
                  <a:srgbClr val="F2F2F2"/>
                </a:solidFill>
                <a:effectLst>
                  <a:outerShdw blurRad="127000" dist="63500" dir="2700000" sx="102000" sy="102000" algn="tl" rotWithShape="0">
                    <a:prstClr val="black">
                      <a:alpha val="40000"/>
                    </a:prstClr>
                  </a:outerShdw>
                </a:effectLst>
                <a:latin typeface="黑体" panose="02010609060101010101" pitchFamily="49" charset="-122"/>
                <a:ea typeface="黑体" panose="02010609060101010101" pitchFamily="49" charset="-122"/>
              </a:rPr>
              <a:t>职业规划</a:t>
            </a:r>
            <a:endParaRPr lang="en-US" altLang="zh-CN" sz="5400" b="1" dirty="0" smtClean="0">
              <a:solidFill>
                <a:srgbClr val="F2F2F2"/>
              </a:solidFill>
              <a:effectLst>
                <a:outerShdw blurRad="127000" dist="63500" dir="2700000" sx="102000" sy="102000" algn="tl" rotWithShape="0">
                  <a:prstClr val="black">
                    <a:alpha val="40000"/>
                  </a:prstClr>
                </a:outerShdw>
              </a:effectLst>
              <a:latin typeface="黑体" panose="02010609060101010101" pitchFamily="49" charset="-122"/>
              <a:ea typeface="黑体" panose="02010609060101010101" pitchFamily="49" charset="-122"/>
            </a:endParaRPr>
          </a:p>
          <a:p>
            <a:pPr algn="dist"/>
            <a:r>
              <a:rPr lang="en-US" altLang="zh-CN" sz="2400" b="1" dirty="0" smtClean="0">
                <a:solidFill>
                  <a:srgbClr val="F2F2F2"/>
                </a:solidFill>
                <a:effectLst>
                  <a:outerShdw blurRad="127000" dist="63500" dir="2700000" sx="102000" sy="102000" algn="tl" rotWithShape="0">
                    <a:prstClr val="black">
                      <a:alpha val="40000"/>
                    </a:prstClr>
                  </a:outerShdw>
                </a:effectLst>
                <a:latin typeface="黑体" panose="02010609060101010101" pitchFamily="49" charset="-122"/>
                <a:ea typeface="黑体" panose="02010609060101010101" pitchFamily="49" charset="-122"/>
              </a:rPr>
              <a:t>Career plan</a:t>
            </a:r>
            <a:endParaRPr lang="zh-CN" altLang="en-US" sz="2400" b="1" dirty="0">
              <a:solidFill>
                <a:srgbClr val="F2F2F2"/>
              </a:solidFill>
              <a:effectLst>
                <a:outerShdw blurRad="127000" dist="63500" dir="2700000" sx="102000" sy="102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9" name="矩形 8"/>
          <p:cNvSpPr/>
          <p:nvPr/>
        </p:nvSpPr>
        <p:spPr>
          <a:xfrm>
            <a:off x="3632200" y="2311400"/>
            <a:ext cx="4914900" cy="2235200"/>
          </a:xfrm>
          <a:prstGeom prst="rect">
            <a:avLst/>
          </a:prstGeom>
          <a:noFill/>
          <a:ln w="28575">
            <a:solidFill>
              <a:srgbClr val="F2F2F2"/>
            </a:solidFill>
            <a:prstDash val="dash"/>
          </a:ln>
          <a:effectLst>
            <a:outerShdw blurRad="127000" dist="101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127000" dist="63500" dir="2700000" sx="102000" sy="102000" algn="tl" rotWithShape="0">
                  <a:prstClr val="black">
                    <a:alpha val="40000"/>
                  </a:prstClr>
                </a:outerShdw>
              </a:effectLst>
            </a:endParaRPr>
          </a:p>
        </p:txBody>
      </p:sp>
      <p:cxnSp>
        <p:nvCxnSpPr>
          <p:cNvPr id="11" name="直接连接符 10"/>
          <p:cNvCxnSpPr/>
          <p:nvPr/>
        </p:nvCxnSpPr>
        <p:spPr>
          <a:xfrm>
            <a:off x="3384897" y="4797468"/>
            <a:ext cx="2990851" cy="0"/>
          </a:xfrm>
          <a:prstGeom prst="line">
            <a:avLst/>
          </a:prstGeom>
          <a:ln>
            <a:solidFill>
              <a:srgbClr val="4F958A"/>
            </a:solidFill>
          </a:ln>
          <a:effectLst>
            <a:outerShdw blurRad="127000" dist="1016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09741" y="4783589"/>
            <a:ext cx="3742412" cy="307777"/>
          </a:xfrm>
          <a:prstGeom prst="rect">
            <a:avLst/>
          </a:prstGeom>
          <a:noFill/>
          <a:effectLst>
            <a:outerShdw blurRad="127000" dist="101600" dir="2700000" sx="102000" sy="102000" algn="tl" rotWithShape="0">
              <a:prstClr val="black">
                <a:alpha val="40000"/>
              </a:prstClr>
            </a:outerShdw>
          </a:effectLst>
        </p:spPr>
        <p:txBody>
          <a:bodyPr wrap="square" rtlCol="0">
            <a:spAutoFit/>
          </a:bodyPr>
          <a:lstStyle/>
          <a:p>
            <a:r>
              <a:rPr lang="en-US" altLang="zh-CN" sz="1400" dirty="0" smtClean="0">
                <a:solidFill>
                  <a:srgbClr val="4F958A"/>
                </a:solidFill>
                <a:effectLst>
                  <a:outerShdw blurRad="127000" dist="63500" dir="2700000" sx="102000" sy="102000" algn="tl" rotWithShape="0">
                    <a:prstClr val="black">
                      <a:alpha val="40000"/>
                    </a:prstClr>
                  </a:outerShdw>
                </a:effectLst>
              </a:rPr>
              <a:t>Click to add the title. Click to add the title</a:t>
            </a:r>
            <a:endParaRPr lang="zh-CN" altLang="en-US" sz="1400" dirty="0">
              <a:solidFill>
                <a:srgbClr val="4F958A"/>
              </a:solidFill>
              <a:effectLst>
                <a:outerShdw blurRad="127000" dist="63500" dir="2700000" sx="102000" sy="102000" algn="tl" rotWithShape="0">
                  <a:prstClr val="black">
                    <a:alpha val="40000"/>
                  </a:prstClr>
                </a:outerShdw>
              </a:effectLst>
            </a:endParaRPr>
          </a:p>
        </p:txBody>
      </p:sp>
    </p:spTree>
    <p:extLst>
      <p:ext uri="{BB962C8B-B14F-4D97-AF65-F5344CB8AC3E}">
        <p14:creationId xmlns:p14="http://schemas.microsoft.com/office/powerpoint/2010/main" val="4063167840"/>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anim calcmode="lin" valueType="num">
                                      <p:cBhvr>
                                        <p:cTn id="23" dur="250" fill="hold"/>
                                        <p:tgtEl>
                                          <p:spTgt spid="11"/>
                                        </p:tgtEl>
                                        <p:attrNameLst>
                                          <p:attrName>ppt_x</p:attrName>
                                        </p:attrNameLst>
                                      </p:cBhvr>
                                      <p:tavLst>
                                        <p:tav tm="0">
                                          <p:val>
                                            <p:strVal val="#ppt_x"/>
                                          </p:val>
                                        </p:tav>
                                        <p:tav tm="100000">
                                          <p:val>
                                            <p:strVal val="#ppt_x"/>
                                          </p:val>
                                        </p:tav>
                                      </p:tavLst>
                                    </p:anim>
                                    <p:anim calcmode="lin" valueType="num">
                                      <p:cBhvr>
                                        <p:cTn id="24" dur="2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anim calcmode="lin" valueType="num">
                                      <p:cBhvr>
                                        <p:cTn id="28" dur="250" fill="hold"/>
                                        <p:tgtEl>
                                          <p:spTgt spid="12"/>
                                        </p:tgtEl>
                                        <p:attrNameLst>
                                          <p:attrName>ppt_x</p:attrName>
                                        </p:attrNameLst>
                                      </p:cBhvr>
                                      <p:tavLst>
                                        <p:tav tm="0">
                                          <p:val>
                                            <p:strVal val="#ppt_x"/>
                                          </p:val>
                                        </p:tav>
                                        <p:tav tm="100000">
                                          <p:val>
                                            <p:strVal val="#ppt_x"/>
                                          </p:val>
                                        </p:tav>
                                      </p:tavLst>
                                    </p:anim>
                                    <p:anim calcmode="lin" valueType="num">
                                      <p:cBhvr>
                                        <p:cTn id="2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ṥḻîḋé"/>
          <p:cNvSpPr/>
          <p:nvPr/>
        </p:nvSpPr>
        <p:spPr>
          <a:xfrm>
            <a:off x="7629525" y="2241551"/>
            <a:ext cx="3890963" cy="3905249"/>
          </a:xfrm>
          <a:prstGeom prst="rect">
            <a:avLst/>
          </a:prstGeom>
          <a:pattFill prst="wdUpDiag">
            <a:fgClr>
              <a:schemeClr val="bg1"/>
            </a:fgClr>
            <a:bgClr>
              <a:srgbClr val="4F958A"/>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grpSp>
        <p:nvGrpSpPr>
          <p:cNvPr id="5" name="îşḻîḋé"/>
          <p:cNvGrpSpPr/>
          <p:nvPr/>
        </p:nvGrpSpPr>
        <p:grpSpPr>
          <a:xfrm>
            <a:off x="673100" y="3248025"/>
            <a:ext cx="6959600" cy="1217613"/>
            <a:chOff x="673100" y="3244849"/>
            <a:chExt cx="6959600" cy="1217613"/>
          </a:xfrm>
        </p:grpSpPr>
        <p:grpSp>
          <p:nvGrpSpPr>
            <p:cNvPr id="9" name="íšlîďé"/>
            <p:cNvGrpSpPr/>
            <p:nvPr/>
          </p:nvGrpSpPr>
          <p:grpSpPr>
            <a:xfrm>
              <a:off x="673100" y="3244849"/>
              <a:ext cx="6959600" cy="673102"/>
              <a:chOff x="673100" y="3244849"/>
              <a:chExt cx="6959600" cy="673102"/>
            </a:xfrm>
          </p:grpSpPr>
          <p:cxnSp>
            <p:nvCxnSpPr>
              <p:cNvPr id="19" name="直接连接符 18"/>
              <p:cNvCxnSpPr/>
              <p:nvPr/>
            </p:nvCxnSpPr>
            <p:spPr>
              <a:xfrm>
                <a:off x="673100" y="3581400"/>
                <a:ext cx="69596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0" name="iSļîḋe"/>
              <p:cNvSpPr/>
              <p:nvPr/>
            </p:nvSpPr>
            <p:spPr>
              <a:xfrm>
                <a:off x="919161" y="3244849"/>
                <a:ext cx="673102" cy="673102"/>
              </a:xfrm>
              <a:prstGeom prst="ellipse">
                <a:avLst/>
              </a:prstGeom>
              <a:solidFill>
                <a:schemeClr val="bg1">
                  <a:lumMod val="75000"/>
                </a:schemeClr>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rPr>
                  <a:t>01</a:t>
                </a:r>
                <a:endParaRPr lang="zh-CN" altLang="en-US" sz="2000" b="1" dirty="0">
                  <a:solidFill>
                    <a:schemeClr val="bg1"/>
                  </a:solidFill>
                </a:endParaRPr>
              </a:p>
            </p:txBody>
          </p:sp>
          <p:sp>
            <p:nvSpPr>
              <p:cNvPr id="21" name="ï$ľíďê"/>
              <p:cNvSpPr/>
              <p:nvPr/>
            </p:nvSpPr>
            <p:spPr>
              <a:xfrm>
                <a:off x="3213098" y="3244849"/>
                <a:ext cx="673102" cy="673102"/>
              </a:xfrm>
              <a:prstGeom prst="ellipse">
                <a:avLst/>
              </a:prstGeom>
              <a:solidFill>
                <a:srgbClr val="4F958A"/>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rPr>
                  <a:t>02</a:t>
                </a:r>
                <a:endParaRPr lang="zh-CN" altLang="en-US" sz="2000" b="1" dirty="0">
                  <a:solidFill>
                    <a:schemeClr val="bg1"/>
                  </a:solidFill>
                </a:endParaRPr>
              </a:p>
            </p:txBody>
          </p:sp>
          <p:sp>
            <p:nvSpPr>
              <p:cNvPr id="22" name="íśliḋé"/>
              <p:cNvSpPr/>
              <p:nvPr/>
            </p:nvSpPr>
            <p:spPr>
              <a:xfrm>
                <a:off x="5507035" y="3244849"/>
                <a:ext cx="673102" cy="673102"/>
              </a:xfrm>
              <a:prstGeom prst="ellipse">
                <a:avLst/>
              </a:prstGeom>
              <a:solidFill>
                <a:schemeClr val="bg1">
                  <a:lumMod val="75000"/>
                </a:schemeClr>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rPr>
                  <a:t>03</a:t>
                </a:r>
                <a:endParaRPr lang="zh-CN" altLang="en-US" sz="2000" b="1" dirty="0">
                  <a:solidFill>
                    <a:schemeClr val="bg1"/>
                  </a:solidFill>
                </a:endParaRPr>
              </a:p>
            </p:txBody>
          </p:sp>
        </p:grpSp>
        <p:sp>
          <p:nvSpPr>
            <p:cNvPr id="12" name="íṧ1ïďê"/>
            <p:cNvSpPr/>
            <p:nvPr/>
          </p:nvSpPr>
          <p:spPr>
            <a:xfrm>
              <a:off x="1065213" y="4081750"/>
              <a:ext cx="381000" cy="380424"/>
            </a:xfrm>
            <a:custGeom>
              <a:avLst/>
              <a:gdLst>
                <a:gd name="connsiteX0" fmla="*/ 285241 w 606933"/>
                <a:gd name="connsiteY0" fmla="*/ 444068 h 606016"/>
                <a:gd name="connsiteX1" fmla="*/ 303420 w 606933"/>
                <a:gd name="connsiteY1" fmla="*/ 445197 h 606016"/>
                <a:gd name="connsiteX2" fmla="*/ 321693 w 606933"/>
                <a:gd name="connsiteY2" fmla="*/ 444068 h 606016"/>
                <a:gd name="connsiteX3" fmla="*/ 321693 w 606933"/>
                <a:gd name="connsiteY3" fmla="*/ 466921 h 606016"/>
                <a:gd name="connsiteX4" fmla="*/ 321693 w 606933"/>
                <a:gd name="connsiteY4" fmla="*/ 503693 h 606016"/>
                <a:gd name="connsiteX5" fmla="*/ 356356 w 606933"/>
                <a:gd name="connsiteY5" fmla="*/ 553162 h 606016"/>
                <a:gd name="connsiteX6" fmla="*/ 303420 w 606933"/>
                <a:gd name="connsiteY6" fmla="*/ 606016 h 606016"/>
                <a:gd name="connsiteX7" fmla="*/ 250578 w 606933"/>
                <a:gd name="connsiteY7" fmla="*/ 553162 h 606016"/>
                <a:gd name="connsiteX8" fmla="*/ 285241 w 606933"/>
                <a:gd name="connsiteY8" fmla="*/ 503693 h 606016"/>
                <a:gd name="connsiteX9" fmla="*/ 285241 w 606933"/>
                <a:gd name="connsiteY9" fmla="*/ 466921 h 606016"/>
                <a:gd name="connsiteX10" fmla="*/ 416083 w 606933"/>
                <a:gd name="connsiteY10" fmla="*/ 389803 h 606016"/>
                <a:gd name="connsiteX11" fmla="*/ 458471 w 606933"/>
                <a:gd name="connsiteY11" fmla="*/ 432034 h 606016"/>
                <a:gd name="connsiteX12" fmla="*/ 480701 w 606933"/>
                <a:gd name="connsiteY12" fmla="*/ 427143 h 606016"/>
                <a:gd name="connsiteX13" fmla="*/ 533545 w 606933"/>
                <a:gd name="connsiteY13" fmla="*/ 480003 h 606016"/>
                <a:gd name="connsiteX14" fmla="*/ 480701 w 606933"/>
                <a:gd name="connsiteY14" fmla="*/ 532769 h 606016"/>
                <a:gd name="connsiteX15" fmla="*/ 427764 w 606933"/>
                <a:gd name="connsiteY15" fmla="*/ 480003 h 606016"/>
                <a:gd name="connsiteX16" fmla="*/ 432662 w 606933"/>
                <a:gd name="connsiteY16" fmla="*/ 457806 h 606016"/>
                <a:gd name="connsiteX17" fmla="*/ 390368 w 606933"/>
                <a:gd name="connsiteY17" fmla="*/ 415480 h 606016"/>
                <a:gd name="connsiteX18" fmla="*/ 416083 w 606933"/>
                <a:gd name="connsiteY18" fmla="*/ 389803 h 606016"/>
                <a:gd name="connsiteX19" fmla="*/ 190658 w 606933"/>
                <a:gd name="connsiteY19" fmla="*/ 389803 h 606016"/>
                <a:gd name="connsiteX20" fmla="*/ 216283 w 606933"/>
                <a:gd name="connsiteY20" fmla="*/ 415480 h 606016"/>
                <a:gd name="connsiteX21" fmla="*/ 174076 w 606933"/>
                <a:gd name="connsiteY21" fmla="*/ 457806 h 606016"/>
                <a:gd name="connsiteX22" fmla="*/ 178975 w 606933"/>
                <a:gd name="connsiteY22" fmla="*/ 480003 h 606016"/>
                <a:gd name="connsiteX23" fmla="*/ 126123 w 606933"/>
                <a:gd name="connsiteY23" fmla="*/ 532769 h 606016"/>
                <a:gd name="connsiteX24" fmla="*/ 73176 w 606933"/>
                <a:gd name="connsiteY24" fmla="*/ 480003 h 606016"/>
                <a:gd name="connsiteX25" fmla="*/ 126123 w 606933"/>
                <a:gd name="connsiteY25" fmla="*/ 427143 h 606016"/>
                <a:gd name="connsiteX26" fmla="*/ 148357 w 606933"/>
                <a:gd name="connsiteY26" fmla="*/ 432034 h 606016"/>
                <a:gd name="connsiteX27" fmla="*/ 52836 w 606933"/>
                <a:gd name="connsiteY27" fmla="*/ 253330 h 606016"/>
                <a:gd name="connsiteX28" fmla="*/ 102470 w 606933"/>
                <a:gd name="connsiteY28" fmla="*/ 287852 h 606016"/>
                <a:gd name="connsiteX29" fmla="*/ 161711 w 606933"/>
                <a:gd name="connsiteY29" fmla="*/ 287852 h 606016"/>
                <a:gd name="connsiteX30" fmla="*/ 160958 w 606933"/>
                <a:gd name="connsiteY30" fmla="*/ 302997 h 606016"/>
                <a:gd name="connsiteX31" fmla="*/ 162653 w 606933"/>
                <a:gd name="connsiteY31" fmla="*/ 324350 h 606016"/>
                <a:gd name="connsiteX32" fmla="*/ 102470 w 606933"/>
                <a:gd name="connsiteY32" fmla="*/ 324350 h 606016"/>
                <a:gd name="connsiteX33" fmla="*/ 52836 w 606933"/>
                <a:gd name="connsiteY33" fmla="*/ 358966 h 606016"/>
                <a:gd name="connsiteX34" fmla="*/ 0 w 606933"/>
                <a:gd name="connsiteY34" fmla="*/ 306195 h 606016"/>
                <a:gd name="connsiteX35" fmla="*/ 52836 w 606933"/>
                <a:gd name="connsiteY35" fmla="*/ 253330 h 606016"/>
                <a:gd name="connsiteX36" fmla="*/ 553987 w 606933"/>
                <a:gd name="connsiteY36" fmla="*/ 250225 h 606016"/>
                <a:gd name="connsiteX37" fmla="*/ 606933 w 606933"/>
                <a:gd name="connsiteY37" fmla="*/ 302996 h 606016"/>
                <a:gd name="connsiteX38" fmla="*/ 553987 w 606933"/>
                <a:gd name="connsiteY38" fmla="*/ 355861 h 606016"/>
                <a:gd name="connsiteX39" fmla="*/ 505658 w 606933"/>
                <a:gd name="connsiteY39" fmla="*/ 324349 h 606016"/>
                <a:gd name="connsiteX40" fmla="*/ 444139 w 606933"/>
                <a:gd name="connsiteY40" fmla="*/ 324349 h 606016"/>
                <a:gd name="connsiteX41" fmla="*/ 445741 w 606933"/>
                <a:gd name="connsiteY41" fmla="*/ 302996 h 606016"/>
                <a:gd name="connsiteX42" fmla="*/ 444987 w 606933"/>
                <a:gd name="connsiteY42" fmla="*/ 287851 h 606016"/>
                <a:gd name="connsiteX43" fmla="*/ 503397 w 606933"/>
                <a:gd name="connsiteY43" fmla="*/ 287851 h 606016"/>
                <a:gd name="connsiteX44" fmla="*/ 553987 w 606933"/>
                <a:gd name="connsiteY44" fmla="*/ 250225 h 606016"/>
                <a:gd name="connsiteX45" fmla="*/ 303361 w 606933"/>
                <a:gd name="connsiteY45" fmla="*/ 231794 h 606016"/>
                <a:gd name="connsiteX46" fmla="*/ 232049 w 606933"/>
                <a:gd name="connsiteY46" fmla="*/ 302996 h 606016"/>
                <a:gd name="connsiteX47" fmla="*/ 249099 w 606933"/>
                <a:gd name="connsiteY47" fmla="*/ 320115 h 606016"/>
                <a:gd name="connsiteX48" fmla="*/ 266150 w 606933"/>
                <a:gd name="connsiteY48" fmla="*/ 302996 h 606016"/>
                <a:gd name="connsiteX49" fmla="*/ 303455 w 606933"/>
                <a:gd name="connsiteY49" fmla="*/ 265749 h 606016"/>
                <a:gd name="connsiteX50" fmla="*/ 320412 w 606933"/>
                <a:gd name="connsiteY50" fmla="*/ 248819 h 606016"/>
                <a:gd name="connsiteX51" fmla="*/ 303361 w 606933"/>
                <a:gd name="connsiteY51" fmla="*/ 231794 h 606016"/>
                <a:gd name="connsiteX52" fmla="*/ 303455 w 606933"/>
                <a:gd name="connsiteY52" fmla="*/ 188904 h 606016"/>
                <a:gd name="connsiteX53" fmla="*/ 417818 w 606933"/>
                <a:gd name="connsiteY53" fmla="*/ 302996 h 606016"/>
                <a:gd name="connsiteX54" fmla="*/ 303455 w 606933"/>
                <a:gd name="connsiteY54" fmla="*/ 417183 h 606016"/>
                <a:gd name="connsiteX55" fmla="*/ 189186 w 606933"/>
                <a:gd name="connsiteY55" fmla="*/ 302996 h 606016"/>
                <a:gd name="connsiteX56" fmla="*/ 303455 w 606933"/>
                <a:gd name="connsiteY56" fmla="*/ 188904 h 606016"/>
                <a:gd name="connsiteX57" fmla="*/ 480677 w 606933"/>
                <a:gd name="connsiteY57" fmla="*/ 73506 h 606016"/>
                <a:gd name="connsiteX58" fmla="*/ 518018 w 606933"/>
                <a:gd name="connsiteY58" fmla="*/ 88889 h 606016"/>
                <a:gd name="connsiteX59" fmla="*/ 518018 w 606933"/>
                <a:gd name="connsiteY59" fmla="*/ 163406 h 606016"/>
                <a:gd name="connsiteX60" fmla="*/ 458574 w 606933"/>
                <a:gd name="connsiteY60" fmla="*/ 173944 h 606016"/>
                <a:gd name="connsiteX61" fmla="*/ 416275 w 606933"/>
                <a:gd name="connsiteY61" fmla="*/ 216283 h 606016"/>
                <a:gd name="connsiteX62" fmla="*/ 390368 w 606933"/>
                <a:gd name="connsiteY62" fmla="*/ 190503 h 606016"/>
                <a:gd name="connsiteX63" fmla="*/ 405818 w 606933"/>
                <a:gd name="connsiteY63" fmla="*/ 175073 h 606016"/>
                <a:gd name="connsiteX64" fmla="*/ 432855 w 606933"/>
                <a:gd name="connsiteY64" fmla="*/ 148258 h 606016"/>
                <a:gd name="connsiteX65" fmla="*/ 443406 w 606933"/>
                <a:gd name="connsiteY65" fmla="*/ 88889 h 606016"/>
                <a:gd name="connsiteX66" fmla="*/ 480677 w 606933"/>
                <a:gd name="connsiteY66" fmla="*/ 73506 h 606016"/>
                <a:gd name="connsiteX67" fmla="*/ 126232 w 606933"/>
                <a:gd name="connsiteY67" fmla="*/ 73247 h 606016"/>
                <a:gd name="connsiteX68" fmla="*/ 179075 w 606933"/>
                <a:gd name="connsiteY68" fmla="*/ 126039 h 606016"/>
                <a:gd name="connsiteX69" fmla="*/ 174177 w 606933"/>
                <a:gd name="connsiteY69" fmla="*/ 148247 h 606016"/>
                <a:gd name="connsiteX70" fmla="*/ 216565 w 606933"/>
                <a:gd name="connsiteY70" fmla="*/ 190499 h 606016"/>
                <a:gd name="connsiteX71" fmla="*/ 190755 w 606933"/>
                <a:gd name="connsiteY71" fmla="*/ 216283 h 606016"/>
                <a:gd name="connsiteX72" fmla="*/ 148462 w 606933"/>
                <a:gd name="connsiteY72" fmla="*/ 173937 h 606016"/>
                <a:gd name="connsiteX73" fmla="*/ 126232 w 606933"/>
                <a:gd name="connsiteY73" fmla="*/ 178830 h 606016"/>
                <a:gd name="connsiteX74" fmla="*/ 73388 w 606933"/>
                <a:gd name="connsiteY74" fmla="*/ 126039 h 606016"/>
                <a:gd name="connsiteX75" fmla="*/ 126232 w 606933"/>
                <a:gd name="connsiteY75" fmla="*/ 73247 h 606016"/>
                <a:gd name="connsiteX76" fmla="*/ 303420 w 606933"/>
                <a:gd name="connsiteY76" fmla="*/ 0 h 606016"/>
                <a:gd name="connsiteX77" fmla="*/ 356356 w 606933"/>
                <a:gd name="connsiteY77" fmla="*/ 52775 h 606016"/>
                <a:gd name="connsiteX78" fmla="*/ 321693 w 606933"/>
                <a:gd name="connsiteY78" fmla="*/ 102352 h 606016"/>
                <a:gd name="connsiteX79" fmla="*/ 321693 w 606933"/>
                <a:gd name="connsiteY79" fmla="*/ 162089 h 606016"/>
                <a:gd name="connsiteX80" fmla="*/ 303420 w 606933"/>
                <a:gd name="connsiteY80" fmla="*/ 160960 h 606016"/>
                <a:gd name="connsiteX81" fmla="*/ 285241 w 606933"/>
                <a:gd name="connsiteY81" fmla="*/ 162089 h 606016"/>
                <a:gd name="connsiteX82" fmla="*/ 285241 w 606933"/>
                <a:gd name="connsiteY82" fmla="*/ 102352 h 606016"/>
                <a:gd name="connsiteX83" fmla="*/ 250578 w 606933"/>
                <a:gd name="connsiteY83" fmla="*/ 52775 h 606016"/>
                <a:gd name="connsiteX84" fmla="*/ 303420 w 606933"/>
                <a:gd name="connsiteY84"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6933" h="606016">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chemeClr val="bg1">
                <a:lumMod val="7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5" name="îṣlíďè"/>
            <p:cNvSpPr/>
            <p:nvPr/>
          </p:nvSpPr>
          <p:spPr>
            <a:xfrm>
              <a:off x="3409381" y="4081462"/>
              <a:ext cx="280535" cy="381000"/>
            </a:xfrm>
            <a:custGeom>
              <a:avLst/>
              <a:gdLst>
                <a:gd name="connsiteX0" fmla="*/ 345526 w 447102"/>
                <a:gd name="connsiteY0" fmla="*/ 386587 h 607216"/>
                <a:gd name="connsiteX1" fmla="*/ 239995 w 447102"/>
                <a:gd name="connsiteY1" fmla="*/ 415581 h 607216"/>
                <a:gd name="connsiteX2" fmla="*/ 239995 w 447102"/>
                <a:gd name="connsiteY2" fmla="*/ 569388 h 607216"/>
                <a:gd name="connsiteX3" fmla="*/ 326897 w 447102"/>
                <a:gd name="connsiteY3" fmla="*/ 545382 h 607216"/>
                <a:gd name="connsiteX4" fmla="*/ 326272 w 447102"/>
                <a:gd name="connsiteY4" fmla="*/ 500902 h 607216"/>
                <a:gd name="connsiteX5" fmla="*/ 345526 w 447102"/>
                <a:gd name="connsiteY5" fmla="*/ 487600 h 607216"/>
                <a:gd name="connsiteX6" fmla="*/ 101680 w 447102"/>
                <a:gd name="connsiteY6" fmla="*/ 386587 h 607216"/>
                <a:gd name="connsiteX7" fmla="*/ 101680 w 447102"/>
                <a:gd name="connsiteY7" fmla="*/ 487600 h 607216"/>
                <a:gd name="connsiteX8" fmla="*/ 120934 w 447102"/>
                <a:gd name="connsiteY8" fmla="*/ 500902 h 607216"/>
                <a:gd name="connsiteX9" fmla="*/ 120206 w 447102"/>
                <a:gd name="connsiteY9" fmla="*/ 545382 h 607216"/>
                <a:gd name="connsiteX10" fmla="*/ 207212 w 447102"/>
                <a:gd name="connsiteY10" fmla="*/ 569284 h 607216"/>
                <a:gd name="connsiteX11" fmla="*/ 207212 w 447102"/>
                <a:gd name="connsiteY11" fmla="*/ 415581 h 607216"/>
                <a:gd name="connsiteX12" fmla="*/ 188062 w 447102"/>
                <a:gd name="connsiteY12" fmla="*/ 249096 h 607216"/>
                <a:gd name="connsiteX13" fmla="*/ 221678 w 447102"/>
                <a:gd name="connsiteY13" fmla="*/ 282455 h 607216"/>
                <a:gd name="connsiteX14" fmla="*/ 207836 w 447102"/>
                <a:gd name="connsiteY14" fmla="*/ 381806 h 607216"/>
                <a:gd name="connsiteX15" fmla="*/ 223551 w 447102"/>
                <a:gd name="connsiteY15" fmla="*/ 386171 h 607216"/>
                <a:gd name="connsiteX16" fmla="*/ 239370 w 447102"/>
                <a:gd name="connsiteY16" fmla="*/ 381806 h 607216"/>
                <a:gd name="connsiteX17" fmla="*/ 225529 w 447102"/>
                <a:gd name="connsiteY17" fmla="*/ 282455 h 607216"/>
                <a:gd name="connsiteX18" fmla="*/ 259040 w 447102"/>
                <a:gd name="connsiteY18" fmla="*/ 249096 h 607216"/>
                <a:gd name="connsiteX19" fmla="*/ 279959 w 447102"/>
                <a:gd name="connsiteY19" fmla="*/ 266659 h 607216"/>
                <a:gd name="connsiteX20" fmla="*/ 323462 w 447102"/>
                <a:gd name="connsiteY20" fmla="*/ 286716 h 607216"/>
                <a:gd name="connsiteX21" fmla="*/ 329290 w 447102"/>
                <a:gd name="connsiteY21" fmla="*/ 289522 h 607216"/>
                <a:gd name="connsiteX22" fmla="*/ 404432 w 447102"/>
                <a:gd name="connsiteY22" fmla="*/ 381910 h 607216"/>
                <a:gd name="connsiteX23" fmla="*/ 446998 w 447102"/>
                <a:gd name="connsiteY23" fmla="*/ 535509 h 607216"/>
                <a:gd name="connsiteX24" fmla="*/ 447102 w 447102"/>
                <a:gd name="connsiteY24" fmla="*/ 538107 h 607216"/>
                <a:gd name="connsiteX25" fmla="*/ 400789 w 447102"/>
                <a:gd name="connsiteY25" fmla="*/ 581547 h 607216"/>
                <a:gd name="connsiteX26" fmla="*/ 395273 w 447102"/>
                <a:gd name="connsiteY26" fmla="*/ 581131 h 607216"/>
                <a:gd name="connsiteX27" fmla="*/ 361241 w 447102"/>
                <a:gd name="connsiteY27" fmla="*/ 569908 h 607216"/>
                <a:gd name="connsiteX28" fmla="*/ 227922 w 447102"/>
                <a:gd name="connsiteY28" fmla="*/ 606593 h 607216"/>
                <a:gd name="connsiteX29" fmla="*/ 226882 w 447102"/>
                <a:gd name="connsiteY29" fmla="*/ 606800 h 607216"/>
                <a:gd name="connsiteX30" fmla="*/ 225945 w 447102"/>
                <a:gd name="connsiteY30" fmla="*/ 607008 h 607216"/>
                <a:gd name="connsiteX31" fmla="*/ 223551 w 447102"/>
                <a:gd name="connsiteY31" fmla="*/ 607216 h 607216"/>
                <a:gd name="connsiteX32" fmla="*/ 221158 w 447102"/>
                <a:gd name="connsiteY32" fmla="*/ 607008 h 607216"/>
                <a:gd name="connsiteX33" fmla="*/ 220429 w 447102"/>
                <a:gd name="connsiteY33" fmla="*/ 606800 h 607216"/>
                <a:gd name="connsiteX34" fmla="*/ 220221 w 447102"/>
                <a:gd name="connsiteY34" fmla="*/ 606800 h 607216"/>
                <a:gd name="connsiteX35" fmla="*/ 219180 w 447102"/>
                <a:gd name="connsiteY35" fmla="*/ 606593 h 607216"/>
                <a:gd name="connsiteX36" fmla="*/ 85861 w 447102"/>
                <a:gd name="connsiteY36" fmla="*/ 569908 h 607216"/>
                <a:gd name="connsiteX37" fmla="*/ 51933 w 447102"/>
                <a:gd name="connsiteY37" fmla="*/ 581131 h 607216"/>
                <a:gd name="connsiteX38" fmla="*/ 46313 w 447102"/>
                <a:gd name="connsiteY38" fmla="*/ 581547 h 607216"/>
                <a:gd name="connsiteX39" fmla="*/ 0 w 447102"/>
                <a:gd name="connsiteY39" fmla="*/ 538107 h 607216"/>
                <a:gd name="connsiteX40" fmla="*/ 104 w 447102"/>
                <a:gd name="connsiteY40" fmla="*/ 535509 h 607216"/>
                <a:gd name="connsiteX41" fmla="*/ 42670 w 447102"/>
                <a:gd name="connsiteY41" fmla="*/ 381910 h 607216"/>
                <a:gd name="connsiteX42" fmla="*/ 117916 w 447102"/>
                <a:gd name="connsiteY42" fmla="*/ 289522 h 607216"/>
                <a:gd name="connsiteX43" fmla="*/ 123744 w 447102"/>
                <a:gd name="connsiteY43" fmla="*/ 286716 h 607216"/>
                <a:gd name="connsiteX44" fmla="*/ 167247 w 447102"/>
                <a:gd name="connsiteY44" fmla="*/ 266659 h 607216"/>
                <a:gd name="connsiteX45" fmla="*/ 184672 w 447102"/>
                <a:gd name="connsiteY45" fmla="*/ 89514 h 607216"/>
                <a:gd name="connsiteX46" fmla="*/ 144544 w 447102"/>
                <a:gd name="connsiteY46" fmla="*/ 125639 h 607216"/>
                <a:gd name="connsiteX47" fmla="*/ 223551 w 447102"/>
                <a:gd name="connsiteY47" fmla="*/ 226753 h 607216"/>
                <a:gd name="connsiteX48" fmla="*/ 302663 w 447102"/>
                <a:gd name="connsiteY48" fmla="*/ 125639 h 607216"/>
                <a:gd name="connsiteX49" fmla="*/ 202628 w 447102"/>
                <a:gd name="connsiteY49" fmla="*/ 127822 h 607216"/>
                <a:gd name="connsiteX50" fmla="*/ 184672 w 447102"/>
                <a:gd name="connsiteY50" fmla="*/ 89514 h 607216"/>
                <a:gd name="connsiteX51" fmla="*/ 223551 w 447102"/>
                <a:gd name="connsiteY51" fmla="*/ 0 h 607216"/>
                <a:gd name="connsiteX52" fmla="*/ 327646 w 447102"/>
                <a:gd name="connsiteY52" fmla="*/ 102153 h 607216"/>
                <a:gd name="connsiteX53" fmla="*/ 223551 w 447102"/>
                <a:gd name="connsiteY53" fmla="*/ 249096 h 607216"/>
                <a:gd name="connsiteX54" fmla="*/ 119457 w 447102"/>
                <a:gd name="connsiteY54" fmla="*/ 102153 h 607216"/>
                <a:gd name="connsiteX55" fmla="*/ 223551 w 447102"/>
                <a:gd name="connsiteY55"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7102" h="607216">
                  <a:moveTo>
                    <a:pt x="345526" y="386587"/>
                  </a:moveTo>
                  <a:lnTo>
                    <a:pt x="239995" y="415581"/>
                  </a:lnTo>
                  <a:lnTo>
                    <a:pt x="239995" y="569388"/>
                  </a:lnTo>
                  <a:lnTo>
                    <a:pt x="326897" y="545382"/>
                  </a:lnTo>
                  <a:cubicBezTo>
                    <a:pt x="316906" y="532703"/>
                    <a:pt x="316177" y="514516"/>
                    <a:pt x="326272" y="500902"/>
                  </a:cubicBezTo>
                  <a:cubicBezTo>
                    <a:pt x="331268" y="494251"/>
                    <a:pt x="338137" y="489783"/>
                    <a:pt x="345526" y="487600"/>
                  </a:cubicBezTo>
                  <a:close/>
                  <a:moveTo>
                    <a:pt x="101680" y="386587"/>
                  </a:moveTo>
                  <a:lnTo>
                    <a:pt x="101680" y="487600"/>
                  </a:lnTo>
                  <a:cubicBezTo>
                    <a:pt x="109069" y="489783"/>
                    <a:pt x="115938" y="494251"/>
                    <a:pt x="120934" y="500902"/>
                  </a:cubicBezTo>
                  <a:cubicBezTo>
                    <a:pt x="131029" y="514516"/>
                    <a:pt x="130301" y="532703"/>
                    <a:pt x="120206" y="545382"/>
                  </a:cubicBezTo>
                  <a:lnTo>
                    <a:pt x="207212" y="569284"/>
                  </a:lnTo>
                  <a:lnTo>
                    <a:pt x="207212" y="415581"/>
                  </a:lnTo>
                  <a:close/>
                  <a:moveTo>
                    <a:pt x="188062" y="249096"/>
                  </a:moveTo>
                  <a:lnTo>
                    <a:pt x="221678" y="282455"/>
                  </a:lnTo>
                  <a:lnTo>
                    <a:pt x="207836" y="381806"/>
                  </a:lnTo>
                  <a:lnTo>
                    <a:pt x="223551" y="386171"/>
                  </a:lnTo>
                  <a:lnTo>
                    <a:pt x="239370" y="381806"/>
                  </a:lnTo>
                  <a:lnTo>
                    <a:pt x="225529" y="282455"/>
                  </a:lnTo>
                  <a:lnTo>
                    <a:pt x="259040" y="249096"/>
                  </a:lnTo>
                  <a:lnTo>
                    <a:pt x="279959" y="266659"/>
                  </a:lnTo>
                  <a:lnTo>
                    <a:pt x="323462" y="286716"/>
                  </a:lnTo>
                  <a:cubicBezTo>
                    <a:pt x="324711" y="287236"/>
                    <a:pt x="328562" y="289107"/>
                    <a:pt x="329290" y="289522"/>
                  </a:cubicBezTo>
                  <a:cubicBezTo>
                    <a:pt x="369255" y="311554"/>
                    <a:pt x="387988" y="348966"/>
                    <a:pt x="404432" y="381910"/>
                  </a:cubicBezTo>
                  <a:cubicBezTo>
                    <a:pt x="404432" y="381910"/>
                    <a:pt x="446998" y="462035"/>
                    <a:pt x="446998" y="535509"/>
                  </a:cubicBezTo>
                  <a:cubicBezTo>
                    <a:pt x="446998" y="536340"/>
                    <a:pt x="447102" y="537276"/>
                    <a:pt x="447102" y="538107"/>
                  </a:cubicBezTo>
                  <a:cubicBezTo>
                    <a:pt x="447102" y="562113"/>
                    <a:pt x="426392" y="581547"/>
                    <a:pt x="400789" y="581547"/>
                  </a:cubicBezTo>
                  <a:cubicBezTo>
                    <a:pt x="398916" y="581547"/>
                    <a:pt x="397147" y="581443"/>
                    <a:pt x="395273" y="581131"/>
                  </a:cubicBezTo>
                  <a:cubicBezTo>
                    <a:pt x="382368" y="579157"/>
                    <a:pt x="371232" y="575104"/>
                    <a:pt x="361241" y="569908"/>
                  </a:cubicBezTo>
                  <a:lnTo>
                    <a:pt x="227922" y="606593"/>
                  </a:lnTo>
                  <a:cubicBezTo>
                    <a:pt x="227610" y="606696"/>
                    <a:pt x="227298" y="606800"/>
                    <a:pt x="226882" y="606800"/>
                  </a:cubicBezTo>
                  <a:cubicBezTo>
                    <a:pt x="226569" y="606904"/>
                    <a:pt x="226257" y="607008"/>
                    <a:pt x="225945" y="607008"/>
                  </a:cubicBezTo>
                  <a:cubicBezTo>
                    <a:pt x="225216" y="607112"/>
                    <a:pt x="224384" y="607216"/>
                    <a:pt x="223551" y="607216"/>
                  </a:cubicBezTo>
                  <a:cubicBezTo>
                    <a:pt x="222823" y="607216"/>
                    <a:pt x="221990" y="607112"/>
                    <a:pt x="221158" y="607008"/>
                  </a:cubicBezTo>
                  <a:cubicBezTo>
                    <a:pt x="220949" y="607008"/>
                    <a:pt x="220637" y="606904"/>
                    <a:pt x="220429" y="606800"/>
                  </a:cubicBezTo>
                  <a:lnTo>
                    <a:pt x="220221" y="606800"/>
                  </a:lnTo>
                  <a:cubicBezTo>
                    <a:pt x="219909" y="606800"/>
                    <a:pt x="219596" y="606696"/>
                    <a:pt x="219180" y="606593"/>
                  </a:cubicBezTo>
                  <a:lnTo>
                    <a:pt x="85861" y="569908"/>
                  </a:lnTo>
                  <a:cubicBezTo>
                    <a:pt x="75870" y="575104"/>
                    <a:pt x="64838" y="579157"/>
                    <a:pt x="51933" y="581131"/>
                  </a:cubicBezTo>
                  <a:cubicBezTo>
                    <a:pt x="50059" y="581443"/>
                    <a:pt x="48186" y="581547"/>
                    <a:pt x="46313" y="581547"/>
                  </a:cubicBezTo>
                  <a:cubicBezTo>
                    <a:pt x="20815" y="581547"/>
                    <a:pt x="0" y="562113"/>
                    <a:pt x="0" y="538107"/>
                  </a:cubicBezTo>
                  <a:cubicBezTo>
                    <a:pt x="0" y="537276"/>
                    <a:pt x="104" y="536340"/>
                    <a:pt x="104" y="535509"/>
                  </a:cubicBezTo>
                  <a:cubicBezTo>
                    <a:pt x="7077" y="454553"/>
                    <a:pt x="42670" y="381910"/>
                    <a:pt x="42670" y="381910"/>
                  </a:cubicBezTo>
                  <a:cubicBezTo>
                    <a:pt x="59218" y="348966"/>
                    <a:pt x="77847" y="311554"/>
                    <a:pt x="117916" y="289522"/>
                  </a:cubicBezTo>
                  <a:cubicBezTo>
                    <a:pt x="118644" y="289107"/>
                    <a:pt x="122495" y="287236"/>
                    <a:pt x="123744" y="286716"/>
                  </a:cubicBezTo>
                  <a:lnTo>
                    <a:pt x="167247" y="266659"/>
                  </a:lnTo>
                  <a:close/>
                  <a:moveTo>
                    <a:pt x="184672" y="89514"/>
                  </a:moveTo>
                  <a:cubicBezTo>
                    <a:pt x="164816" y="87682"/>
                    <a:pt x="141265" y="98256"/>
                    <a:pt x="144544" y="125639"/>
                  </a:cubicBezTo>
                  <a:cubicBezTo>
                    <a:pt x="150581" y="176248"/>
                    <a:pt x="180352" y="226753"/>
                    <a:pt x="223551" y="226753"/>
                  </a:cubicBezTo>
                  <a:cubicBezTo>
                    <a:pt x="264773" y="226753"/>
                    <a:pt x="302247" y="165960"/>
                    <a:pt x="302663" y="125639"/>
                  </a:cubicBezTo>
                  <a:cubicBezTo>
                    <a:pt x="303392" y="58403"/>
                    <a:pt x="256445" y="133537"/>
                    <a:pt x="202628" y="127822"/>
                  </a:cubicBezTo>
                  <a:cubicBezTo>
                    <a:pt x="220689" y="105583"/>
                    <a:pt x="204528" y="91346"/>
                    <a:pt x="184672" y="89514"/>
                  </a:cubicBezTo>
                  <a:close/>
                  <a:moveTo>
                    <a:pt x="223551" y="0"/>
                  </a:moveTo>
                  <a:cubicBezTo>
                    <a:pt x="297875" y="0"/>
                    <a:pt x="328270" y="38243"/>
                    <a:pt x="327646" y="102153"/>
                  </a:cubicBezTo>
                  <a:cubicBezTo>
                    <a:pt x="326709" y="194226"/>
                    <a:pt x="267583" y="249096"/>
                    <a:pt x="223551" y="249096"/>
                  </a:cubicBezTo>
                  <a:cubicBezTo>
                    <a:pt x="172025" y="249096"/>
                    <a:pt x="120498" y="194226"/>
                    <a:pt x="119457" y="102153"/>
                  </a:cubicBezTo>
                  <a:cubicBezTo>
                    <a:pt x="118832" y="38243"/>
                    <a:pt x="149332" y="0"/>
                    <a:pt x="223551"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8" name="ïṥľíḓè"/>
            <p:cNvSpPr/>
            <p:nvPr/>
          </p:nvSpPr>
          <p:spPr>
            <a:xfrm>
              <a:off x="5656401" y="4081462"/>
              <a:ext cx="374369" cy="381000"/>
            </a:xfrm>
            <a:custGeom>
              <a:avLst/>
              <a:gdLst>
                <a:gd name="connsiteX0" fmla="*/ 418698 w 597618"/>
                <a:gd name="connsiteY0" fmla="*/ 375700 h 608203"/>
                <a:gd name="connsiteX1" fmla="*/ 398033 w 597618"/>
                <a:gd name="connsiteY1" fmla="*/ 379435 h 608203"/>
                <a:gd name="connsiteX2" fmla="*/ 368439 w 597618"/>
                <a:gd name="connsiteY2" fmla="*/ 447843 h 608203"/>
                <a:gd name="connsiteX3" fmla="*/ 437038 w 597618"/>
                <a:gd name="connsiteY3" fmla="*/ 477396 h 608203"/>
                <a:gd name="connsiteX4" fmla="*/ 466631 w 597618"/>
                <a:gd name="connsiteY4" fmla="*/ 408988 h 608203"/>
                <a:gd name="connsiteX5" fmla="*/ 418698 w 597618"/>
                <a:gd name="connsiteY5" fmla="*/ 375700 h 608203"/>
                <a:gd name="connsiteX6" fmla="*/ 368148 w 597618"/>
                <a:gd name="connsiteY6" fmla="*/ 248531 h 608203"/>
                <a:gd name="connsiteX7" fmla="*/ 405795 w 597618"/>
                <a:gd name="connsiteY7" fmla="*/ 306280 h 608203"/>
                <a:gd name="connsiteX8" fmla="*/ 439463 w 597618"/>
                <a:gd name="connsiteY8" fmla="*/ 307733 h 608203"/>
                <a:gd name="connsiteX9" fmla="*/ 477886 w 597618"/>
                <a:gd name="connsiteY9" fmla="*/ 252504 h 608203"/>
                <a:gd name="connsiteX10" fmla="*/ 510002 w 597618"/>
                <a:gd name="connsiteY10" fmla="*/ 266456 h 608203"/>
                <a:gd name="connsiteX11" fmla="*/ 495739 w 597618"/>
                <a:gd name="connsiteY11" fmla="*/ 333701 h 608203"/>
                <a:gd name="connsiteX12" fmla="*/ 518541 w 597618"/>
                <a:gd name="connsiteY12" fmla="*/ 358506 h 608203"/>
                <a:gd name="connsiteX13" fmla="*/ 584713 w 597618"/>
                <a:gd name="connsiteY13" fmla="*/ 346588 h 608203"/>
                <a:gd name="connsiteX14" fmla="*/ 597618 w 597618"/>
                <a:gd name="connsiteY14" fmla="*/ 379145 h 608203"/>
                <a:gd name="connsiteX15" fmla="*/ 539790 w 597618"/>
                <a:gd name="connsiteY15" fmla="*/ 416740 h 608203"/>
                <a:gd name="connsiteX16" fmla="*/ 538334 w 597618"/>
                <a:gd name="connsiteY16" fmla="*/ 450265 h 608203"/>
                <a:gd name="connsiteX17" fmla="*/ 593640 w 597618"/>
                <a:gd name="connsiteY17" fmla="*/ 488635 h 608203"/>
                <a:gd name="connsiteX18" fmla="*/ 579765 w 597618"/>
                <a:gd name="connsiteY18" fmla="*/ 520707 h 608203"/>
                <a:gd name="connsiteX19" fmla="*/ 512331 w 597618"/>
                <a:gd name="connsiteY19" fmla="*/ 506464 h 608203"/>
                <a:gd name="connsiteX20" fmla="*/ 487492 w 597618"/>
                <a:gd name="connsiteY20" fmla="*/ 529137 h 608203"/>
                <a:gd name="connsiteX21" fmla="*/ 499426 w 597618"/>
                <a:gd name="connsiteY21" fmla="*/ 595219 h 608203"/>
                <a:gd name="connsiteX22" fmla="*/ 466825 w 597618"/>
                <a:gd name="connsiteY22" fmla="*/ 608203 h 608203"/>
                <a:gd name="connsiteX23" fmla="*/ 429178 w 597618"/>
                <a:gd name="connsiteY23" fmla="*/ 550454 h 608203"/>
                <a:gd name="connsiteX24" fmla="*/ 395607 w 597618"/>
                <a:gd name="connsiteY24" fmla="*/ 549001 h 608203"/>
                <a:gd name="connsiteX25" fmla="*/ 357184 w 597618"/>
                <a:gd name="connsiteY25" fmla="*/ 604230 h 608203"/>
                <a:gd name="connsiteX26" fmla="*/ 325068 w 597618"/>
                <a:gd name="connsiteY26" fmla="*/ 590374 h 608203"/>
                <a:gd name="connsiteX27" fmla="*/ 339331 w 597618"/>
                <a:gd name="connsiteY27" fmla="*/ 523033 h 608203"/>
                <a:gd name="connsiteX28" fmla="*/ 316530 w 597618"/>
                <a:gd name="connsiteY28" fmla="*/ 498228 h 608203"/>
                <a:gd name="connsiteX29" fmla="*/ 250357 w 597618"/>
                <a:gd name="connsiteY29" fmla="*/ 510146 h 608203"/>
                <a:gd name="connsiteX30" fmla="*/ 237452 w 597618"/>
                <a:gd name="connsiteY30" fmla="*/ 477686 h 608203"/>
                <a:gd name="connsiteX31" fmla="*/ 295281 w 597618"/>
                <a:gd name="connsiteY31" fmla="*/ 440091 h 608203"/>
                <a:gd name="connsiteX32" fmla="*/ 296736 w 597618"/>
                <a:gd name="connsiteY32" fmla="*/ 406566 h 608203"/>
                <a:gd name="connsiteX33" fmla="*/ 241430 w 597618"/>
                <a:gd name="connsiteY33" fmla="*/ 368196 h 608203"/>
                <a:gd name="connsiteX34" fmla="*/ 255305 w 597618"/>
                <a:gd name="connsiteY34" fmla="*/ 336124 h 608203"/>
                <a:gd name="connsiteX35" fmla="*/ 322739 w 597618"/>
                <a:gd name="connsiteY35" fmla="*/ 350270 h 608203"/>
                <a:gd name="connsiteX36" fmla="*/ 347578 w 597618"/>
                <a:gd name="connsiteY36" fmla="*/ 327597 h 608203"/>
                <a:gd name="connsiteX37" fmla="*/ 335644 w 597618"/>
                <a:gd name="connsiteY37" fmla="*/ 261418 h 608203"/>
                <a:gd name="connsiteX38" fmla="*/ 186800 w 597618"/>
                <a:gd name="connsiteY38" fmla="*/ 131675 h 608203"/>
                <a:gd name="connsiteX39" fmla="*/ 133914 w 597618"/>
                <a:gd name="connsiteY39" fmla="*/ 184384 h 608203"/>
                <a:gd name="connsiteX40" fmla="*/ 186800 w 597618"/>
                <a:gd name="connsiteY40" fmla="*/ 237093 h 608203"/>
                <a:gd name="connsiteX41" fmla="*/ 239589 w 597618"/>
                <a:gd name="connsiteY41" fmla="*/ 184384 h 608203"/>
                <a:gd name="connsiteX42" fmla="*/ 186800 w 597618"/>
                <a:gd name="connsiteY42" fmla="*/ 131675 h 608203"/>
                <a:gd name="connsiteX43" fmla="*/ 172341 w 597618"/>
                <a:gd name="connsiteY43" fmla="*/ 0 h 608203"/>
                <a:gd name="connsiteX44" fmla="*/ 207372 w 597618"/>
                <a:gd name="connsiteY44" fmla="*/ 0 h 608203"/>
                <a:gd name="connsiteX45" fmla="*/ 220958 w 597618"/>
                <a:gd name="connsiteY45" fmla="*/ 67049 h 608203"/>
                <a:gd name="connsiteX46" fmla="*/ 251622 w 597618"/>
                <a:gd name="connsiteY46" fmla="*/ 80226 h 608203"/>
                <a:gd name="connsiteX47" fmla="*/ 307711 w 597618"/>
                <a:gd name="connsiteY47" fmla="*/ 43117 h 608203"/>
                <a:gd name="connsiteX48" fmla="*/ 332359 w 597618"/>
                <a:gd name="connsiteY48" fmla="*/ 67824 h 608203"/>
                <a:gd name="connsiteX49" fmla="*/ 294125 w 597618"/>
                <a:gd name="connsiteY49" fmla="*/ 125183 h 608203"/>
                <a:gd name="connsiteX50" fmla="*/ 305770 w 597618"/>
                <a:gd name="connsiteY50" fmla="*/ 156576 h 608203"/>
                <a:gd name="connsiteX51" fmla="*/ 371174 w 597618"/>
                <a:gd name="connsiteY51" fmla="*/ 169947 h 608203"/>
                <a:gd name="connsiteX52" fmla="*/ 371174 w 597618"/>
                <a:gd name="connsiteY52" fmla="*/ 204925 h 608203"/>
                <a:gd name="connsiteX53" fmla="*/ 304120 w 597618"/>
                <a:gd name="connsiteY53" fmla="*/ 218587 h 608203"/>
                <a:gd name="connsiteX54" fmla="*/ 291020 w 597618"/>
                <a:gd name="connsiteY54" fmla="*/ 249204 h 608203"/>
                <a:gd name="connsiteX55" fmla="*/ 328186 w 597618"/>
                <a:gd name="connsiteY55" fmla="*/ 305207 h 608203"/>
                <a:gd name="connsiteX56" fmla="*/ 303441 w 597618"/>
                <a:gd name="connsiteY56" fmla="*/ 330012 h 608203"/>
                <a:gd name="connsiteX57" fmla="*/ 245994 w 597618"/>
                <a:gd name="connsiteY57" fmla="*/ 292127 h 608203"/>
                <a:gd name="connsiteX58" fmla="*/ 214553 w 597618"/>
                <a:gd name="connsiteY58" fmla="*/ 304335 h 608203"/>
                <a:gd name="connsiteX59" fmla="*/ 201259 w 597618"/>
                <a:gd name="connsiteY59" fmla="*/ 370609 h 608203"/>
                <a:gd name="connsiteX60" fmla="*/ 166228 w 597618"/>
                <a:gd name="connsiteY60" fmla="*/ 370609 h 608203"/>
                <a:gd name="connsiteX61" fmla="*/ 152545 w 597618"/>
                <a:gd name="connsiteY61" fmla="*/ 302688 h 608203"/>
                <a:gd name="connsiteX62" fmla="*/ 121784 w 597618"/>
                <a:gd name="connsiteY62" fmla="*/ 288445 h 608203"/>
                <a:gd name="connsiteX63" fmla="*/ 65695 w 597618"/>
                <a:gd name="connsiteY63" fmla="*/ 325651 h 608203"/>
                <a:gd name="connsiteX64" fmla="*/ 40853 w 597618"/>
                <a:gd name="connsiteY64" fmla="*/ 300847 h 608203"/>
                <a:gd name="connsiteX65" fmla="*/ 78796 w 597618"/>
                <a:gd name="connsiteY65" fmla="*/ 243585 h 608203"/>
                <a:gd name="connsiteX66" fmla="*/ 66472 w 597618"/>
                <a:gd name="connsiteY66" fmla="*/ 212095 h 608203"/>
                <a:gd name="connsiteX67" fmla="*/ 0 w 597618"/>
                <a:gd name="connsiteY67" fmla="*/ 198821 h 608203"/>
                <a:gd name="connsiteX68" fmla="*/ 0 w 597618"/>
                <a:gd name="connsiteY68" fmla="*/ 163843 h 608203"/>
                <a:gd name="connsiteX69" fmla="*/ 68121 w 597618"/>
                <a:gd name="connsiteY69" fmla="*/ 150181 h 608203"/>
                <a:gd name="connsiteX70" fmla="*/ 82483 w 597618"/>
                <a:gd name="connsiteY70" fmla="*/ 119564 h 608203"/>
                <a:gd name="connsiteX71" fmla="*/ 45317 w 597618"/>
                <a:gd name="connsiteY71" fmla="*/ 63561 h 608203"/>
                <a:gd name="connsiteX72" fmla="*/ 70062 w 597618"/>
                <a:gd name="connsiteY72" fmla="*/ 38950 h 608203"/>
                <a:gd name="connsiteX73" fmla="*/ 127509 w 597618"/>
                <a:gd name="connsiteY73" fmla="*/ 77125 h 608203"/>
                <a:gd name="connsiteX74" fmla="*/ 158950 w 597618"/>
                <a:gd name="connsiteY74" fmla="*/ 65402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7618" h="608203">
                  <a:moveTo>
                    <a:pt x="418698" y="375700"/>
                  </a:moveTo>
                  <a:cubicBezTo>
                    <a:pt x="411835" y="375553"/>
                    <a:pt x="404825" y="376746"/>
                    <a:pt x="398033" y="379435"/>
                  </a:cubicBezTo>
                  <a:cubicBezTo>
                    <a:pt x="370962" y="390094"/>
                    <a:pt x="357669" y="420809"/>
                    <a:pt x="368439" y="447843"/>
                  </a:cubicBezTo>
                  <a:cubicBezTo>
                    <a:pt x="379209" y="474973"/>
                    <a:pt x="409870" y="488151"/>
                    <a:pt x="437038" y="477396"/>
                  </a:cubicBezTo>
                  <a:cubicBezTo>
                    <a:pt x="464108" y="466640"/>
                    <a:pt x="477401" y="436022"/>
                    <a:pt x="466631" y="408988"/>
                  </a:cubicBezTo>
                  <a:cubicBezTo>
                    <a:pt x="458553" y="388640"/>
                    <a:pt x="439287" y="376141"/>
                    <a:pt x="418698" y="375700"/>
                  </a:cubicBezTo>
                  <a:close/>
                  <a:moveTo>
                    <a:pt x="368148" y="248531"/>
                  </a:moveTo>
                  <a:lnTo>
                    <a:pt x="405795" y="306280"/>
                  </a:lnTo>
                  <a:cubicBezTo>
                    <a:pt x="417147" y="305214"/>
                    <a:pt x="428499" y="305699"/>
                    <a:pt x="439463" y="307733"/>
                  </a:cubicBezTo>
                  <a:lnTo>
                    <a:pt x="477886" y="252504"/>
                  </a:lnTo>
                  <a:lnTo>
                    <a:pt x="510002" y="266456"/>
                  </a:lnTo>
                  <a:lnTo>
                    <a:pt x="495739" y="333701"/>
                  </a:lnTo>
                  <a:cubicBezTo>
                    <a:pt x="504375" y="340774"/>
                    <a:pt x="511943" y="349107"/>
                    <a:pt x="518541" y="358506"/>
                  </a:cubicBezTo>
                  <a:lnTo>
                    <a:pt x="584713" y="346588"/>
                  </a:lnTo>
                  <a:lnTo>
                    <a:pt x="597618" y="379145"/>
                  </a:lnTo>
                  <a:lnTo>
                    <a:pt x="539790" y="416740"/>
                  </a:lnTo>
                  <a:cubicBezTo>
                    <a:pt x="540954" y="428076"/>
                    <a:pt x="540372" y="439316"/>
                    <a:pt x="538334" y="450265"/>
                  </a:cubicBezTo>
                  <a:lnTo>
                    <a:pt x="593640" y="488635"/>
                  </a:lnTo>
                  <a:lnTo>
                    <a:pt x="579765" y="520707"/>
                  </a:lnTo>
                  <a:lnTo>
                    <a:pt x="512331" y="506464"/>
                  </a:lnTo>
                  <a:cubicBezTo>
                    <a:pt x="505248" y="515087"/>
                    <a:pt x="496904" y="522645"/>
                    <a:pt x="487492" y="529137"/>
                  </a:cubicBezTo>
                  <a:lnTo>
                    <a:pt x="499426" y="595219"/>
                  </a:lnTo>
                  <a:lnTo>
                    <a:pt x="466825" y="608203"/>
                  </a:lnTo>
                  <a:lnTo>
                    <a:pt x="429178" y="550454"/>
                  </a:lnTo>
                  <a:cubicBezTo>
                    <a:pt x="417826" y="551520"/>
                    <a:pt x="406571" y="551035"/>
                    <a:pt x="395607" y="549001"/>
                  </a:cubicBezTo>
                  <a:lnTo>
                    <a:pt x="357184" y="604230"/>
                  </a:lnTo>
                  <a:lnTo>
                    <a:pt x="325068" y="590374"/>
                  </a:lnTo>
                  <a:lnTo>
                    <a:pt x="339331" y="523033"/>
                  </a:lnTo>
                  <a:cubicBezTo>
                    <a:pt x="330696" y="515960"/>
                    <a:pt x="323127" y="507627"/>
                    <a:pt x="316530" y="498228"/>
                  </a:cubicBezTo>
                  <a:lnTo>
                    <a:pt x="250357" y="510146"/>
                  </a:lnTo>
                  <a:lnTo>
                    <a:pt x="237452" y="477686"/>
                  </a:lnTo>
                  <a:lnTo>
                    <a:pt x="295281" y="440091"/>
                  </a:lnTo>
                  <a:cubicBezTo>
                    <a:pt x="294116" y="428755"/>
                    <a:pt x="294698" y="417515"/>
                    <a:pt x="296736" y="406566"/>
                  </a:cubicBezTo>
                  <a:lnTo>
                    <a:pt x="241430" y="368196"/>
                  </a:lnTo>
                  <a:lnTo>
                    <a:pt x="255305" y="336124"/>
                  </a:lnTo>
                  <a:lnTo>
                    <a:pt x="322739" y="350270"/>
                  </a:lnTo>
                  <a:cubicBezTo>
                    <a:pt x="329822" y="341743"/>
                    <a:pt x="338167" y="334089"/>
                    <a:pt x="347578" y="327597"/>
                  </a:cubicBezTo>
                  <a:lnTo>
                    <a:pt x="335644" y="261418"/>
                  </a:lnTo>
                  <a:close/>
                  <a:moveTo>
                    <a:pt x="186800" y="131675"/>
                  </a:moveTo>
                  <a:cubicBezTo>
                    <a:pt x="157591" y="131675"/>
                    <a:pt x="133914" y="155220"/>
                    <a:pt x="133914" y="184384"/>
                  </a:cubicBezTo>
                  <a:cubicBezTo>
                    <a:pt x="133914" y="213451"/>
                    <a:pt x="157591" y="237093"/>
                    <a:pt x="186800" y="237093"/>
                  </a:cubicBezTo>
                  <a:cubicBezTo>
                    <a:pt x="215912" y="237093"/>
                    <a:pt x="239589" y="213451"/>
                    <a:pt x="239589" y="184384"/>
                  </a:cubicBezTo>
                  <a:cubicBezTo>
                    <a:pt x="239589" y="155220"/>
                    <a:pt x="215912" y="131675"/>
                    <a:pt x="186800" y="131675"/>
                  </a:cubicBezTo>
                  <a:close/>
                  <a:moveTo>
                    <a:pt x="172341" y="0"/>
                  </a:moveTo>
                  <a:lnTo>
                    <a:pt x="207372" y="0"/>
                  </a:lnTo>
                  <a:lnTo>
                    <a:pt x="220958" y="67049"/>
                  </a:lnTo>
                  <a:cubicBezTo>
                    <a:pt x="231923" y="70149"/>
                    <a:pt x="242209" y="74412"/>
                    <a:pt x="251622" y="80226"/>
                  </a:cubicBezTo>
                  <a:lnTo>
                    <a:pt x="307711" y="43117"/>
                  </a:lnTo>
                  <a:lnTo>
                    <a:pt x="332359" y="67824"/>
                  </a:lnTo>
                  <a:lnTo>
                    <a:pt x="294125" y="125183"/>
                  </a:lnTo>
                  <a:cubicBezTo>
                    <a:pt x="299462" y="134873"/>
                    <a:pt x="303247" y="145434"/>
                    <a:pt x="305770" y="156576"/>
                  </a:cubicBezTo>
                  <a:lnTo>
                    <a:pt x="371174" y="169947"/>
                  </a:lnTo>
                  <a:lnTo>
                    <a:pt x="371174" y="204925"/>
                  </a:lnTo>
                  <a:lnTo>
                    <a:pt x="304120" y="218587"/>
                  </a:lnTo>
                  <a:cubicBezTo>
                    <a:pt x="301015" y="229438"/>
                    <a:pt x="296939" y="239806"/>
                    <a:pt x="291020" y="249204"/>
                  </a:cubicBezTo>
                  <a:lnTo>
                    <a:pt x="328186" y="305207"/>
                  </a:lnTo>
                  <a:lnTo>
                    <a:pt x="303441" y="330012"/>
                  </a:lnTo>
                  <a:lnTo>
                    <a:pt x="245994" y="292127"/>
                  </a:lnTo>
                  <a:cubicBezTo>
                    <a:pt x="236290" y="297456"/>
                    <a:pt x="225712" y="301719"/>
                    <a:pt x="214553" y="304335"/>
                  </a:cubicBezTo>
                  <a:lnTo>
                    <a:pt x="201259" y="370609"/>
                  </a:lnTo>
                  <a:lnTo>
                    <a:pt x="166228" y="370609"/>
                  </a:lnTo>
                  <a:lnTo>
                    <a:pt x="152545" y="302688"/>
                  </a:lnTo>
                  <a:cubicBezTo>
                    <a:pt x="141580" y="299491"/>
                    <a:pt x="131294" y="294356"/>
                    <a:pt x="121784" y="288445"/>
                  </a:cubicBezTo>
                  <a:lnTo>
                    <a:pt x="65695" y="325651"/>
                  </a:lnTo>
                  <a:lnTo>
                    <a:pt x="40853" y="300847"/>
                  </a:lnTo>
                  <a:lnTo>
                    <a:pt x="78796" y="243585"/>
                  </a:lnTo>
                  <a:cubicBezTo>
                    <a:pt x="73361" y="233799"/>
                    <a:pt x="69092" y="223237"/>
                    <a:pt x="66472" y="212095"/>
                  </a:cubicBezTo>
                  <a:lnTo>
                    <a:pt x="0" y="198821"/>
                  </a:lnTo>
                  <a:lnTo>
                    <a:pt x="0" y="163843"/>
                  </a:lnTo>
                  <a:lnTo>
                    <a:pt x="68121" y="150181"/>
                  </a:lnTo>
                  <a:cubicBezTo>
                    <a:pt x="71324" y="139233"/>
                    <a:pt x="76564" y="128962"/>
                    <a:pt x="82483" y="119564"/>
                  </a:cubicBezTo>
                  <a:lnTo>
                    <a:pt x="45317" y="63561"/>
                  </a:lnTo>
                  <a:lnTo>
                    <a:pt x="70062" y="38950"/>
                  </a:lnTo>
                  <a:lnTo>
                    <a:pt x="127509" y="77125"/>
                  </a:lnTo>
                  <a:cubicBezTo>
                    <a:pt x="137213" y="71700"/>
                    <a:pt x="147790" y="67921"/>
                    <a:pt x="158950" y="65402"/>
                  </a:cubicBezTo>
                  <a:close/>
                </a:path>
              </a:pathLst>
            </a:custGeom>
            <a:solidFill>
              <a:schemeClr val="bg1">
                <a:lumMod val="7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23" name="组合 22"/>
          <p:cNvGrpSpPr/>
          <p:nvPr/>
        </p:nvGrpSpPr>
        <p:grpSpPr>
          <a:xfrm>
            <a:off x="736402" y="228007"/>
            <a:ext cx="1809143" cy="508473"/>
            <a:chOff x="1156126" y="482839"/>
            <a:chExt cx="1809143" cy="508473"/>
          </a:xfrm>
        </p:grpSpPr>
        <p:grpSp>
          <p:nvGrpSpPr>
            <p:cNvPr id="24" name="组合 23"/>
            <p:cNvGrpSpPr/>
            <p:nvPr/>
          </p:nvGrpSpPr>
          <p:grpSpPr>
            <a:xfrm>
              <a:off x="1156126" y="482839"/>
              <a:ext cx="1723808" cy="508473"/>
              <a:chOff x="849086" y="457200"/>
              <a:chExt cx="2364377" cy="587829"/>
            </a:xfrm>
          </p:grpSpPr>
          <p:sp>
            <p:nvSpPr>
              <p:cNvPr id="26" name="矩形 25"/>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632" y="2770550"/>
            <a:ext cx="3009176" cy="3009176"/>
          </a:xfrm>
          <a:prstGeom prst="rect">
            <a:avLst/>
          </a:prstGeom>
          <a:effectLst>
            <a:outerShdw blurRad="127000" dist="63500" dir="2700000" sx="101000" sy="101000" algn="tl" rotWithShape="0">
              <a:prstClr val="black">
                <a:alpha val="40000"/>
              </a:prstClr>
            </a:outerShdw>
          </a:effectLst>
        </p:spPr>
      </p:pic>
      <p:grpSp>
        <p:nvGrpSpPr>
          <p:cNvPr id="34" name="组合 33"/>
          <p:cNvGrpSpPr/>
          <p:nvPr/>
        </p:nvGrpSpPr>
        <p:grpSpPr>
          <a:xfrm>
            <a:off x="356037" y="1977495"/>
            <a:ext cx="7132995" cy="865117"/>
            <a:chOff x="-1727427" y="4856931"/>
            <a:chExt cx="7132995" cy="865117"/>
          </a:xfrm>
        </p:grpSpPr>
        <p:sp>
          <p:nvSpPr>
            <p:cNvPr id="35" name="文本框 34"/>
            <p:cNvSpPr txBox="1"/>
            <p:nvPr/>
          </p:nvSpPr>
          <p:spPr>
            <a:xfrm>
              <a:off x="675516" y="4856931"/>
              <a:ext cx="2543260" cy="369332"/>
            </a:xfrm>
            <a:prstGeom prst="rect">
              <a:avLst/>
            </a:prstGeom>
            <a:noFill/>
          </p:spPr>
          <p:txBody>
            <a:bodyPr wrap="none" rtlCol="0">
              <a:spAutoFit/>
            </a:bodyP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Click to add the title</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TextBox 38"/>
            <p:cNvSpPr txBox="1"/>
            <p:nvPr/>
          </p:nvSpPr>
          <p:spPr>
            <a:xfrm>
              <a:off x="-1727427" y="5291161"/>
              <a:ext cx="7132995" cy="430887"/>
            </a:xfrm>
            <a:prstGeom prst="rect">
              <a:avLst/>
            </a:prstGeom>
            <a:noFill/>
          </p:spPr>
          <p:txBody>
            <a:bodyPr wrap="square" lIns="0" tIns="0" rIns="0" bIns="0" rtlCol="0">
              <a:spAutoFit/>
            </a:bodyPr>
            <a:lstStyle/>
            <a:p>
              <a:pPr algn="ctr"/>
              <a:r>
                <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grpSp>
        <p:nvGrpSpPr>
          <p:cNvPr id="37" name="组合 36"/>
          <p:cNvGrpSpPr/>
          <p:nvPr/>
        </p:nvGrpSpPr>
        <p:grpSpPr>
          <a:xfrm>
            <a:off x="578471" y="4604259"/>
            <a:ext cx="1810300" cy="997197"/>
            <a:chOff x="2137898" y="2096750"/>
            <a:chExt cx="2491151" cy="997197"/>
          </a:xfrm>
        </p:grpSpPr>
        <p:sp>
          <p:nvSpPr>
            <p:cNvPr id="38" name="TextBox 13"/>
            <p:cNvSpPr txBox="1"/>
            <p:nvPr/>
          </p:nvSpPr>
          <p:spPr>
            <a:xfrm>
              <a:off x="2148886" y="2096750"/>
              <a:ext cx="248016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39"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40" name="组合 39"/>
          <p:cNvGrpSpPr/>
          <p:nvPr/>
        </p:nvGrpSpPr>
        <p:grpSpPr>
          <a:xfrm>
            <a:off x="2905756" y="4629149"/>
            <a:ext cx="1810300" cy="997197"/>
            <a:chOff x="2137898" y="2096750"/>
            <a:chExt cx="2491151" cy="997197"/>
          </a:xfrm>
        </p:grpSpPr>
        <p:sp>
          <p:nvSpPr>
            <p:cNvPr id="41" name="TextBox 13"/>
            <p:cNvSpPr txBox="1"/>
            <p:nvPr/>
          </p:nvSpPr>
          <p:spPr>
            <a:xfrm>
              <a:off x="2148886" y="2096750"/>
              <a:ext cx="248016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2"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43" name="组合 42"/>
          <p:cNvGrpSpPr/>
          <p:nvPr/>
        </p:nvGrpSpPr>
        <p:grpSpPr>
          <a:xfrm>
            <a:off x="5212129" y="4617370"/>
            <a:ext cx="1810300" cy="997197"/>
            <a:chOff x="2137898" y="2096750"/>
            <a:chExt cx="2491151" cy="997197"/>
          </a:xfrm>
        </p:grpSpPr>
        <p:sp>
          <p:nvSpPr>
            <p:cNvPr id="44" name="TextBox 13"/>
            <p:cNvSpPr txBox="1"/>
            <p:nvPr/>
          </p:nvSpPr>
          <p:spPr>
            <a:xfrm>
              <a:off x="2148886" y="2096750"/>
              <a:ext cx="248016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5"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spTree>
    <p:extLst>
      <p:ext uri="{BB962C8B-B14F-4D97-AF65-F5344CB8AC3E}">
        <p14:creationId xmlns:p14="http://schemas.microsoft.com/office/powerpoint/2010/main" val="615586238"/>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250" fill="hold"/>
                                        <p:tgtEl>
                                          <p:spTgt spid="37"/>
                                        </p:tgtEl>
                                        <p:attrNameLst>
                                          <p:attrName>ppt_x</p:attrName>
                                        </p:attrNameLst>
                                      </p:cBhvr>
                                      <p:tavLst>
                                        <p:tav tm="0">
                                          <p:val>
                                            <p:strVal val="0-#ppt_w/2"/>
                                          </p:val>
                                        </p:tav>
                                        <p:tav tm="100000">
                                          <p:val>
                                            <p:strVal val="#ppt_x"/>
                                          </p:val>
                                        </p:tav>
                                      </p:tavLst>
                                    </p:anim>
                                    <p:anim calcmode="lin" valueType="num">
                                      <p:cBhvr additive="base">
                                        <p:cTn id="14" dur="25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50" fill="hold"/>
                                        <p:tgtEl>
                                          <p:spTgt spid="40"/>
                                        </p:tgtEl>
                                        <p:attrNameLst>
                                          <p:attrName>ppt_x</p:attrName>
                                        </p:attrNameLst>
                                      </p:cBhvr>
                                      <p:tavLst>
                                        <p:tav tm="0">
                                          <p:val>
                                            <p:strVal val="0-#ppt_w/2"/>
                                          </p:val>
                                        </p:tav>
                                        <p:tav tm="100000">
                                          <p:val>
                                            <p:strVal val="#ppt_x"/>
                                          </p:val>
                                        </p:tav>
                                      </p:tavLst>
                                    </p:anim>
                                    <p:anim calcmode="lin" valueType="num">
                                      <p:cBhvr additive="base">
                                        <p:cTn id="18" dur="25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250" fill="hold"/>
                                        <p:tgtEl>
                                          <p:spTgt spid="43"/>
                                        </p:tgtEl>
                                        <p:attrNameLst>
                                          <p:attrName>ppt_x</p:attrName>
                                        </p:attrNameLst>
                                      </p:cBhvr>
                                      <p:tavLst>
                                        <p:tav tm="0">
                                          <p:val>
                                            <p:strVal val="0-#ppt_w/2"/>
                                          </p:val>
                                        </p:tav>
                                        <p:tav tm="100000">
                                          <p:val>
                                            <p:strVal val="#ppt_x"/>
                                          </p:val>
                                        </p:tav>
                                      </p:tavLst>
                                    </p:anim>
                                    <p:anim calcmode="lin" valueType="num">
                                      <p:cBhvr additive="base">
                                        <p:cTn id="22" dur="2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36402" y="228007"/>
            <a:ext cx="1809143" cy="508473"/>
            <a:chOff x="1156126" y="482839"/>
            <a:chExt cx="1809143" cy="508473"/>
          </a:xfrm>
        </p:grpSpPr>
        <p:grpSp>
          <p:nvGrpSpPr>
            <p:cNvPr id="5" name="组合 4"/>
            <p:cNvGrpSpPr/>
            <p:nvPr/>
          </p:nvGrpSpPr>
          <p:grpSpPr>
            <a:xfrm>
              <a:off x="1156126" y="482839"/>
              <a:ext cx="1723808" cy="508473"/>
              <a:chOff x="849086" y="457200"/>
              <a:chExt cx="2364377" cy="587829"/>
            </a:xfrm>
          </p:grpSpPr>
          <p:sp>
            <p:nvSpPr>
              <p:cNvPr id="2" name="矩形 1"/>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7" name="组合 6"/>
          <p:cNvGrpSpPr/>
          <p:nvPr/>
        </p:nvGrpSpPr>
        <p:grpSpPr>
          <a:xfrm>
            <a:off x="1959179" y="1826206"/>
            <a:ext cx="8387942" cy="3368018"/>
            <a:chOff x="1436282" y="2104157"/>
            <a:chExt cx="9841683" cy="3951740"/>
          </a:xfrm>
          <a:effectLst>
            <a:outerShdw blurRad="127000" dist="63500" dir="2700000" sx="103000" sy="103000" algn="tl" rotWithShape="0">
              <a:prstClr val="black">
                <a:alpha val="40000"/>
              </a:prstClr>
            </a:outerShdw>
          </a:effectLst>
        </p:grpSpPr>
        <p:grpSp>
          <p:nvGrpSpPr>
            <p:cNvPr id="8" name="组合 7"/>
            <p:cNvGrpSpPr/>
            <p:nvPr/>
          </p:nvGrpSpPr>
          <p:grpSpPr>
            <a:xfrm>
              <a:off x="1436282" y="2104157"/>
              <a:ext cx="37967" cy="2493652"/>
              <a:chOff x="1331651" y="1597980"/>
              <a:chExt cx="36000" cy="2364481"/>
            </a:xfrm>
            <a:solidFill>
              <a:srgbClr val="43CAE5"/>
            </a:solidFill>
          </p:grpSpPr>
          <p:cxnSp>
            <p:nvCxnSpPr>
              <p:cNvPr id="34" name="直接连接符 33"/>
              <p:cNvCxnSpPr/>
              <p:nvPr/>
            </p:nvCxnSpPr>
            <p:spPr>
              <a:xfrm>
                <a:off x="1331651" y="1597980"/>
                <a:ext cx="0" cy="2364481"/>
              </a:xfrm>
              <a:prstGeom prst="line">
                <a:avLst/>
              </a:prstGeom>
              <a:grpFill/>
              <a:ln>
                <a:solidFill>
                  <a:srgbClr val="FF8882"/>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331651" y="1597980"/>
                <a:ext cx="36000" cy="1080000"/>
              </a:xfrm>
              <a:prstGeom prst="rect">
                <a:avLst/>
              </a:prstGeom>
              <a:solidFill>
                <a:srgbClr val="EB6D4A"/>
              </a:solidFill>
              <a:ln>
                <a:solidFill>
                  <a:srgbClr val="EB6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flipV="1">
              <a:off x="3978630" y="3534987"/>
              <a:ext cx="37967" cy="2520910"/>
              <a:chOff x="1331651" y="1572132"/>
              <a:chExt cx="36000" cy="2390327"/>
            </a:xfrm>
            <a:solidFill>
              <a:schemeClr val="tx2"/>
            </a:solidFill>
          </p:grpSpPr>
          <p:cxnSp>
            <p:nvCxnSpPr>
              <p:cNvPr id="32" name="直接连接符 31"/>
              <p:cNvCxnSpPr/>
              <p:nvPr/>
            </p:nvCxnSpPr>
            <p:spPr>
              <a:xfrm>
                <a:off x="1331651" y="1576008"/>
                <a:ext cx="0" cy="2386451"/>
              </a:xfrm>
              <a:prstGeom prst="line">
                <a:avLst/>
              </a:prstGeom>
              <a:grpFill/>
              <a:ln>
                <a:solidFill>
                  <a:srgbClr val="88CC2A"/>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331651" y="1572132"/>
                <a:ext cx="36000" cy="1080000"/>
              </a:xfrm>
              <a:prstGeom prst="rect">
                <a:avLst/>
              </a:prstGeom>
              <a:solidFill>
                <a:srgbClr val="4F958A"/>
              </a:solidFill>
              <a:ln>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6520979" y="2104157"/>
              <a:ext cx="37967" cy="2493652"/>
              <a:chOff x="1331651" y="1597980"/>
              <a:chExt cx="36000" cy="2364481"/>
            </a:xfrm>
            <a:solidFill>
              <a:schemeClr val="accent4"/>
            </a:solidFill>
          </p:grpSpPr>
          <p:cxnSp>
            <p:nvCxnSpPr>
              <p:cNvPr id="30" name="直接连接符 29"/>
              <p:cNvCxnSpPr/>
              <p:nvPr/>
            </p:nvCxnSpPr>
            <p:spPr>
              <a:xfrm>
                <a:off x="1331651" y="1597980"/>
                <a:ext cx="0" cy="2364481"/>
              </a:xfrm>
              <a:prstGeom prst="line">
                <a:avLst/>
              </a:prstGeom>
              <a:grpFill/>
              <a:ln>
                <a:solidFill>
                  <a:srgbClr val="FF99CC"/>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solidFill>
                <a:srgbClr val="EB6D4A"/>
              </a:solidFill>
              <a:ln>
                <a:solidFill>
                  <a:srgbClr val="EB6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flipV="1">
              <a:off x="9063326" y="3534985"/>
              <a:ext cx="37967" cy="2520911"/>
              <a:chOff x="1331651" y="1572132"/>
              <a:chExt cx="36000" cy="2390328"/>
            </a:xfrm>
            <a:solidFill>
              <a:schemeClr val="accent6"/>
            </a:solidFill>
          </p:grpSpPr>
          <p:cxnSp>
            <p:nvCxnSpPr>
              <p:cNvPr id="28" name="直接连接符 27"/>
              <p:cNvCxnSpPr/>
              <p:nvPr/>
            </p:nvCxnSpPr>
            <p:spPr>
              <a:xfrm>
                <a:off x="1331651" y="1576008"/>
                <a:ext cx="0" cy="2386452"/>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331651" y="1572132"/>
                <a:ext cx="36000" cy="1080000"/>
              </a:xfrm>
              <a:prstGeom prst="rect">
                <a:avLst/>
              </a:prstGeom>
              <a:solidFill>
                <a:srgbClr val="4F958A"/>
              </a:solidFill>
              <a:ln>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1436283" y="3534985"/>
              <a:ext cx="2214639" cy="1072869"/>
              <a:chOff x="1331651" y="2945166"/>
              <a:chExt cx="2099921" cy="1017295"/>
            </a:xfrm>
            <a:solidFill>
              <a:schemeClr val="accent2"/>
            </a:solidFill>
          </p:grpSpPr>
          <p:sp>
            <p:nvSpPr>
              <p:cNvPr id="25" name="矩形 24"/>
              <p:cNvSpPr/>
              <p:nvPr/>
            </p:nvSpPr>
            <p:spPr>
              <a:xfrm>
                <a:off x="1331651" y="2945166"/>
                <a:ext cx="2099921" cy="1017295"/>
              </a:xfrm>
              <a:prstGeom prst="rect">
                <a:avLst/>
              </a:prstGeom>
              <a:solidFill>
                <a:srgbClr val="EB6D4A"/>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600" dirty="0">
                    <a:sym typeface="Arial" panose="020B0604020202020204" pitchFamily="34" charset="0"/>
                  </a:rPr>
                  <a:t>YOUR TITLE</a:t>
                </a:r>
                <a:endParaRPr lang="zh-CN" altLang="en-US" sz="1600" dirty="0">
                  <a:sym typeface="Arial" panose="020B0604020202020204" pitchFamily="34" charset="0"/>
                </a:endParaRPr>
              </a:p>
            </p:txBody>
          </p:sp>
          <p:sp>
            <p:nvSpPr>
              <p:cNvPr id="27" name="文本框 26"/>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600" dirty="0">
                    <a:sym typeface="Arial" panose="020B0604020202020204" pitchFamily="34" charset="0"/>
                  </a:rPr>
                  <a:t>1</a:t>
                </a:r>
                <a:endParaRPr lang="zh-CN" altLang="en-US" sz="3600" dirty="0">
                  <a:sym typeface="Arial" panose="020B0604020202020204" pitchFamily="34" charset="0"/>
                </a:endParaRPr>
              </a:p>
            </p:txBody>
          </p:sp>
        </p:grpSp>
        <p:grpSp>
          <p:nvGrpSpPr>
            <p:cNvPr id="13" name="组合 12"/>
            <p:cNvGrpSpPr/>
            <p:nvPr/>
          </p:nvGrpSpPr>
          <p:grpSpPr>
            <a:xfrm>
              <a:off x="3978631" y="3534985"/>
              <a:ext cx="2214639" cy="1072869"/>
              <a:chOff x="3742306" y="2945166"/>
              <a:chExt cx="2099921" cy="1017295"/>
            </a:xfrm>
            <a:solidFill>
              <a:schemeClr val="tx2"/>
            </a:solidFill>
          </p:grpSpPr>
          <p:sp>
            <p:nvSpPr>
              <p:cNvPr id="22" name="矩形 21"/>
              <p:cNvSpPr/>
              <p:nvPr/>
            </p:nvSpPr>
            <p:spPr>
              <a:xfrm flipV="1">
                <a:off x="3742306" y="2945166"/>
                <a:ext cx="2099921" cy="1017295"/>
              </a:xfrm>
              <a:prstGeom prst="rect">
                <a:avLst/>
              </a:prstGeom>
              <a:solidFill>
                <a:srgbClr val="4F958A"/>
              </a:solidFill>
              <a:ln>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3830598" y="3543679"/>
                <a:ext cx="1923330" cy="376653"/>
              </a:xfrm>
              <a:prstGeom prst="rect">
                <a:avLst/>
              </a:prstGeom>
              <a:noFill/>
            </p:spPr>
            <p:txBody>
              <a:bodyPr wrap="square" rtlCol="0">
                <a:spAutoFit/>
              </a:bodyPr>
              <a:lstStyle/>
              <a:p>
                <a:pPr algn="ctr">
                  <a:spcBef>
                    <a:spcPts val="1055"/>
                  </a:spcBef>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270418" y="2945166"/>
                <a:ext cx="1075605" cy="719066"/>
              </a:xfrm>
              <a:prstGeom prst="rect">
                <a:avLst/>
              </a:prstGeom>
              <a:noFill/>
            </p:spPr>
            <p:txBody>
              <a:bodyPr wrap="square" rtlCol="0">
                <a:spAutoFit/>
              </a:bodyPr>
              <a:lstStyle/>
              <a:p>
                <a:pPr algn="ctr">
                  <a:spcBef>
                    <a:spcPts val="1055"/>
                  </a:spcBef>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6520979" y="3534985"/>
              <a:ext cx="2214639" cy="1072869"/>
              <a:chOff x="6152961" y="2945166"/>
              <a:chExt cx="2099921" cy="1017295"/>
            </a:xfrm>
            <a:solidFill>
              <a:schemeClr val="accent4"/>
            </a:solidFill>
          </p:grpSpPr>
          <p:sp>
            <p:nvSpPr>
              <p:cNvPr id="19" name="矩形 18"/>
              <p:cNvSpPr/>
              <p:nvPr/>
            </p:nvSpPr>
            <p:spPr>
              <a:xfrm>
                <a:off x="6152961" y="2945166"/>
                <a:ext cx="2099921" cy="1017295"/>
              </a:xfrm>
              <a:prstGeom prst="rect">
                <a:avLst/>
              </a:prstGeom>
              <a:solidFill>
                <a:srgbClr val="EB6D4A"/>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600" dirty="0">
                    <a:sym typeface="Arial" panose="020B0604020202020204" pitchFamily="34" charset="0"/>
                  </a:rPr>
                  <a:t>YOUR TITLE</a:t>
                </a:r>
                <a:endParaRPr lang="zh-CN" altLang="en-US" sz="1600" dirty="0">
                  <a:sym typeface="Arial" panose="020B0604020202020204" pitchFamily="34" charset="0"/>
                </a:endParaRPr>
              </a:p>
            </p:txBody>
          </p:sp>
          <p:sp>
            <p:nvSpPr>
              <p:cNvPr id="21" name="文本框 20"/>
              <p:cNvSpPr txBox="1"/>
              <p:nvPr/>
            </p:nvSpPr>
            <p:spPr>
              <a:xfrm>
                <a:off x="6665116"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600" dirty="0">
                    <a:sym typeface="Arial" panose="020B0604020202020204" pitchFamily="34" charset="0"/>
                  </a:rPr>
                  <a:t>3</a:t>
                </a:r>
                <a:endParaRPr lang="zh-CN" altLang="en-US" sz="3600" dirty="0">
                  <a:sym typeface="Arial" panose="020B0604020202020204" pitchFamily="34" charset="0"/>
                </a:endParaRPr>
              </a:p>
            </p:txBody>
          </p:sp>
        </p:grpSp>
        <p:grpSp>
          <p:nvGrpSpPr>
            <p:cNvPr id="15" name="组合 14"/>
            <p:cNvGrpSpPr/>
            <p:nvPr/>
          </p:nvGrpSpPr>
          <p:grpSpPr>
            <a:xfrm>
              <a:off x="9063326" y="3534985"/>
              <a:ext cx="2214639" cy="1072869"/>
              <a:chOff x="8563615" y="2945166"/>
              <a:chExt cx="2099921" cy="1017295"/>
            </a:xfrm>
            <a:solidFill>
              <a:schemeClr val="accent6"/>
            </a:solidFill>
          </p:grpSpPr>
          <p:sp>
            <p:nvSpPr>
              <p:cNvPr id="16" name="矩形 15"/>
              <p:cNvSpPr/>
              <p:nvPr/>
            </p:nvSpPr>
            <p:spPr>
              <a:xfrm flipV="1">
                <a:off x="8563615" y="2945166"/>
                <a:ext cx="2099921" cy="1017295"/>
              </a:xfrm>
              <a:prstGeom prst="rect">
                <a:avLst/>
              </a:prstGeom>
              <a:solidFill>
                <a:srgbClr val="4F958A"/>
              </a:solidFill>
              <a:ln>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8651906" y="3543679"/>
                <a:ext cx="1923330" cy="376653"/>
              </a:xfrm>
              <a:prstGeom prst="rect">
                <a:avLst/>
              </a:prstGeom>
              <a:noFill/>
            </p:spPr>
            <p:txBody>
              <a:bodyPr wrap="square" rtlCol="0">
                <a:spAutoFit/>
              </a:bodyPr>
              <a:lstStyle/>
              <a:p>
                <a:pPr algn="ctr">
                  <a:spcBef>
                    <a:spcPts val="1055"/>
                  </a:spcBef>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9087650" y="2945166"/>
                <a:ext cx="1075605" cy="719066"/>
              </a:xfrm>
              <a:prstGeom prst="rect">
                <a:avLst/>
              </a:prstGeom>
              <a:noFill/>
            </p:spPr>
            <p:txBody>
              <a:bodyPr wrap="square" rtlCol="0">
                <a:spAutoFit/>
              </a:bodyPr>
              <a:lstStyle/>
              <a:p>
                <a:pPr algn="ctr">
                  <a:spcBef>
                    <a:spcPts val="1055"/>
                  </a:spcBef>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6" name="组合 35"/>
          <p:cNvGrpSpPr/>
          <p:nvPr/>
        </p:nvGrpSpPr>
        <p:grpSpPr>
          <a:xfrm>
            <a:off x="1692277" y="4171393"/>
            <a:ext cx="2333999" cy="717760"/>
            <a:chOff x="2137898" y="2117654"/>
            <a:chExt cx="2333999" cy="717760"/>
          </a:xfrm>
        </p:grpSpPr>
        <p:sp>
          <p:nvSpPr>
            <p:cNvPr id="37" name="TextBox 13"/>
            <p:cNvSpPr txBox="1"/>
            <p:nvPr/>
          </p:nvSpPr>
          <p:spPr>
            <a:xfrm>
              <a:off x="2604866" y="211765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38"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39" name="组合 38"/>
          <p:cNvGrpSpPr/>
          <p:nvPr/>
        </p:nvGrpSpPr>
        <p:grpSpPr>
          <a:xfrm>
            <a:off x="3819151" y="2202893"/>
            <a:ext cx="2333999" cy="717760"/>
            <a:chOff x="2137898" y="2117654"/>
            <a:chExt cx="2333999" cy="717760"/>
          </a:xfrm>
        </p:grpSpPr>
        <p:sp>
          <p:nvSpPr>
            <p:cNvPr id="40" name="TextBox 13"/>
            <p:cNvSpPr txBox="1"/>
            <p:nvPr/>
          </p:nvSpPr>
          <p:spPr>
            <a:xfrm>
              <a:off x="2604866" y="211765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1"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42" name="组合 41"/>
          <p:cNvGrpSpPr/>
          <p:nvPr/>
        </p:nvGrpSpPr>
        <p:grpSpPr>
          <a:xfrm>
            <a:off x="6153150" y="4171393"/>
            <a:ext cx="2333999" cy="717760"/>
            <a:chOff x="2137898" y="2117654"/>
            <a:chExt cx="2333999" cy="717760"/>
          </a:xfrm>
        </p:grpSpPr>
        <p:sp>
          <p:nvSpPr>
            <p:cNvPr id="43" name="TextBox 13"/>
            <p:cNvSpPr txBox="1"/>
            <p:nvPr/>
          </p:nvSpPr>
          <p:spPr>
            <a:xfrm>
              <a:off x="2604866" y="211765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4"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45" name="组合 44"/>
          <p:cNvGrpSpPr/>
          <p:nvPr/>
        </p:nvGrpSpPr>
        <p:grpSpPr>
          <a:xfrm>
            <a:off x="8207377" y="2202893"/>
            <a:ext cx="2333999" cy="717760"/>
            <a:chOff x="2137898" y="2117654"/>
            <a:chExt cx="2333999" cy="717760"/>
          </a:xfrm>
        </p:grpSpPr>
        <p:sp>
          <p:nvSpPr>
            <p:cNvPr id="46" name="TextBox 13"/>
            <p:cNvSpPr txBox="1"/>
            <p:nvPr/>
          </p:nvSpPr>
          <p:spPr>
            <a:xfrm>
              <a:off x="2604866" y="211765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7"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sp>
        <p:nvSpPr>
          <p:cNvPr id="48" name="TextBox 3"/>
          <p:cNvSpPr txBox="1"/>
          <p:nvPr/>
        </p:nvSpPr>
        <p:spPr>
          <a:xfrm>
            <a:off x="1881903" y="5466793"/>
            <a:ext cx="2320572" cy="400110"/>
          </a:xfrm>
          <a:prstGeom prst="rect">
            <a:avLst/>
          </a:prstGeom>
          <a:solidFill>
            <a:srgbClr val="4F958A"/>
          </a:solidFill>
        </p:spPr>
        <p:txBody>
          <a:bodyPr wrap="none" lIns="91440" tIns="45720" rIns="91440" bIns="45720" rtlCol="0">
            <a:spAutoFit/>
          </a:bodyPr>
          <a:lstStyle/>
          <a:p>
            <a:r>
              <a:rPr lang="en-US" altLang="zh-CN" sz="2000" b="1" dirty="0" smtClean="0">
                <a:solidFill>
                  <a:schemeClr val="bg1"/>
                </a:solidFill>
                <a:cs typeface="+mn-ea"/>
                <a:sym typeface="+mn-lt"/>
              </a:rPr>
              <a:t>Click to add the title</a:t>
            </a:r>
            <a:endParaRPr lang="id-ID" sz="2000" b="1" dirty="0">
              <a:solidFill>
                <a:schemeClr val="bg1"/>
              </a:solidFill>
              <a:cs typeface="+mn-ea"/>
              <a:sym typeface="+mn-lt"/>
            </a:endParaRPr>
          </a:p>
        </p:txBody>
      </p:sp>
      <p:sp>
        <p:nvSpPr>
          <p:cNvPr id="49" name="文本框 48"/>
          <p:cNvSpPr txBox="1"/>
          <p:nvPr/>
        </p:nvSpPr>
        <p:spPr>
          <a:xfrm>
            <a:off x="1860549" y="5935034"/>
            <a:ext cx="7027862" cy="361637"/>
          </a:xfrm>
          <a:prstGeom prst="rect">
            <a:avLst/>
          </a:prstGeom>
          <a:noFill/>
        </p:spPr>
        <p:txBody>
          <a:bodyPr wrap="square" rtlCol="0">
            <a:spAutoFit/>
          </a:bodyPr>
          <a:lstStyle/>
          <a:p>
            <a:pPr>
              <a:lnSpc>
                <a:spcPct val="125000"/>
              </a:lnSpc>
            </a:pPr>
            <a:r>
              <a:rPr lang="zh-CN" altLang="en-US" sz="1400" dirty="0">
                <a:latin typeface="Calibri" panose="020F0502020204030204" pitchFamily="34" charset="0"/>
                <a:ea typeface="Microsoft YaHei" panose="020B0503020204020204" pitchFamily="34" charset="-122"/>
                <a:sym typeface="Calibri" panose="020F0502020204030204" pitchFamily="34" charset="0"/>
              </a:rPr>
              <a:t>点击文本框即可进行编辑输入相关内容点击文本框即可进行编辑输入相关</a:t>
            </a:r>
            <a:r>
              <a:rPr lang="zh-CN" altLang="en-US" sz="1400" dirty="0" smtClean="0">
                <a:latin typeface="Calibri" panose="020F0502020204030204" pitchFamily="34" charset="0"/>
                <a:ea typeface="Microsoft YaHei" panose="020B0503020204020204" pitchFamily="34" charset="-122"/>
                <a:sym typeface="Calibri" panose="020F0502020204030204" pitchFamily="34" charset="0"/>
              </a:rPr>
              <a:t>内容</a:t>
            </a:r>
          </a:p>
        </p:txBody>
      </p:sp>
    </p:spTree>
    <p:extLst>
      <p:ext uri="{BB962C8B-B14F-4D97-AF65-F5344CB8AC3E}">
        <p14:creationId xmlns:p14="http://schemas.microsoft.com/office/powerpoint/2010/main" val="4212036560"/>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250" fill="hold"/>
                                        <p:tgtEl>
                                          <p:spTgt spid="39"/>
                                        </p:tgtEl>
                                        <p:attrNameLst>
                                          <p:attrName>ppt_x</p:attrName>
                                        </p:attrNameLst>
                                      </p:cBhvr>
                                      <p:tavLst>
                                        <p:tav tm="0">
                                          <p:val>
                                            <p:strVal val="0-#ppt_w/2"/>
                                          </p:val>
                                        </p:tav>
                                        <p:tav tm="100000">
                                          <p:val>
                                            <p:strVal val="#ppt_x"/>
                                          </p:val>
                                        </p:tav>
                                      </p:tavLst>
                                    </p:anim>
                                    <p:anim calcmode="lin" valueType="num">
                                      <p:cBhvr additive="base">
                                        <p:cTn id="14" dur="25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250" fill="hold"/>
                                        <p:tgtEl>
                                          <p:spTgt spid="45"/>
                                        </p:tgtEl>
                                        <p:attrNameLst>
                                          <p:attrName>ppt_x</p:attrName>
                                        </p:attrNameLst>
                                      </p:cBhvr>
                                      <p:tavLst>
                                        <p:tav tm="0">
                                          <p:val>
                                            <p:strVal val="0-#ppt_w/2"/>
                                          </p:val>
                                        </p:tav>
                                        <p:tav tm="100000">
                                          <p:val>
                                            <p:strVal val="#ppt_x"/>
                                          </p:val>
                                        </p:tav>
                                      </p:tavLst>
                                    </p:anim>
                                    <p:anim calcmode="lin" valueType="num">
                                      <p:cBhvr additive="base">
                                        <p:cTn id="18" dur="250" fill="hold"/>
                                        <p:tgtEl>
                                          <p:spTgt spid="4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250" fill="hold"/>
                                        <p:tgtEl>
                                          <p:spTgt spid="42"/>
                                        </p:tgtEl>
                                        <p:attrNameLst>
                                          <p:attrName>ppt_x</p:attrName>
                                        </p:attrNameLst>
                                      </p:cBhvr>
                                      <p:tavLst>
                                        <p:tav tm="0">
                                          <p:val>
                                            <p:strVal val="0-#ppt_w/2"/>
                                          </p:val>
                                        </p:tav>
                                        <p:tav tm="100000">
                                          <p:val>
                                            <p:strVal val="#ppt_x"/>
                                          </p:val>
                                        </p:tav>
                                      </p:tavLst>
                                    </p:anim>
                                    <p:anim calcmode="lin" valueType="num">
                                      <p:cBhvr additive="base">
                                        <p:cTn id="22" dur="25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250" fill="hold"/>
                                        <p:tgtEl>
                                          <p:spTgt spid="36"/>
                                        </p:tgtEl>
                                        <p:attrNameLst>
                                          <p:attrName>ppt_x</p:attrName>
                                        </p:attrNameLst>
                                      </p:cBhvr>
                                      <p:tavLst>
                                        <p:tav tm="0">
                                          <p:val>
                                            <p:strVal val="0-#ppt_w/2"/>
                                          </p:val>
                                        </p:tav>
                                        <p:tav tm="100000">
                                          <p:val>
                                            <p:strVal val="#ppt_x"/>
                                          </p:val>
                                        </p:tav>
                                      </p:tavLst>
                                    </p:anim>
                                    <p:anim calcmode="lin" valueType="num">
                                      <p:cBhvr additive="base">
                                        <p:cTn id="26" dur="25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250" fill="hold"/>
                                        <p:tgtEl>
                                          <p:spTgt spid="48"/>
                                        </p:tgtEl>
                                        <p:attrNameLst>
                                          <p:attrName>ppt_x</p:attrName>
                                        </p:attrNameLst>
                                      </p:cBhvr>
                                      <p:tavLst>
                                        <p:tav tm="0">
                                          <p:val>
                                            <p:strVal val="0-#ppt_w/2"/>
                                          </p:val>
                                        </p:tav>
                                        <p:tav tm="100000">
                                          <p:val>
                                            <p:strVal val="#ppt_x"/>
                                          </p:val>
                                        </p:tav>
                                      </p:tavLst>
                                    </p:anim>
                                    <p:anim calcmode="lin" valueType="num">
                                      <p:cBhvr additive="base">
                                        <p:cTn id="32" dur="25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250" fill="hold"/>
                                        <p:tgtEl>
                                          <p:spTgt spid="49"/>
                                        </p:tgtEl>
                                        <p:attrNameLst>
                                          <p:attrName>ppt_x</p:attrName>
                                        </p:attrNameLst>
                                      </p:cBhvr>
                                      <p:tavLst>
                                        <p:tav tm="0">
                                          <p:val>
                                            <p:strVal val="0-#ppt_w/2"/>
                                          </p:val>
                                        </p:tav>
                                        <p:tav tm="100000">
                                          <p:val>
                                            <p:strVal val="#ppt_x"/>
                                          </p:val>
                                        </p:tav>
                                      </p:tavLst>
                                    </p:anim>
                                    <p:anim calcmode="lin" valueType="num">
                                      <p:cBhvr additive="base">
                                        <p:cTn id="36" dur="25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36402" y="228007"/>
            <a:ext cx="1809143" cy="508473"/>
            <a:chOff x="1156126" y="482839"/>
            <a:chExt cx="1809143" cy="508473"/>
          </a:xfrm>
        </p:grpSpPr>
        <p:grpSp>
          <p:nvGrpSpPr>
            <p:cNvPr id="5" name="组合 4"/>
            <p:cNvGrpSpPr/>
            <p:nvPr/>
          </p:nvGrpSpPr>
          <p:grpSpPr>
            <a:xfrm>
              <a:off x="1156126" y="482839"/>
              <a:ext cx="1723808" cy="508473"/>
              <a:chOff x="849086" y="457200"/>
              <a:chExt cx="2364377" cy="587829"/>
            </a:xfrm>
          </p:grpSpPr>
          <p:sp>
            <p:nvSpPr>
              <p:cNvPr id="2" name="矩形 1"/>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sp>
        <p:nvSpPr>
          <p:cNvPr id="7" name="矩形 6"/>
          <p:cNvSpPr/>
          <p:nvPr/>
        </p:nvSpPr>
        <p:spPr>
          <a:xfrm>
            <a:off x="0" y="3554730"/>
            <a:ext cx="8172450" cy="45719"/>
          </a:xfrm>
          <a:prstGeom prst="rect">
            <a:avLst/>
          </a:prstGeom>
          <a:solidFill>
            <a:srgbClr val="4F958A"/>
          </a:solidFill>
          <a:ln>
            <a:noFill/>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967" y="2531312"/>
            <a:ext cx="2138274" cy="2138274"/>
          </a:xfrm>
          <a:prstGeom prst="rect">
            <a:avLst/>
          </a:prstGeom>
          <a:effectLst>
            <a:outerShdw blurRad="127000" dist="63500" dir="2700000" sx="102000" sy="102000" algn="tl" rotWithShape="0">
              <a:prstClr val="black">
                <a:alpha val="40000"/>
              </a:prstClr>
            </a:outerShdw>
          </a:effectLst>
        </p:spPr>
      </p:pic>
      <p:sp>
        <p:nvSpPr>
          <p:cNvPr id="10" name="Freeform 10"/>
          <p:cNvSpPr>
            <a:spLocks noEditPoints="1"/>
          </p:cNvSpPr>
          <p:nvPr/>
        </p:nvSpPr>
        <p:spPr bwMode="auto">
          <a:xfrm>
            <a:off x="439976" y="2211858"/>
            <a:ext cx="592852" cy="1050300"/>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rgbClr val="4F958A"/>
          </a:solidFill>
          <a:ln w="0">
            <a:noFill/>
            <a:prstDash val="solid"/>
            <a:round/>
            <a:headEnd/>
            <a:tailEnd/>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th-TH">
              <a:solidFill>
                <a:prstClr val="black"/>
              </a:solidFill>
              <a:latin typeface="等线" panose="020F0502020204030204"/>
              <a:ea typeface="+mn-ea"/>
            </a:endParaRPr>
          </a:p>
        </p:txBody>
      </p:sp>
      <p:sp>
        <p:nvSpPr>
          <p:cNvPr id="11" name="Freeform 20"/>
          <p:cNvSpPr>
            <a:spLocks noEditPoints="1"/>
          </p:cNvSpPr>
          <p:nvPr/>
        </p:nvSpPr>
        <p:spPr bwMode="auto">
          <a:xfrm>
            <a:off x="263823" y="4042116"/>
            <a:ext cx="1038257" cy="695420"/>
          </a:xfrm>
          <a:custGeom>
            <a:avLst/>
            <a:gdLst>
              <a:gd name="T0" fmla="*/ 2821 w 2821"/>
              <a:gd name="T1" fmla="*/ 623 h 1889"/>
              <a:gd name="T2" fmla="*/ 2817 w 2821"/>
              <a:gd name="T3" fmla="*/ 621 h 1889"/>
              <a:gd name="T4" fmla="*/ 2817 w 2821"/>
              <a:gd name="T5" fmla="*/ 621 h 1889"/>
              <a:gd name="T6" fmla="*/ 1409 w 2821"/>
              <a:gd name="T7" fmla="*/ 0 h 1889"/>
              <a:gd name="T8" fmla="*/ 464 w 2821"/>
              <a:gd name="T9" fmla="*/ 417 h 1889"/>
              <a:gd name="T10" fmla="*/ 397 w 2821"/>
              <a:gd name="T11" fmla="*/ 391 h 1889"/>
              <a:gd name="T12" fmla="*/ 294 w 2821"/>
              <a:gd name="T13" fmla="*/ 492 h 1889"/>
              <a:gd name="T14" fmla="*/ 0 w 2821"/>
              <a:gd name="T15" fmla="*/ 621 h 1889"/>
              <a:gd name="T16" fmla="*/ 293 w 2821"/>
              <a:gd name="T17" fmla="*/ 750 h 1889"/>
              <a:gd name="T18" fmla="*/ 293 w 2821"/>
              <a:gd name="T19" fmla="*/ 1170 h 1889"/>
              <a:gd name="T20" fmla="*/ 237 w 2821"/>
              <a:gd name="T21" fmla="*/ 1170 h 1889"/>
              <a:gd name="T22" fmla="*/ 179 w 2821"/>
              <a:gd name="T23" fmla="*/ 1877 h 1889"/>
              <a:gd name="T24" fmla="*/ 504 w 2821"/>
              <a:gd name="T25" fmla="*/ 1877 h 1889"/>
              <a:gd name="T26" fmla="*/ 446 w 2821"/>
              <a:gd name="T27" fmla="*/ 1170 h 1889"/>
              <a:gd name="T28" fmla="*/ 391 w 2821"/>
              <a:gd name="T29" fmla="*/ 1170 h 1889"/>
              <a:gd name="T30" fmla="*/ 391 w 2821"/>
              <a:gd name="T31" fmla="*/ 793 h 1889"/>
              <a:gd name="T32" fmla="*/ 468 w 2821"/>
              <a:gd name="T33" fmla="*/ 827 h 1889"/>
              <a:gd name="T34" fmla="*/ 468 w 2821"/>
              <a:gd name="T35" fmla="*/ 827 h 1889"/>
              <a:gd name="T36" fmla="*/ 638 w 2821"/>
              <a:gd name="T37" fmla="*/ 903 h 1889"/>
              <a:gd name="T38" fmla="*/ 638 w 2821"/>
              <a:gd name="T39" fmla="*/ 1450 h 1889"/>
              <a:gd name="T40" fmla="*/ 1409 w 2821"/>
              <a:gd name="T41" fmla="*/ 1889 h 1889"/>
              <a:gd name="T42" fmla="*/ 2179 w 2821"/>
              <a:gd name="T43" fmla="*/ 1450 h 1889"/>
              <a:gd name="T44" fmla="*/ 2179 w 2821"/>
              <a:gd name="T45" fmla="*/ 906 h 1889"/>
              <a:gd name="T46" fmla="*/ 2821 w 2821"/>
              <a:gd name="T47" fmla="*/ 623 h 1889"/>
              <a:gd name="T48" fmla="*/ 2034 w 2821"/>
              <a:gd name="T49" fmla="*/ 1427 h 1889"/>
              <a:gd name="T50" fmla="*/ 1409 w 2821"/>
              <a:gd name="T51" fmla="*/ 1704 h 1889"/>
              <a:gd name="T52" fmla="*/ 784 w 2821"/>
              <a:gd name="T53" fmla="*/ 1427 h 1889"/>
              <a:gd name="T54" fmla="*/ 784 w 2821"/>
              <a:gd name="T55" fmla="*/ 967 h 1889"/>
              <a:gd name="T56" fmla="*/ 1412 w 2821"/>
              <a:gd name="T57" fmla="*/ 1244 h 1889"/>
              <a:gd name="T58" fmla="*/ 2034 w 2821"/>
              <a:gd name="T59" fmla="*/ 970 h 1889"/>
              <a:gd name="T60" fmla="*/ 2034 w 2821"/>
              <a:gd name="T61" fmla="*/ 1427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1" h="1889">
                <a:moveTo>
                  <a:pt x="2821" y="623"/>
                </a:moveTo>
                <a:lnTo>
                  <a:pt x="2817" y="621"/>
                </a:lnTo>
                <a:lnTo>
                  <a:pt x="2817" y="621"/>
                </a:lnTo>
                <a:lnTo>
                  <a:pt x="1409" y="0"/>
                </a:lnTo>
                <a:lnTo>
                  <a:pt x="464" y="417"/>
                </a:lnTo>
                <a:cubicBezTo>
                  <a:pt x="446" y="401"/>
                  <a:pt x="423" y="391"/>
                  <a:pt x="397" y="391"/>
                </a:cubicBezTo>
                <a:cubicBezTo>
                  <a:pt x="341" y="391"/>
                  <a:pt x="296" y="436"/>
                  <a:pt x="294" y="492"/>
                </a:cubicBezTo>
                <a:lnTo>
                  <a:pt x="0" y="621"/>
                </a:lnTo>
                <a:lnTo>
                  <a:pt x="293" y="750"/>
                </a:lnTo>
                <a:lnTo>
                  <a:pt x="293" y="1170"/>
                </a:lnTo>
                <a:lnTo>
                  <a:pt x="237" y="1170"/>
                </a:lnTo>
                <a:lnTo>
                  <a:pt x="179" y="1877"/>
                </a:lnTo>
                <a:lnTo>
                  <a:pt x="504" y="1877"/>
                </a:lnTo>
                <a:lnTo>
                  <a:pt x="446" y="1170"/>
                </a:lnTo>
                <a:lnTo>
                  <a:pt x="391" y="1170"/>
                </a:lnTo>
                <a:lnTo>
                  <a:pt x="391" y="793"/>
                </a:lnTo>
                <a:lnTo>
                  <a:pt x="468" y="827"/>
                </a:lnTo>
                <a:lnTo>
                  <a:pt x="468" y="827"/>
                </a:lnTo>
                <a:lnTo>
                  <a:pt x="638" y="903"/>
                </a:lnTo>
                <a:lnTo>
                  <a:pt x="638" y="1450"/>
                </a:lnTo>
                <a:cubicBezTo>
                  <a:pt x="638" y="1641"/>
                  <a:pt x="1374" y="1889"/>
                  <a:pt x="1409" y="1889"/>
                </a:cubicBezTo>
                <a:cubicBezTo>
                  <a:pt x="1443" y="1889"/>
                  <a:pt x="2179" y="1641"/>
                  <a:pt x="2179" y="1450"/>
                </a:cubicBezTo>
                <a:lnTo>
                  <a:pt x="2179" y="906"/>
                </a:lnTo>
                <a:lnTo>
                  <a:pt x="2821" y="623"/>
                </a:lnTo>
                <a:close/>
                <a:moveTo>
                  <a:pt x="2034" y="1427"/>
                </a:moveTo>
                <a:cubicBezTo>
                  <a:pt x="1969" y="1489"/>
                  <a:pt x="1691" y="1644"/>
                  <a:pt x="1409" y="1704"/>
                </a:cubicBezTo>
                <a:cubicBezTo>
                  <a:pt x="1131" y="1645"/>
                  <a:pt x="848" y="1489"/>
                  <a:pt x="784" y="1427"/>
                </a:cubicBezTo>
                <a:lnTo>
                  <a:pt x="784" y="967"/>
                </a:lnTo>
                <a:lnTo>
                  <a:pt x="1412" y="1244"/>
                </a:lnTo>
                <a:lnTo>
                  <a:pt x="2034" y="970"/>
                </a:lnTo>
                <a:lnTo>
                  <a:pt x="2034" y="1427"/>
                </a:lnTo>
                <a:close/>
              </a:path>
            </a:pathLst>
          </a:custGeom>
          <a:solidFill>
            <a:srgbClr val="4F958A"/>
          </a:solidFill>
          <a:ln w="0">
            <a:noFill/>
            <a:prstDash val="solid"/>
            <a:round/>
            <a:headEnd/>
            <a:tailEnd/>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th-TH">
              <a:solidFill>
                <a:prstClr val="black"/>
              </a:solidFill>
              <a:latin typeface="等线" panose="020F0502020204030204"/>
              <a:ea typeface="+mn-ea"/>
            </a:endParaRPr>
          </a:p>
        </p:txBody>
      </p:sp>
      <p:grpSp>
        <p:nvGrpSpPr>
          <p:cNvPr id="12" name="组合 11"/>
          <p:cNvGrpSpPr/>
          <p:nvPr/>
        </p:nvGrpSpPr>
        <p:grpSpPr>
          <a:xfrm>
            <a:off x="1302080" y="2334561"/>
            <a:ext cx="7246495" cy="836386"/>
            <a:chOff x="-1840927" y="4885662"/>
            <a:chExt cx="7246495" cy="836386"/>
          </a:xfrm>
        </p:grpSpPr>
        <p:sp>
          <p:nvSpPr>
            <p:cNvPr id="13" name="文本框 12"/>
            <p:cNvSpPr txBox="1"/>
            <p:nvPr/>
          </p:nvSpPr>
          <p:spPr>
            <a:xfrm>
              <a:off x="-1840927" y="4885662"/>
              <a:ext cx="2543260" cy="369332"/>
            </a:xfrm>
            <a:prstGeom prst="rect">
              <a:avLst/>
            </a:prstGeom>
            <a:noFill/>
          </p:spPr>
          <p:txBody>
            <a:bodyPr wrap="none" rtlCol="0">
              <a:spAutoFit/>
            </a:bodyPr>
            <a:lstStyle/>
            <a:p>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Click to add the title</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TextBox 38"/>
            <p:cNvSpPr txBox="1"/>
            <p:nvPr/>
          </p:nvSpPr>
          <p:spPr>
            <a:xfrm>
              <a:off x="-1727427" y="5291161"/>
              <a:ext cx="7132995" cy="430887"/>
            </a:xfrm>
            <a:prstGeom prst="rect">
              <a:avLst/>
            </a:prstGeom>
            <a:noFill/>
          </p:spPr>
          <p:txBody>
            <a:bodyPr wrap="square" lIns="0" tIns="0" rIns="0" bIns="0" rtlCol="0">
              <a:spAutoFit/>
            </a:bodyPr>
            <a:lstStyle/>
            <a:p>
              <a:r>
                <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grpSp>
        <p:nvGrpSpPr>
          <p:cNvPr id="15" name="组合 14"/>
          <p:cNvGrpSpPr/>
          <p:nvPr/>
        </p:nvGrpSpPr>
        <p:grpSpPr>
          <a:xfrm>
            <a:off x="1373903" y="4165881"/>
            <a:ext cx="6798547" cy="1322856"/>
            <a:chOff x="4443405" y="1562802"/>
            <a:chExt cx="3826535" cy="1322856"/>
          </a:xfrm>
        </p:grpSpPr>
        <p:sp>
          <p:nvSpPr>
            <p:cNvPr id="16" name="文本框 15"/>
            <p:cNvSpPr txBox="1"/>
            <p:nvPr/>
          </p:nvSpPr>
          <p:spPr>
            <a:xfrm>
              <a:off x="4443405" y="1562802"/>
              <a:ext cx="3826535" cy="704232"/>
            </a:xfrm>
            <a:prstGeom prst="rect">
              <a:avLst/>
            </a:prstGeom>
            <a:noFill/>
          </p:spPr>
          <p:txBody>
            <a:bodyPr wrap="square" rtlCol="0">
              <a:spAutoFit/>
            </a:bodyPr>
            <a:lstStyle/>
            <a:p>
              <a:pPr algn="just">
                <a:lnSpc>
                  <a:spcPct val="150000"/>
                </a:lnSpc>
              </a:pPr>
              <a:r>
                <a:rPr lang="zh-CN" altLang="en-US" sz="1400" dirty="0" smtClean="0">
                  <a:latin typeface="Calibri" panose="020F0502020204030204" pitchFamily="34" charset="0"/>
                  <a:ea typeface="Microsoft YaHei" panose="020B0503020204020204" pitchFamily="34" charset="-122"/>
                  <a:sym typeface="Calibri" panose="020F0502020204030204" pitchFamily="34" charset="0"/>
                </a:rPr>
                <a:t>点击文本框即可进行编辑输入相关内容点击文本框即可进行编辑输入相关</a:t>
              </a:r>
              <a:r>
                <a:rPr lang="zh-CN" altLang="en-US" sz="1400" dirty="0">
                  <a:latin typeface="Calibri" panose="020F0502020204030204" pitchFamily="34" charset="0"/>
                  <a:ea typeface="Microsoft YaHei" panose="020B0503020204020204" pitchFamily="34" charset="-122"/>
                  <a:sym typeface="Calibri" panose="020F0502020204030204" pitchFamily="34" charset="0"/>
                </a:rPr>
                <a:t>内容点击文本框即可进行编辑输入相关内容点击文本框即可进行编辑输入相关</a:t>
              </a:r>
              <a:r>
                <a:rPr lang="zh-CN" altLang="en-US" sz="1400" dirty="0" smtClean="0">
                  <a:latin typeface="Calibri" panose="020F0502020204030204" pitchFamily="34" charset="0"/>
                  <a:ea typeface="Microsoft YaHei" panose="020B0503020204020204" pitchFamily="34" charset="-122"/>
                  <a:sym typeface="Calibri" panose="020F0502020204030204" pitchFamily="34" charset="0"/>
                </a:rPr>
                <a:t>内容</a:t>
              </a:r>
              <a:endParaRPr lang="zh-CN" altLang="en-US" sz="1400" dirty="0">
                <a:latin typeface="Calibri" panose="020F0502020204030204" pitchFamily="34" charset="0"/>
                <a:ea typeface="Microsoft YaHei" panose="020B0503020204020204" pitchFamily="34" charset="-122"/>
                <a:sym typeface="Calibri" panose="020F0502020204030204" pitchFamily="34" charset="0"/>
              </a:endParaRPr>
            </a:p>
          </p:txBody>
        </p:sp>
        <p:sp>
          <p:nvSpPr>
            <p:cNvPr id="18" name="TextBox 38"/>
            <p:cNvSpPr txBox="1"/>
            <p:nvPr/>
          </p:nvSpPr>
          <p:spPr>
            <a:xfrm>
              <a:off x="4497195" y="2272733"/>
              <a:ext cx="3718957" cy="612925"/>
            </a:xfrm>
            <a:prstGeom prst="rect">
              <a:avLst/>
            </a:prstGeom>
            <a:noFill/>
          </p:spPr>
          <p:txBody>
            <a:bodyPr wrap="square" lIns="0" tIns="0" rIns="0" bIns="0" rtlCol="0">
              <a:spAutoFit/>
            </a:bodyPr>
            <a:lstStyle/>
            <a:p>
              <a:pPr algn="just">
                <a:lnSpc>
                  <a:spcPct val="150000"/>
                </a:lnSpc>
              </a:pPr>
              <a:r>
                <a:rPr lang="en-US" sz="1400" dirty="0" smtClean="0">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spTree>
    <p:extLst>
      <p:ext uri="{BB962C8B-B14F-4D97-AF65-F5344CB8AC3E}">
        <p14:creationId xmlns:p14="http://schemas.microsoft.com/office/powerpoint/2010/main" val="3558304699"/>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0-#ppt_w/2"/>
                                          </p:val>
                                        </p:tav>
                                        <p:tav tm="100000">
                                          <p:val>
                                            <p:strVal val="#ppt_x"/>
                                          </p:val>
                                        </p:tav>
                                      </p:tavLst>
                                    </p:anim>
                                    <p:anim calcmode="lin" valueType="num">
                                      <p:cBhvr additive="base">
                                        <p:cTn id="22" dur="25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50" fill="hold"/>
                                        <p:tgtEl>
                                          <p:spTgt spid="15"/>
                                        </p:tgtEl>
                                        <p:attrNameLst>
                                          <p:attrName>ppt_x</p:attrName>
                                        </p:attrNameLst>
                                      </p:cBhvr>
                                      <p:tavLst>
                                        <p:tav tm="0">
                                          <p:val>
                                            <p:strVal val="0-#ppt_w/2"/>
                                          </p:val>
                                        </p:tav>
                                        <p:tav tm="100000">
                                          <p:val>
                                            <p:strVal val="#ppt_x"/>
                                          </p:val>
                                        </p:tav>
                                      </p:tavLst>
                                    </p:anim>
                                    <p:anim calcmode="lin" valueType="num">
                                      <p:cBhvr additive="base">
                                        <p:cTn id="26" dur="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36402" y="228007"/>
            <a:ext cx="1809143" cy="508473"/>
            <a:chOff x="1156126" y="482839"/>
            <a:chExt cx="1809143" cy="508473"/>
          </a:xfrm>
        </p:grpSpPr>
        <p:grpSp>
          <p:nvGrpSpPr>
            <p:cNvPr id="5" name="组合 4"/>
            <p:cNvGrpSpPr/>
            <p:nvPr/>
          </p:nvGrpSpPr>
          <p:grpSpPr>
            <a:xfrm>
              <a:off x="1156126" y="482839"/>
              <a:ext cx="1723808" cy="508473"/>
              <a:chOff x="849086" y="457200"/>
              <a:chExt cx="2364377" cy="587829"/>
            </a:xfrm>
          </p:grpSpPr>
          <p:sp>
            <p:nvSpPr>
              <p:cNvPr id="2" name="矩形 1"/>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7" name="组合 6"/>
          <p:cNvGrpSpPr/>
          <p:nvPr/>
        </p:nvGrpSpPr>
        <p:grpSpPr>
          <a:xfrm>
            <a:off x="476720" y="1960376"/>
            <a:ext cx="4735360" cy="4123604"/>
            <a:chOff x="5502515" y="-295668"/>
            <a:chExt cx="4346760" cy="3785207"/>
          </a:xfrm>
          <a:effectLst>
            <a:outerShdw blurRad="127000" dist="63500" dir="2700000" sx="101000" sy="101000" algn="tl" rotWithShape="0">
              <a:prstClr val="black">
                <a:alpha val="40000"/>
              </a:prstClr>
            </a:outerShdw>
          </a:effectLst>
        </p:grpSpPr>
        <p:sp>
          <p:nvSpPr>
            <p:cNvPr id="8" name="Arc 2">
              <a:extLst>
                <a:ext uri="{FF2B5EF4-FFF2-40B4-BE49-F238E27FC236}">
                  <a16:creationId xmlns="" xmlns:a16="http://schemas.microsoft.com/office/drawing/2014/main" id="{8C6077D2-E6A8-4734-A174-2595BAB6FC6C}"/>
                </a:ext>
              </a:extLst>
            </p:cNvPr>
            <p:cNvSpPr/>
            <p:nvPr/>
          </p:nvSpPr>
          <p:spPr>
            <a:xfrm>
              <a:off x="5716536" y="-295668"/>
              <a:ext cx="3785207" cy="3785207"/>
            </a:xfrm>
            <a:prstGeom prst="arc">
              <a:avLst>
                <a:gd name="adj1" fmla="val 830435"/>
                <a:gd name="adj2" fmla="val 10793851"/>
              </a:avLst>
            </a:prstGeom>
            <a:noFill/>
            <a:ln w="254000">
              <a:solidFill>
                <a:srgbClr val="4F958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9" name="Arc 3">
              <a:extLst>
                <a:ext uri="{FF2B5EF4-FFF2-40B4-BE49-F238E27FC236}">
                  <a16:creationId xmlns="" xmlns:a16="http://schemas.microsoft.com/office/drawing/2014/main" id="{2F410548-4366-4D3C-B042-A0B7743265FD}"/>
                </a:ext>
              </a:extLst>
            </p:cNvPr>
            <p:cNvSpPr/>
            <p:nvPr/>
          </p:nvSpPr>
          <p:spPr>
            <a:xfrm>
              <a:off x="6007706" y="-4498"/>
              <a:ext cx="3202868" cy="3202867"/>
            </a:xfrm>
            <a:prstGeom prst="arc">
              <a:avLst>
                <a:gd name="adj1" fmla="val 2938498"/>
                <a:gd name="adj2" fmla="val 10793851"/>
              </a:avLst>
            </a:prstGeom>
            <a:ln w="254000">
              <a:solidFill>
                <a:srgbClr val="EB6D4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10" name="Group 4">
              <a:extLst>
                <a:ext uri="{FF2B5EF4-FFF2-40B4-BE49-F238E27FC236}">
                  <a16:creationId xmlns="" xmlns:a16="http://schemas.microsoft.com/office/drawing/2014/main" id="{2C21B3C0-C67C-4274-9468-DD9E71AF5CF4}"/>
                </a:ext>
              </a:extLst>
            </p:cNvPr>
            <p:cNvGrpSpPr/>
            <p:nvPr/>
          </p:nvGrpSpPr>
          <p:grpSpPr>
            <a:xfrm>
              <a:off x="5502515" y="286672"/>
              <a:ext cx="4346760" cy="2620528"/>
              <a:chOff x="803386" y="1761760"/>
              <a:chExt cx="4346760" cy="2620528"/>
            </a:xfrm>
          </p:grpSpPr>
          <p:grpSp>
            <p:nvGrpSpPr>
              <p:cNvPr id="11" name="Group 5">
                <a:extLst>
                  <a:ext uri="{FF2B5EF4-FFF2-40B4-BE49-F238E27FC236}">
                    <a16:creationId xmlns="" xmlns:a16="http://schemas.microsoft.com/office/drawing/2014/main" id="{9C23AC70-4960-4B23-A7E4-8C4CC2C4E4B3}"/>
                  </a:ext>
                </a:extLst>
              </p:cNvPr>
              <p:cNvGrpSpPr/>
              <p:nvPr/>
            </p:nvGrpSpPr>
            <p:grpSpPr>
              <a:xfrm>
                <a:off x="2967043" y="2074963"/>
                <a:ext cx="730392" cy="2285214"/>
                <a:chOff x="6656632" y="2132856"/>
                <a:chExt cx="903052" cy="2825421"/>
              </a:xfrm>
            </p:grpSpPr>
            <p:grpSp>
              <p:nvGrpSpPr>
                <p:cNvPr id="39" name="Group 33">
                  <a:extLst>
                    <a:ext uri="{FF2B5EF4-FFF2-40B4-BE49-F238E27FC236}">
                      <a16:creationId xmlns="" xmlns:a16="http://schemas.microsoft.com/office/drawing/2014/main" id="{C7073150-F881-4F19-872E-77483ECCC8DC}"/>
                    </a:ext>
                  </a:extLst>
                </p:cNvPr>
                <p:cNvGrpSpPr/>
                <p:nvPr/>
              </p:nvGrpSpPr>
              <p:grpSpPr>
                <a:xfrm>
                  <a:off x="6656632" y="2132856"/>
                  <a:ext cx="864000" cy="2825421"/>
                  <a:chOff x="6656632" y="2132856"/>
                  <a:chExt cx="864000" cy="2825421"/>
                </a:xfrm>
              </p:grpSpPr>
              <p:sp>
                <p:nvSpPr>
                  <p:cNvPr id="41" name="Oval 35">
                    <a:extLst>
                      <a:ext uri="{FF2B5EF4-FFF2-40B4-BE49-F238E27FC236}">
                        <a16:creationId xmlns="" xmlns:a16="http://schemas.microsoft.com/office/drawing/2014/main" id="{8DAC4A8E-D365-4A92-ABDB-9F94DEE66FE7}"/>
                      </a:ext>
                    </a:extLst>
                  </p:cNvPr>
                  <p:cNvSpPr/>
                  <p:nvPr/>
                </p:nvSpPr>
                <p:spPr>
                  <a:xfrm>
                    <a:off x="7017271" y="4815555"/>
                    <a:ext cx="142722" cy="142722"/>
                  </a:xfrm>
                  <a:prstGeom prst="ellipse">
                    <a:avLst/>
                  </a:prstGeom>
                  <a:noFill/>
                  <a:ln w="38100">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cxnSp>
                <p:nvCxnSpPr>
                  <p:cNvPr id="42" name="Straight Connector 36">
                    <a:extLst>
                      <a:ext uri="{FF2B5EF4-FFF2-40B4-BE49-F238E27FC236}">
                        <a16:creationId xmlns="" xmlns:a16="http://schemas.microsoft.com/office/drawing/2014/main" id="{B510C7A4-0ED8-4701-BB7E-A13D32E2AA69}"/>
                      </a:ext>
                    </a:extLst>
                  </p:cNvPr>
                  <p:cNvCxnSpPr>
                    <a:stCxn id="41" idx="0"/>
                  </p:cNvCxnSpPr>
                  <p:nvPr/>
                </p:nvCxnSpPr>
                <p:spPr>
                  <a:xfrm flipV="1">
                    <a:off x="7088632" y="3014708"/>
                    <a:ext cx="324" cy="1800847"/>
                  </a:xfrm>
                  <a:prstGeom prst="line">
                    <a:avLst/>
                  </a:prstGeom>
                  <a:noFill/>
                  <a:ln w="38100">
                    <a:solidFill>
                      <a:srgbClr val="4F958A"/>
                    </a:solidFill>
                  </a:ln>
                </p:spPr>
                <p:style>
                  <a:lnRef idx="2">
                    <a:schemeClr val="accent1">
                      <a:shade val="50000"/>
                    </a:schemeClr>
                  </a:lnRef>
                  <a:fillRef idx="1">
                    <a:schemeClr val="accent1"/>
                  </a:fillRef>
                  <a:effectRef idx="0">
                    <a:schemeClr val="accent1"/>
                  </a:effectRef>
                  <a:fontRef idx="minor">
                    <a:schemeClr val="lt1"/>
                  </a:fontRef>
                </p:style>
              </p:cxnSp>
              <p:sp>
                <p:nvSpPr>
                  <p:cNvPr id="43" name="Arc 37">
                    <a:extLst>
                      <a:ext uri="{FF2B5EF4-FFF2-40B4-BE49-F238E27FC236}">
                        <a16:creationId xmlns="" xmlns:a16="http://schemas.microsoft.com/office/drawing/2014/main" id="{B5B57D09-B9A1-4F57-A879-6BB7B1D20FB8}"/>
                      </a:ext>
                    </a:extLst>
                  </p:cNvPr>
                  <p:cNvSpPr/>
                  <p:nvPr/>
                </p:nvSpPr>
                <p:spPr>
                  <a:xfrm>
                    <a:off x="6656632" y="2132856"/>
                    <a:ext cx="864000" cy="864000"/>
                  </a:xfrm>
                  <a:prstGeom prst="arc">
                    <a:avLst>
                      <a:gd name="adj1" fmla="val 2657162"/>
                      <a:gd name="adj2" fmla="val 8176062"/>
                    </a:avLst>
                  </a:prstGeom>
                  <a:noFill/>
                  <a:ln w="38100">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44" name="Oval 38">
                    <a:extLst>
                      <a:ext uri="{FF2B5EF4-FFF2-40B4-BE49-F238E27FC236}">
                        <a16:creationId xmlns="" xmlns:a16="http://schemas.microsoft.com/office/drawing/2014/main" id="{989122E7-3AB0-4D41-B9EE-44066C57A091}"/>
                      </a:ext>
                    </a:extLst>
                  </p:cNvPr>
                  <p:cNvSpPr/>
                  <p:nvPr/>
                </p:nvSpPr>
                <p:spPr>
                  <a:xfrm>
                    <a:off x="6710632" y="2187164"/>
                    <a:ext cx="756000" cy="756000"/>
                  </a:xfrm>
                  <a:prstGeom prst="ellipse">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sp>
              <p:nvSpPr>
                <p:cNvPr id="40" name="TextBox 34">
                  <a:extLst>
                    <a:ext uri="{FF2B5EF4-FFF2-40B4-BE49-F238E27FC236}">
                      <a16:creationId xmlns="" xmlns:a16="http://schemas.microsoft.com/office/drawing/2014/main" id="{EE76480E-B4F8-489A-ADB9-A7CB45E6B4F8}"/>
                    </a:ext>
                  </a:extLst>
                </p:cNvPr>
                <p:cNvSpPr txBox="1"/>
                <p:nvPr/>
              </p:nvSpPr>
              <p:spPr>
                <a:xfrm>
                  <a:off x="6744709" y="2350574"/>
                  <a:ext cx="814975" cy="456639"/>
                </a:xfrm>
                <a:prstGeom prst="rect">
                  <a:avLst/>
                </a:prstGeom>
                <a:noFill/>
              </p:spPr>
              <p:txBody>
                <a:bodyPr wrap="none">
                  <a:normAutofit/>
                </a:bodyPr>
                <a:lstStyle/>
                <a:p>
                  <a:r>
                    <a:rPr lang="en-US" altLang="zh-CN"/>
                    <a:t>28%</a:t>
                  </a:r>
                </a:p>
              </p:txBody>
            </p:sp>
          </p:grpSp>
          <p:sp>
            <p:nvSpPr>
              <p:cNvPr id="12" name="Arc 6">
                <a:extLst>
                  <a:ext uri="{FF2B5EF4-FFF2-40B4-BE49-F238E27FC236}">
                    <a16:creationId xmlns="" xmlns:a16="http://schemas.microsoft.com/office/drawing/2014/main" id="{E5D67A0E-8227-496D-BB8E-FDEDE393C62A}"/>
                  </a:ext>
                </a:extLst>
              </p:cNvPr>
              <p:cNvSpPr/>
              <p:nvPr/>
            </p:nvSpPr>
            <p:spPr>
              <a:xfrm>
                <a:off x="1599746" y="1761760"/>
                <a:ext cx="2620528" cy="2620528"/>
              </a:xfrm>
              <a:prstGeom prst="arc">
                <a:avLst>
                  <a:gd name="adj1" fmla="val 4654623"/>
                  <a:gd name="adj2" fmla="val 10793851"/>
                </a:avLst>
              </a:prstGeom>
              <a:ln w="254000">
                <a:solidFill>
                  <a:srgbClr val="4F958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3" name="Arc 7">
                <a:extLst>
                  <a:ext uri="{FF2B5EF4-FFF2-40B4-BE49-F238E27FC236}">
                    <a16:creationId xmlns="" xmlns:a16="http://schemas.microsoft.com/office/drawing/2014/main" id="{554FEB4C-2DE1-43D9-95E9-2F7EBD1A9DBD}"/>
                  </a:ext>
                </a:extLst>
              </p:cNvPr>
              <p:cNvSpPr/>
              <p:nvPr/>
            </p:nvSpPr>
            <p:spPr>
              <a:xfrm>
                <a:off x="1890916" y="2052929"/>
                <a:ext cx="2038188" cy="2038188"/>
              </a:xfrm>
              <a:prstGeom prst="arc">
                <a:avLst>
                  <a:gd name="adj1" fmla="val 7924595"/>
                  <a:gd name="adj2" fmla="val 10793851"/>
                </a:avLst>
              </a:prstGeom>
              <a:noFill/>
              <a:ln w="254000">
                <a:solidFill>
                  <a:srgbClr val="EB6D4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4" name="TextBox 8">
                <a:extLst>
                  <a:ext uri="{FF2B5EF4-FFF2-40B4-BE49-F238E27FC236}">
                    <a16:creationId xmlns="" xmlns:a16="http://schemas.microsoft.com/office/drawing/2014/main" id="{576C0805-F1C1-4EA2-B0A5-65944B594203}"/>
                  </a:ext>
                </a:extLst>
              </p:cNvPr>
              <p:cNvSpPr txBox="1"/>
              <p:nvPr/>
            </p:nvSpPr>
            <p:spPr>
              <a:xfrm>
                <a:off x="803386" y="2390474"/>
                <a:ext cx="400110" cy="630942"/>
              </a:xfrm>
              <a:prstGeom prst="rect">
                <a:avLst/>
              </a:prstGeom>
              <a:noFill/>
            </p:spPr>
            <p:txBody>
              <a:bodyPr vert="eaVert" wrap="none">
                <a:normAutofit/>
              </a:bodyPr>
              <a:lstStyle/>
              <a:p>
                <a:pPr algn="r"/>
                <a:r>
                  <a:rPr lang="zh-CN" altLang="en-US" sz="1400"/>
                  <a:t>关键词</a:t>
                </a:r>
              </a:p>
            </p:txBody>
          </p:sp>
          <p:sp>
            <p:nvSpPr>
              <p:cNvPr id="15" name="TextBox 9">
                <a:extLst>
                  <a:ext uri="{FF2B5EF4-FFF2-40B4-BE49-F238E27FC236}">
                    <a16:creationId xmlns="" xmlns:a16="http://schemas.microsoft.com/office/drawing/2014/main" id="{67AEDCA3-70FD-4144-8F5F-66F25C2FCB60}"/>
                  </a:ext>
                </a:extLst>
              </p:cNvPr>
              <p:cNvSpPr txBox="1"/>
              <p:nvPr/>
            </p:nvSpPr>
            <p:spPr>
              <a:xfrm>
                <a:off x="1090537" y="2390474"/>
                <a:ext cx="400110" cy="630942"/>
              </a:xfrm>
              <a:prstGeom prst="rect">
                <a:avLst/>
              </a:prstGeom>
              <a:noFill/>
            </p:spPr>
            <p:txBody>
              <a:bodyPr vert="eaVert" wrap="none">
                <a:normAutofit/>
              </a:bodyPr>
              <a:lstStyle/>
              <a:p>
                <a:pPr algn="r"/>
                <a:r>
                  <a:rPr lang="zh-CN" altLang="en-US" sz="1400"/>
                  <a:t>关键词</a:t>
                </a:r>
              </a:p>
            </p:txBody>
          </p:sp>
          <p:sp>
            <p:nvSpPr>
              <p:cNvPr id="16" name="TextBox 10">
                <a:extLst>
                  <a:ext uri="{FF2B5EF4-FFF2-40B4-BE49-F238E27FC236}">
                    <a16:creationId xmlns="" xmlns:a16="http://schemas.microsoft.com/office/drawing/2014/main" id="{4D921839-DEB0-4EB3-8273-2276647C6291}"/>
                  </a:ext>
                </a:extLst>
              </p:cNvPr>
              <p:cNvSpPr txBox="1"/>
              <p:nvPr/>
            </p:nvSpPr>
            <p:spPr>
              <a:xfrm>
                <a:off x="1377691" y="2390474"/>
                <a:ext cx="400110" cy="630942"/>
              </a:xfrm>
              <a:prstGeom prst="rect">
                <a:avLst/>
              </a:prstGeom>
              <a:noFill/>
            </p:spPr>
            <p:txBody>
              <a:bodyPr vert="eaVert" wrap="none">
                <a:normAutofit/>
              </a:bodyPr>
              <a:lstStyle/>
              <a:p>
                <a:pPr algn="r"/>
                <a:r>
                  <a:rPr lang="zh-CN" altLang="en-US" sz="1400"/>
                  <a:t>关键词</a:t>
                </a:r>
              </a:p>
            </p:txBody>
          </p:sp>
          <p:sp>
            <p:nvSpPr>
              <p:cNvPr id="17" name="TextBox 11">
                <a:extLst>
                  <a:ext uri="{FF2B5EF4-FFF2-40B4-BE49-F238E27FC236}">
                    <a16:creationId xmlns="" xmlns:a16="http://schemas.microsoft.com/office/drawing/2014/main" id="{E055DB3F-A93A-4BFF-A995-F4085DC66FD9}"/>
                  </a:ext>
                </a:extLst>
              </p:cNvPr>
              <p:cNvSpPr txBox="1"/>
              <p:nvPr/>
            </p:nvSpPr>
            <p:spPr>
              <a:xfrm>
                <a:off x="1664843" y="2390474"/>
                <a:ext cx="400110" cy="630942"/>
              </a:xfrm>
              <a:prstGeom prst="rect">
                <a:avLst/>
              </a:prstGeom>
              <a:noFill/>
            </p:spPr>
            <p:txBody>
              <a:bodyPr vert="eaVert" wrap="none">
                <a:normAutofit/>
              </a:bodyPr>
              <a:lstStyle/>
              <a:p>
                <a:pPr algn="r"/>
                <a:r>
                  <a:rPr lang="zh-CN" altLang="en-US" sz="1400"/>
                  <a:t>关键词</a:t>
                </a:r>
              </a:p>
            </p:txBody>
          </p:sp>
          <p:grpSp>
            <p:nvGrpSpPr>
              <p:cNvPr id="18" name="Group 12">
                <a:extLst>
                  <a:ext uri="{FF2B5EF4-FFF2-40B4-BE49-F238E27FC236}">
                    <a16:creationId xmlns="" xmlns:a16="http://schemas.microsoft.com/office/drawing/2014/main" id="{AD0D9A25-AFA8-4930-83CE-4605A234070E}"/>
                  </a:ext>
                </a:extLst>
              </p:cNvPr>
              <p:cNvGrpSpPr/>
              <p:nvPr/>
            </p:nvGrpSpPr>
            <p:grpSpPr>
              <a:xfrm>
                <a:off x="3693394" y="2074960"/>
                <a:ext cx="730391" cy="2158946"/>
                <a:chOff x="4583023" y="1773463"/>
                <a:chExt cx="903052" cy="2669309"/>
              </a:xfrm>
            </p:grpSpPr>
            <p:sp>
              <p:nvSpPr>
                <p:cNvPr id="34" name="Oval 28">
                  <a:extLst>
                    <a:ext uri="{FF2B5EF4-FFF2-40B4-BE49-F238E27FC236}">
                      <a16:creationId xmlns="" xmlns:a16="http://schemas.microsoft.com/office/drawing/2014/main" id="{8942B45B-1D4B-4EDC-9AA6-853FF3CF8FDC}"/>
                    </a:ext>
                  </a:extLst>
                </p:cNvPr>
                <p:cNvSpPr/>
                <p:nvPr/>
              </p:nvSpPr>
              <p:spPr>
                <a:xfrm>
                  <a:off x="4943662" y="4300050"/>
                  <a:ext cx="142722" cy="142722"/>
                </a:xfrm>
                <a:prstGeom prst="ellipse">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cxnSp>
              <p:nvCxnSpPr>
                <p:cNvPr id="35" name="Straight Connector 29">
                  <a:extLst>
                    <a:ext uri="{FF2B5EF4-FFF2-40B4-BE49-F238E27FC236}">
                      <a16:creationId xmlns="" xmlns:a16="http://schemas.microsoft.com/office/drawing/2014/main" id="{503203F0-86E3-42FB-B356-BBB74D6805CD}"/>
                    </a:ext>
                  </a:extLst>
                </p:cNvPr>
                <p:cNvCxnSpPr>
                  <a:stCxn id="34" idx="0"/>
                </p:cNvCxnSpPr>
                <p:nvPr/>
              </p:nvCxnSpPr>
              <p:spPr>
                <a:xfrm flipV="1">
                  <a:off x="5015023" y="2637463"/>
                  <a:ext cx="0" cy="1662587"/>
                </a:xfrm>
                <a:prstGeom prst="line">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cxnSp>
            <p:sp>
              <p:nvSpPr>
                <p:cNvPr id="36" name="Arc 30">
                  <a:extLst>
                    <a:ext uri="{FF2B5EF4-FFF2-40B4-BE49-F238E27FC236}">
                      <a16:creationId xmlns="" xmlns:a16="http://schemas.microsoft.com/office/drawing/2014/main" id="{11BD60C0-16E9-476F-A4C6-022F0AC43211}"/>
                    </a:ext>
                  </a:extLst>
                </p:cNvPr>
                <p:cNvSpPr/>
                <p:nvPr/>
              </p:nvSpPr>
              <p:spPr>
                <a:xfrm>
                  <a:off x="4583023" y="1773463"/>
                  <a:ext cx="864000" cy="864000"/>
                </a:xfrm>
                <a:prstGeom prst="arc">
                  <a:avLst>
                    <a:gd name="adj1" fmla="val 2657162"/>
                    <a:gd name="adj2" fmla="val 8176062"/>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37" name="Oval 31">
                  <a:extLst>
                    <a:ext uri="{FF2B5EF4-FFF2-40B4-BE49-F238E27FC236}">
                      <a16:creationId xmlns="" xmlns:a16="http://schemas.microsoft.com/office/drawing/2014/main" id="{4CDC8D11-AD0D-430F-AF39-FED32919E069}"/>
                    </a:ext>
                  </a:extLst>
                </p:cNvPr>
                <p:cNvSpPr/>
                <p:nvPr/>
              </p:nvSpPr>
              <p:spPr>
                <a:xfrm>
                  <a:off x="4637023" y="1827771"/>
                  <a:ext cx="756000" cy="756000"/>
                </a:xfrm>
                <a:prstGeom prst="ellipse">
                  <a:avLst/>
                </a:prstGeom>
                <a:solidFill>
                  <a:srgbClr val="EB6D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38" name="TextBox 32">
                  <a:extLst>
                    <a:ext uri="{FF2B5EF4-FFF2-40B4-BE49-F238E27FC236}">
                      <a16:creationId xmlns="" xmlns:a16="http://schemas.microsoft.com/office/drawing/2014/main" id="{22A77881-DE53-4CDD-975F-E34CF715F47A}"/>
                    </a:ext>
                  </a:extLst>
                </p:cNvPr>
                <p:cNvSpPr txBox="1"/>
                <p:nvPr/>
              </p:nvSpPr>
              <p:spPr>
                <a:xfrm>
                  <a:off x="4671100" y="1991181"/>
                  <a:ext cx="814975" cy="456639"/>
                </a:xfrm>
                <a:prstGeom prst="rect">
                  <a:avLst/>
                </a:prstGeom>
                <a:noFill/>
              </p:spPr>
              <p:txBody>
                <a:bodyPr wrap="none">
                  <a:normAutofit/>
                </a:bodyPr>
                <a:lstStyle/>
                <a:p>
                  <a:r>
                    <a:rPr lang="en-US" altLang="zh-CN"/>
                    <a:t>38%</a:t>
                  </a:r>
                </a:p>
              </p:txBody>
            </p:sp>
          </p:grpSp>
          <p:grpSp>
            <p:nvGrpSpPr>
              <p:cNvPr id="19" name="Group 13">
                <a:extLst>
                  <a:ext uri="{FF2B5EF4-FFF2-40B4-BE49-F238E27FC236}">
                    <a16:creationId xmlns="" xmlns:a16="http://schemas.microsoft.com/office/drawing/2014/main" id="{83BFA8D7-37ED-4C78-8D95-FB52170598A4}"/>
                  </a:ext>
                </a:extLst>
              </p:cNvPr>
              <p:cNvGrpSpPr/>
              <p:nvPr/>
            </p:nvGrpSpPr>
            <p:grpSpPr>
              <a:xfrm>
                <a:off x="4419754" y="2074963"/>
                <a:ext cx="730392" cy="1396724"/>
                <a:chOff x="6656632" y="2132856"/>
                <a:chExt cx="903052" cy="1726898"/>
              </a:xfrm>
            </p:grpSpPr>
            <p:grpSp>
              <p:nvGrpSpPr>
                <p:cNvPr id="28" name="Group 22">
                  <a:extLst>
                    <a:ext uri="{FF2B5EF4-FFF2-40B4-BE49-F238E27FC236}">
                      <a16:creationId xmlns="" xmlns:a16="http://schemas.microsoft.com/office/drawing/2014/main" id="{D9FD98BD-973E-478A-8B6D-787A61CAEFD9}"/>
                    </a:ext>
                  </a:extLst>
                </p:cNvPr>
                <p:cNvGrpSpPr/>
                <p:nvPr/>
              </p:nvGrpSpPr>
              <p:grpSpPr>
                <a:xfrm>
                  <a:off x="6656632" y="2132856"/>
                  <a:ext cx="864000" cy="1726898"/>
                  <a:chOff x="6656632" y="2132856"/>
                  <a:chExt cx="864000" cy="1726898"/>
                </a:xfrm>
              </p:grpSpPr>
              <p:sp>
                <p:nvSpPr>
                  <p:cNvPr id="30" name="Oval 24">
                    <a:extLst>
                      <a:ext uri="{FF2B5EF4-FFF2-40B4-BE49-F238E27FC236}">
                        <a16:creationId xmlns="" xmlns:a16="http://schemas.microsoft.com/office/drawing/2014/main" id="{17B0B707-640D-4E2E-A77B-31A021312587}"/>
                      </a:ext>
                    </a:extLst>
                  </p:cNvPr>
                  <p:cNvSpPr/>
                  <p:nvPr/>
                </p:nvSpPr>
                <p:spPr>
                  <a:xfrm>
                    <a:off x="7017271" y="3717032"/>
                    <a:ext cx="142722" cy="142722"/>
                  </a:xfrm>
                  <a:prstGeom prst="ellipse">
                    <a:avLst/>
                  </a:prstGeom>
                  <a:noFill/>
                  <a:ln w="38100">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cxnSp>
                <p:nvCxnSpPr>
                  <p:cNvPr id="31" name="Straight Connector 25">
                    <a:extLst>
                      <a:ext uri="{FF2B5EF4-FFF2-40B4-BE49-F238E27FC236}">
                        <a16:creationId xmlns="" xmlns:a16="http://schemas.microsoft.com/office/drawing/2014/main" id="{C561F68E-B9BD-4B57-81C6-114A5DA0C7D0}"/>
                      </a:ext>
                    </a:extLst>
                  </p:cNvPr>
                  <p:cNvCxnSpPr/>
                  <p:nvPr/>
                </p:nvCxnSpPr>
                <p:spPr>
                  <a:xfrm flipV="1">
                    <a:off x="7088309" y="2996952"/>
                    <a:ext cx="647" cy="720080"/>
                  </a:xfrm>
                  <a:prstGeom prst="line">
                    <a:avLst/>
                  </a:prstGeom>
                  <a:noFill/>
                  <a:ln w="38100">
                    <a:solidFill>
                      <a:srgbClr val="4F958A"/>
                    </a:solidFill>
                  </a:ln>
                </p:spPr>
                <p:style>
                  <a:lnRef idx="2">
                    <a:schemeClr val="accent1">
                      <a:shade val="50000"/>
                    </a:schemeClr>
                  </a:lnRef>
                  <a:fillRef idx="1">
                    <a:schemeClr val="accent1"/>
                  </a:fillRef>
                  <a:effectRef idx="0">
                    <a:schemeClr val="accent1"/>
                  </a:effectRef>
                  <a:fontRef idx="minor">
                    <a:schemeClr val="lt1"/>
                  </a:fontRef>
                </p:style>
              </p:cxnSp>
              <p:sp>
                <p:nvSpPr>
                  <p:cNvPr id="32" name="Arc 26">
                    <a:extLst>
                      <a:ext uri="{FF2B5EF4-FFF2-40B4-BE49-F238E27FC236}">
                        <a16:creationId xmlns="" xmlns:a16="http://schemas.microsoft.com/office/drawing/2014/main" id="{7AA79BF2-019D-4A3F-B89A-F8EBCBCA6A06}"/>
                      </a:ext>
                    </a:extLst>
                  </p:cNvPr>
                  <p:cNvSpPr/>
                  <p:nvPr/>
                </p:nvSpPr>
                <p:spPr>
                  <a:xfrm>
                    <a:off x="6656632" y="2132856"/>
                    <a:ext cx="864000" cy="864000"/>
                  </a:xfrm>
                  <a:prstGeom prst="arc">
                    <a:avLst>
                      <a:gd name="adj1" fmla="val 2657162"/>
                      <a:gd name="adj2" fmla="val 8176062"/>
                    </a:avLst>
                  </a:prstGeom>
                  <a:noFill/>
                  <a:ln w="38100">
                    <a:solidFill>
                      <a:srgbClr val="4F95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33" name="Oval 27">
                    <a:extLst>
                      <a:ext uri="{FF2B5EF4-FFF2-40B4-BE49-F238E27FC236}">
                        <a16:creationId xmlns="" xmlns:a16="http://schemas.microsoft.com/office/drawing/2014/main" id="{3149D1F1-5838-4D6B-BD24-257CD4487B97}"/>
                      </a:ext>
                    </a:extLst>
                  </p:cNvPr>
                  <p:cNvSpPr/>
                  <p:nvPr/>
                </p:nvSpPr>
                <p:spPr>
                  <a:xfrm>
                    <a:off x="6710632" y="2187164"/>
                    <a:ext cx="756000" cy="756000"/>
                  </a:xfrm>
                  <a:prstGeom prst="ellipse">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sp>
              <p:nvSpPr>
                <p:cNvPr id="29" name="TextBox 23">
                  <a:extLst>
                    <a:ext uri="{FF2B5EF4-FFF2-40B4-BE49-F238E27FC236}">
                      <a16:creationId xmlns="" xmlns:a16="http://schemas.microsoft.com/office/drawing/2014/main" id="{98FB73E2-C4B2-425B-8533-1281B773361B}"/>
                    </a:ext>
                  </a:extLst>
                </p:cNvPr>
                <p:cNvSpPr txBox="1"/>
                <p:nvPr/>
              </p:nvSpPr>
              <p:spPr>
                <a:xfrm>
                  <a:off x="6744709" y="2350573"/>
                  <a:ext cx="814975" cy="456639"/>
                </a:xfrm>
                <a:prstGeom prst="rect">
                  <a:avLst/>
                </a:prstGeom>
                <a:noFill/>
              </p:spPr>
              <p:txBody>
                <a:bodyPr wrap="none">
                  <a:normAutofit/>
                </a:bodyPr>
                <a:lstStyle/>
                <a:p>
                  <a:r>
                    <a:rPr lang="en-US" altLang="zh-CN"/>
                    <a:t>46%</a:t>
                  </a:r>
                </a:p>
              </p:txBody>
            </p:sp>
          </p:grpSp>
          <p:grpSp>
            <p:nvGrpSpPr>
              <p:cNvPr id="20" name="Group 14">
                <a:extLst>
                  <a:ext uri="{FF2B5EF4-FFF2-40B4-BE49-F238E27FC236}">
                    <a16:creationId xmlns="" xmlns:a16="http://schemas.microsoft.com/office/drawing/2014/main" id="{1D80B835-17D4-4581-9C69-E2F1FE955B48}"/>
                  </a:ext>
                </a:extLst>
              </p:cNvPr>
              <p:cNvGrpSpPr/>
              <p:nvPr/>
            </p:nvGrpSpPr>
            <p:grpSpPr>
              <a:xfrm>
                <a:off x="2240690" y="2074963"/>
                <a:ext cx="698807" cy="1877962"/>
                <a:chOff x="6656632" y="2132856"/>
                <a:chExt cx="864000" cy="2321897"/>
              </a:xfrm>
            </p:grpSpPr>
            <p:grpSp>
              <p:nvGrpSpPr>
                <p:cNvPr id="22" name="Group 16">
                  <a:extLst>
                    <a:ext uri="{FF2B5EF4-FFF2-40B4-BE49-F238E27FC236}">
                      <a16:creationId xmlns="" xmlns:a16="http://schemas.microsoft.com/office/drawing/2014/main" id="{9928A8DC-9A6C-439E-A169-23243D37978D}"/>
                    </a:ext>
                  </a:extLst>
                </p:cNvPr>
                <p:cNvGrpSpPr/>
                <p:nvPr/>
              </p:nvGrpSpPr>
              <p:grpSpPr>
                <a:xfrm>
                  <a:off x="6656632" y="2132856"/>
                  <a:ext cx="864000" cy="2321897"/>
                  <a:chOff x="6656632" y="2132856"/>
                  <a:chExt cx="864000" cy="2321897"/>
                </a:xfrm>
              </p:grpSpPr>
              <p:sp>
                <p:nvSpPr>
                  <p:cNvPr id="24" name="Oval 18">
                    <a:extLst>
                      <a:ext uri="{FF2B5EF4-FFF2-40B4-BE49-F238E27FC236}">
                        <a16:creationId xmlns="" xmlns:a16="http://schemas.microsoft.com/office/drawing/2014/main" id="{B7DDABDD-50AA-4C99-9267-682BDD22905D}"/>
                      </a:ext>
                    </a:extLst>
                  </p:cNvPr>
                  <p:cNvSpPr/>
                  <p:nvPr/>
                </p:nvSpPr>
                <p:spPr>
                  <a:xfrm>
                    <a:off x="6710256" y="4312031"/>
                    <a:ext cx="142722" cy="142722"/>
                  </a:xfrm>
                  <a:prstGeom prst="ellipse">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cxnSp>
                <p:nvCxnSpPr>
                  <p:cNvPr id="25" name="Straight Connector 19">
                    <a:extLst>
                      <a:ext uri="{FF2B5EF4-FFF2-40B4-BE49-F238E27FC236}">
                        <a16:creationId xmlns="" xmlns:a16="http://schemas.microsoft.com/office/drawing/2014/main" id="{8941D3FC-B968-4054-A013-D3B2B0AA842D}"/>
                      </a:ext>
                    </a:extLst>
                  </p:cNvPr>
                  <p:cNvCxnSpPr/>
                  <p:nvPr/>
                </p:nvCxnSpPr>
                <p:spPr>
                  <a:xfrm flipV="1">
                    <a:off x="7088957" y="2996952"/>
                    <a:ext cx="0" cy="1079473"/>
                  </a:xfrm>
                  <a:prstGeom prst="line">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cxnSp>
              <p:sp>
                <p:nvSpPr>
                  <p:cNvPr id="26" name="Arc 20">
                    <a:extLst>
                      <a:ext uri="{FF2B5EF4-FFF2-40B4-BE49-F238E27FC236}">
                        <a16:creationId xmlns="" xmlns:a16="http://schemas.microsoft.com/office/drawing/2014/main" id="{158C121D-F95D-4A4D-A09B-52BEF3F9EF5C}"/>
                      </a:ext>
                    </a:extLst>
                  </p:cNvPr>
                  <p:cNvSpPr/>
                  <p:nvPr/>
                </p:nvSpPr>
                <p:spPr>
                  <a:xfrm>
                    <a:off x="6656632" y="2132856"/>
                    <a:ext cx="864000" cy="864000"/>
                  </a:xfrm>
                  <a:prstGeom prst="arc">
                    <a:avLst>
                      <a:gd name="adj1" fmla="val 2657162"/>
                      <a:gd name="adj2" fmla="val 8176062"/>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7" name="Oval 21">
                    <a:extLst>
                      <a:ext uri="{FF2B5EF4-FFF2-40B4-BE49-F238E27FC236}">
                        <a16:creationId xmlns="" xmlns:a16="http://schemas.microsoft.com/office/drawing/2014/main" id="{F337E193-9B81-4392-9863-3EA87C97A386}"/>
                      </a:ext>
                    </a:extLst>
                  </p:cNvPr>
                  <p:cNvSpPr/>
                  <p:nvPr/>
                </p:nvSpPr>
                <p:spPr>
                  <a:xfrm>
                    <a:off x="6710632" y="2187164"/>
                    <a:ext cx="756000" cy="756000"/>
                  </a:xfrm>
                  <a:prstGeom prst="ellipse">
                    <a:avLst/>
                  </a:prstGeom>
                  <a:solidFill>
                    <a:srgbClr val="EB6D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sp>
              <p:nvSpPr>
                <p:cNvPr id="23" name="TextBox 17">
                  <a:extLst>
                    <a:ext uri="{FF2B5EF4-FFF2-40B4-BE49-F238E27FC236}">
                      <a16:creationId xmlns="" xmlns:a16="http://schemas.microsoft.com/office/drawing/2014/main" id="{E4C20A71-C6FD-45C1-BCD2-40AED1DD244B}"/>
                    </a:ext>
                  </a:extLst>
                </p:cNvPr>
                <p:cNvSpPr txBox="1"/>
                <p:nvPr/>
              </p:nvSpPr>
              <p:spPr>
                <a:xfrm>
                  <a:off x="6744709" y="2350573"/>
                  <a:ext cx="648492" cy="456639"/>
                </a:xfrm>
                <a:prstGeom prst="rect">
                  <a:avLst/>
                </a:prstGeom>
                <a:noFill/>
                <a:ln>
                  <a:noFill/>
                </a:ln>
              </p:spPr>
              <p:txBody>
                <a:bodyPr wrap="none">
                  <a:normAutofit/>
                </a:bodyPr>
                <a:lstStyle/>
                <a:p>
                  <a:r>
                    <a:rPr lang="en-US" altLang="zh-CN"/>
                    <a:t>9%</a:t>
                  </a:r>
                </a:p>
              </p:txBody>
            </p:sp>
          </p:grpSp>
          <p:cxnSp>
            <p:nvCxnSpPr>
              <p:cNvPr id="21" name="Straight Connector 15">
                <a:extLst>
                  <a:ext uri="{FF2B5EF4-FFF2-40B4-BE49-F238E27FC236}">
                    <a16:creationId xmlns="" xmlns:a16="http://schemas.microsoft.com/office/drawing/2014/main" id="{7069B4DB-B326-41C8-B281-0183ABF1EE2C}"/>
                  </a:ext>
                </a:extLst>
              </p:cNvPr>
              <p:cNvCxnSpPr>
                <a:endCxn id="24" idx="7"/>
              </p:cNvCxnSpPr>
              <p:nvPr/>
            </p:nvCxnSpPr>
            <p:spPr>
              <a:xfrm flipH="1">
                <a:off x="2382591" y="3632892"/>
                <a:ext cx="212955" cy="221503"/>
              </a:xfrm>
              <a:prstGeom prst="line">
                <a:avLst/>
              </a:prstGeom>
              <a:noFill/>
              <a:ln w="38100">
                <a:solidFill>
                  <a:srgbClr val="EB6D4A"/>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45" name="TextBox 38"/>
          <p:cNvSpPr txBox="1"/>
          <p:nvPr/>
        </p:nvSpPr>
        <p:spPr>
          <a:xfrm>
            <a:off x="683444" y="2119046"/>
            <a:ext cx="4110727" cy="646331"/>
          </a:xfrm>
          <a:prstGeom prst="rect">
            <a:avLst/>
          </a:prstGeom>
          <a:noFill/>
        </p:spPr>
        <p:txBody>
          <a:bodyPr wrap="square" lIns="0" tIns="0" rIns="0" bIns="0" rtlCol="0">
            <a:spAutoFit/>
          </a:bodyPr>
          <a:lstStyle/>
          <a:p>
            <a:r>
              <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sp>
        <p:nvSpPr>
          <p:cNvPr id="46" name="文本框 45"/>
          <p:cNvSpPr txBox="1"/>
          <p:nvPr/>
        </p:nvSpPr>
        <p:spPr>
          <a:xfrm>
            <a:off x="713178" y="1677723"/>
            <a:ext cx="2185109" cy="369332"/>
          </a:xfrm>
          <a:prstGeom prst="rect">
            <a:avLst/>
          </a:prstGeom>
          <a:solidFill>
            <a:srgbClr val="EB6D4A"/>
          </a:solidFill>
        </p:spPr>
        <p:txBody>
          <a:bodyPr wrap="square" rtlCol="0">
            <a:spAutoFit/>
          </a:bodyPr>
          <a:lstStyle/>
          <a:p>
            <a:r>
              <a:rPr lang="en-US" altLang="zh-CN" b="1" dirty="0" smtClean="0">
                <a:solidFill>
                  <a:schemeClr val="bg1"/>
                </a:solidFill>
              </a:rPr>
              <a:t>Click to add the title</a:t>
            </a:r>
            <a:endParaRPr lang="zh-CN" altLang="en-US" b="1" dirty="0">
              <a:solidFill>
                <a:schemeClr val="bg1"/>
              </a:solidFill>
            </a:endParaRPr>
          </a:p>
        </p:txBody>
      </p:sp>
      <p:grpSp>
        <p:nvGrpSpPr>
          <p:cNvPr id="47" name="组合 46"/>
          <p:cNvGrpSpPr/>
          <p:nvPr/>
        </p:nvGrpSpPr>
        <p:grpSpPr>
          <a:xfrm>
            <a:off x="6601186" y="2277577"/>
            <a:ext cx="4011499" cy="3683282"/>
            <a:chOff x="6989951" y="2262221"/>
            <a:chExt cx="4011499" cy="3683282"/>
          </a:xfrm>
        </p:grpSpPr>
        <p:sp>
          <p:nvSpPr>
            <p:cNvPr id="48" name="TextBox 3"/>
            <p:cNvSpPr txBox="1"/>
            <p:nvPr/>
          </p:nvSpPr>
          <p:spPr>
            <a:xfrm>
              <a:off x="7093759" y="2262221"/>
              <a:ext cx="2320572" cy="400110"/>
            </a:xfrm>
            <a:prstGeom prst="rect">
              <a:avLst/>
            </a:prstGeom>
            <a:solidFill>
              <a:srgbClr val="EB6D4A"/>
            </a:solidFill>
          </p:spPr>
          <p:txBody>
            <a:bodyPr wrap="none" lIns="91440" tIns="45720" rIns="91440" bIns="45720" rtlCol="0">
              <a:spAutoFit/>
            </a:bodyPr>
            <a:lstStyle/>
            <a:p>
              <a:r>
                <a:rPr lang="en-US" altLang="zh-CN" sz="2000" b="1" dirty="0" smtClean="0">
                  <a:solidFill>
                    <a:schemeClr val="bg1"/>
                  </a:solidFill>
                  <a:cs typeface="+mn-ea"/>
                  <a:sym typeface="+mn-lt"/>
                </a:rPr>
                <a:t>Click to add the title</a:t>
              </a:r>
              <a:endParaRPr lang="id-ID" sz="2000" b="1" dirty="0">
                <a:solidFill>
                  <a:schemeClr val="bg1"/>
                </a:solidFill>
                <a:cs typeface="+mn-ea"/>
                <a:sym typeface="+mn-lt"/>
              </a:endParaRPr>
            </a:p>
          </p:txBody>
        </p:sp>
        <p:grpSp>
          <p:nvGrpSpPr>
            <p:cNvPr id="49" name="Group 4"/>
            <p:cNvGrpSpPr/>
            <p:nvPr/>
          </p:nvGrpSpPr>
          <p:grpSpPr>
            <a:xfrm>
              <a:off x="6994726" y="2586328"/>
              <a:ext cx="4006724" cy="3359175"/>
              <a:chOff x="1778126" y="2699881"/>
              <a:chExt cx="4006724" cy="3359175"/>
            </a:xfrm>
          </p:grpSpPr>
          <p:sp>
            <p:nvSpPr>
              <p:cNvPr id="51" name="TextBox 5"/>
              <p:cNvSpPr txBox="1"/>
              <p:nvPr/>
            </p:nvSpPr>
            <p:spPr>
              <a:xfrm>
                <a:off x="1778126" y="3750732"/>
                <a:ext cx="4006724" cy="2308324"/>
              </a:xfrm>
              <a:prstGeom prst="rect">
                <a:avLst/>
              </a:prstGeom>
              <a:noFill/>
            </p:spPr>
            <p:txBody>
              <a:bodyPr wrap="square" rtlCol="0">
                <a:spAutoFit/>
              </a:bodyPr>
              <a:lstStyle/>
              <a:p>
                <a:pPr algn="just">
                  <a:lnSpc>
                    <a:spcPct val="150000"/>
                  </a:lnSpc>
                </a:pPr>
                <a:r>
                  <a:rPr lang="id-ID" sz="1200" dirty="0">
                    <a:cs typeface="+mn-ea"/>
                    <a:sym typeface="+mn-lt"/>
                  </a:rPr>
                  <a:t>Lorem ipsum dolro sit amet kalori joula paribus eteca vuram pari doloupta volup estantLorem ipsum dolro sit amet kalori joula paribus eteca vuram pari doloupta volup estante</a:t>
                </a:r>
                <a:endParaRPr lang="en-US" sz="1200" dirty="0">
                  <a:cs typeface="+mn-ea"/>
                  <a:sym typeface="+mn-lt"/>
                </a:endParaRPr>
              </a:p>
              <a:p>
                <a:pPr algn="just">
                  <a:lnSpc>
                    <a:spcPct val="150000"/>
                  </a:lnSpc>
                </a:pPr>
                <a:endParaRPr lang="en-US" sz="1200" dirty="0">
                  <a:cs typeface="+mn-ea"/>
                  <a:sym typeface="+mn-lt"/>
                </a:endParaRPr>
              </a:p>
              <a:p>
                <a:pPr algn="just">
                  <a:lnSpc>
                    <a:spcPct val="150000"/>
                  </a:lnSpc>
                </a:pPr>
                <a:r>
                  <a:rPr lang="id-ID" sz="1200" dirty="0">
                    <a:cs typeface="+mn-ea"/>
                    <a:sym typeface="+mn-lt"/>
                  </a:rPr>
                  <a:t>Lorem ipsum dolro sit amet kalori joula paribus eteca vuram pari doloupta Lorem ipsum dolro sit amet kalori joula paribus eteca vuram pari doloupta volup estante</a:t>
                </a:r>
                <a:endParaRPr lang="en-US" sz="1200" dirty="0">
                  <a:cs typeface="+mn-ea"/>
                  <a:sym typeface="+mn-lt"/>
                </a:endParaRPr>
              </a:p>
              <a:p>
                <a:pPr algn="just">
                  <a:lnSpc>
                    <a:spcPct val="150000"/>
                  </a:lnSpc>
                </a:pPr>
                <a:endParaRPr lang="en-US" sz="1200" dirty="0">
                  <a:cs typeface="+mn-ea"/>
                  <a:sym typeface="+mn-lt"/>
                </a:endParaRPr>
              </a:p>
            </p:txBody>
          </p:sp>
          <p:sp>
            <p:nvSpPr>
              <p:cNvPr id="52" name="TextBox 6"/>
              <p:cNvSpPr txBox="1"/>
              <p:nvPr/>
            </p:nvSpPr>
            <p:spPr>
              <a:xfrm>
                <a:off x="3165077" y="2699881"/>
                <a:ext cx="2619773" cy="923330"/>
              </a:xfrm>
              <a:prstGeom prst="rect">
                <a:avLst/>
              </a:prstGeom>
              <a:noFill/>
            </p:spPr>
            <p:txBody>
              <a:bodyPr wrap="square" rtlCol="0">
                <a:spAutoFit/>
              </a:bodyPr>
              <a:lstStyle/>
              <a:p>
                <a:pPr algn="just">
                  <a:lnSpc>
                    <a:spcPct val="150000"/>
                  </a:lnSpc>
                </a:pPr>
                <a:r>
                  <a:rPr lang="id-ID" sz="1200" dirty="0">
                    <a:cs typeface="+mn-ea"/>
                    <a:sym typeface="+mn-lt"/>
                  </a:rPr>
                  <a:t>Lorem ipsum dolro sit amet kalori joula paribus eteca vuram pari doloupta volup estante</a:t>
                </a:r>
                <a:endParaRPr lang="en-US" sz="1200" dirty="0">
                  <a:cs typeface="+mn-ea"/>
                  <a:sym typeface="+mn-lt"/>
                </a:endParaRPr>
              </a:p>
            </p:txBody>
          </p:sp>
        </p:grpSp>
        <p:sp>
          <p:nvSpPr>
            <p:cNvPr id="50" name="TextBox 7"/>
            <p:cNvSpPr txBox="1"/>
            <p:nvPr/>
          </p:nvSpPr>
          <p:spPr>
            <a:xfrm>
              <a:off x="6989951" y="2649827"/>
              <a:ext cx="1159292" cy="769441"/>
            </a:xfrm>
            <a:prstGeom prst="rect">
              <a:avLst/>
            </a:prstGeom>
            <a:noFill/>
          </p:spPr>
          <p:txBody>
            <a:bodyPr wrap="none" lIns="91440" tIns="45720" rIns="91440" bIns="45720" rtlCol="0">
              <a:spAutoFit/>
            </a:bodyPr>
            <a:lstStyle/>
            <a:p>
              <a:r>
                <a:rPr lang="id-ID" sz="4400" dirty="0">
                  <a:cs typeface="+mn-ea"/>
                  <a:sym typeface="+mn-lt"/>
                </a:rPr>
                <a:t>9</a:t>
              </a:r>
              <a:r>
                <a:rPr lang="en-US" sz="4400" dirty="0">
                  <a:cs typeface="+mn-ea"/>
                  <a:sym typeface="+mn-lt"/>
                </a:rPr>
                <a:t>0</a:t>
              </a:r>
              <a:r>
                <a:rPr lang="id-ID" sz="4400" dirty="0">
                  <a:cs typeface="+mn-ea"/>
                  <a:sym typeface="+mn-lt"/>
                </a:rPr>
                <a:t>%</a:t>
              </a:r>
            </a:p>
          </p:txBody>
        </p:sp>
      </p:grpSp>
    </p:spTree>
    <p:extLst>
      <p:ext uri="{BB962C8B-B14F-4D97-AF65-F5344CB8AC3E}">
        <p14:creationId xmlns:p14="http://schemas.microsoft.com/office/powerpoint/2010/main" val="4179524417"/>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250"/>
                                        <p:tgtEl>
                                          <p:spTgt spid="46"/>
                                        </p:tgtEl>
                                      </p:cBhvr>
                                    </p:animEffect>
                                    <p:anim calcmode="lin" valueType="num">
                                      <p:cBhvr>
                                        <p:cTn id="13" dur="250" fill="hold"/>
                                        <p:tgtEl>
                                          <p:spTgt spid="46"/>
                                        </p:tgtEl>
                                        <p:attrNameLst>
                                          <p:attrName>ppt_x</p:attrName>
                                        </p:attrNameLst>
                                      </p:cBhvr>
                                      <p:tavLst>
                                        <p:tav tm="0">
                                          <p:val>
                                            <p:strVal val="#ppt_x"/>
                                          </p:val>
                                        </p:tav>
                                        <p:tav tm="100000">
                                          <p:val>
                                            <p:strVal val="#ppt_x"/>
                                          </p:val>
                                        </p:tav>
                                      </p:tavLst>
                                    </p:anim>
                                    <p:anim calcmode="lin" valueType="num">
                                      <p:cBhvr>
                                        <p:cTn id="14" dur="25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50"/>
                                        <p:tgtEl>
                                          <p:spTgt spid="45"/>
                                        </p:tgtEl>
                                      </p:cBhvr>
                                    </p:animEffect>
                                    <p:anim calcmode="lin" valueType="num">
                                      <p:cBhvr>
                                        <p:cTn id="18" dur="250" fill="hold"/>
                                        <p:tgtEl>
                                          <p:spTgt spid="45"/>
                                        </p:tgtEl>
                                        <p:attrNameLst>
                                          <p:attrName>ppt_x</p:attrName>
                                        </p:attrNameLst>
                                      </p:cBhvr>
                                      <p:tavLst>
                                        <p:tav tm="0">
                                          <p:val>
                                            <p:strVal val="#ppt_x"/>
                                          </p:val>
                                        </p:tav>
                                        <p:tav tm="100000">
                                          <p:val>
                                            <p:strVal val="#ppt_x"/>
                                          </p:val>
                                        </p:tav>
                                      </p:tavLst>
                                    </p:anim>
                                    <p:anim calcmode="lin" valueType="num">
                                      <p:cBhvr>
                                        <p:cTn id="19" dur="2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250"/>
                                        <p:tgtEl>
                                          <p:spTgt spid="47"/>
                                        </p:tgtEl>
                                      </p:cBhvr>
                                    </p:animEffect>
                                    <p:anim calcmode="lin" valueType="num">
                                      <p:cBhvr>
                                        <p:cTn id="25" dur="250" fill="hold"/>
                                        <p:tgtEl>
                                          <p:spTgt spid="47"/>
                                        </p:tgtEl>
                                        <p:attrNameLst>
                                          <p:attrName>ppt_x</p:attrName>
                                        </p:attrNameLst>
                                      </p:cBhvr>
                                      <p:tavLst>
                                        <p:tav tm="0">
                                          <p:val>
                                            <p:strVal val="#ppt_x"/>
                                          </p:val>
                                        </p:tav>
                                        <p:tav tm="100000">
                                          <p:val>
                                            <p:strVal val="#ppt_x"/>
                                          </p:val>
                                        </p:tav>
                                      </p:tavLst>
                                    </p:anim>
                                    <p:anim calcmode="lin" valueType="num">
                                      <p:cBhvr>
                                        <p:cTn id="2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726508"/>
            <a:ext cx="9274629" cy="4339650"/>
          </a:xfrm>
          <a:prstGeom prst="rect">
            <a:avLst/>
          </a:prstGeom>
          <a:noFill/>
        </p:spPr>
        <p:txBody>
          <a:bodyPr wrap="square" rtlCol="0">
            <a:spAutoFit/>
          </a:bodyPr>
          <a:lstStyle/>
          <a:p>
            <a:r>
              <a:rPr lang="en-US" altLang="zh-CN" sz="13800" dirty="0" smtClean="0">
                <a:solidFill>
                  <a:srgbClr val="CBE3DF"/>
                </a:solidFill>
                <a:latin typeface="Aharoni" panose="02010803020104030203" pitchFamily="2" charset="-79"/>
                <a:ea typeface="Roboto" pitchFamily="2" charset="0"/>
                <a:cs typeface="Aharoni" panose="02010803020104030203" pitchFamily="2" charset="-79"/>
              </a:rPr>
              <a:t>Career</a:t>
            </a:r>
          </a:p>
          <a:p>
            <a:r>
              <a:rPr lang="en-US" altLang="zh-CN" sz="13800" dirty="0" smtClean="0">
                <a:solidFill>
                  <a:srgbClr val="CBE3DF"/>
                </a:solidFill>
                <a:latin typeface="Aharoni" panose="02010803020104030203" pitchFamily="2" charset="-79"/>
                <a:ea typeface="Roboto" pitchFamily="2" charset="0"/>
                <a:cs typeface="Aharoni" panose="02010803020104030203" pitchFamily="2" charset="-79"/>
              </a:rPr>
              <a:t>Capability</a:t>
            </a:r>
          </a:p>
        </p:txBody>
      </p:sp>
      <p:grpSp>
        <p:nvGrpSpPr>
          <p:cNvPr id="8" name="组合 7"/>
          <p:cNvGrpSpPr/>
          <p:nvPr/>
        </p:nvGrpSpPr>
        <p:grpSpPr>
          <a:xfrm>
            <a:off x="3409950" y="0"/>
            <a:ext cx="5372100" cy="4720091"/>
            <a:chOff x="3409950" y="0"/>
            <a:chExt cx="5372100" cy="4720091"/>
          </a:xfrm>
          <a:effectLst>
            <a:outerShdw blurRad="127000" dist="63500" dir="2700000" sx="102000" sy="102000" algn="tl" rotWithShape="0">
              <a:prstClr val="black">
                <a:alpha val="40000"/>
              </a:prstClr>
            </a:outerShdw>
          </a:effectLst>
        </p:grpSpPr>
        <p:sp>
          <p:nvSpPr>
            <p:cNvPr id="4" name="矩形 3"/>
            <p:cNvSpPr/>
            <p:nvPr/>
          </p:nvSpPr>
          <p:spPr>
            <a:xfrm>
              <a:off x="3409950" y="2137910"/>
              <a:ext cx="5372100" cy="2582181"/>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49403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009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4368800" y="2474893"/>
            <a:ext cx="3454400" cy="1908215"/>
          </a:xfrm>
          <a:prstGeom prst="rect">
            <a:avLst/>
          </a:prstGeom>
          <a:noFill/>
          <a:effectLst>
            <a:outerShdw blurRad="127000" dist="63500" dir="2700000" sx="102000" sy="102000" algn="tl" rotWithShape="0">
              <a:prstClr val="black">
                <a:alpha val="40000"/>
              </a:prstClr>
            </a:outerShdw>
          </a:effectLst>
        </p:spPr>
        <p:txBody>
          <a:bodyPr wrap="square" rtlCol="0">
            <a:spAutoFit/>
          </a:bodyPr>
          <a:lstStyle/>
          <a:p>
            <a:pPr algn="ctr"/>
            <a:r>
              <a:rPr lang="en-US" altLang="zh-CN" sz="3600" b="1" dirty="0" smtClean="0">
                <a:solidFill>
                  <a:srgbClr val="F2F2F2"/>
                </a:solidFill>
                <a:effectLst>
                  <a:outerShdw blurRad="50800" dist="38100" dir="2700000" sx="102000" sy="102000" algn="tl" rotWithShape="0">
                    <a:prstClr val="black">
                      <a:alpha val="40000"/>
                    </a:prstClr>
                  </a:outerShdw>
                </a:effectLst>
                <a:latin typeface="黑体" panose="02010609060101010101" pitchFamily="49" charset="-122"/>
                <a:ea typeface="黑体" panose="02010609060101010101" pitchFamily="49" charset="-122"/>
              </a:rPr>
              <a:t>PART 03</a:t>
            </a:r>
          </a:p>
          <a:p>
            <a:pPr algn="dist"/>
            <a:r>
              <a:rPr lang="zh-CN" altLang="en-US" sz="5400" b="1" dirty="0">
                <a:solidFill>
                  <a:srgbClr val="F2F2F2"/>
                </a:solidFill>
                <a:effectLst>
                  <a:outerShdw blurRad="50800" dist="38100" dir="2700000" sx="102000" sy="102000" algn="tl" rotWithShape="0">
                    <a:prstClr val="black">
                      <a:alpha val="40000"/>
                    </a:prstClr>
                  </a:outerShdw>
                </a:effectLst>
                <a:latin typeface="黑体" panose="02010609060101010101" pitchFamily="49" charset="-122"/>
                <a:ea typeface="黑体" panose="02010609060101010101" pitchFamily="49" charset="-122"/>
              </a:rPr>
              <a:t>胜任能力</a:t>
            </a:r>
            <a:endParaRPr lang="en-US" altLang="zh-CN" sz="5400" b="1" dirty="0" smtClean="0">
              <a:solidFill>
                <a:srgbClr val="F2F2F2"/>
              </a:solidFill>
              <a:effectLst>
                <a:outerShdw blurRad="50800" dist="38100" dir="2700000" sx="102000" sy="102000" algn="tl" rotWithShape="0">
                  <a:prstClr val="black">
                    <a:alpha val="40000"/>
                  </a:prstClr>
                </a:outerShdw>
              </a:effectLst>
              <a:latin typeface="黑体" panose="02010609060101010101" pitchFamily="49" charset="-122"/>
              <a:ea typeface="黑体" panose="02010609060101010101" pitchFamily="49" charset="-122"/>
            </a:endParaRPr>
          </a:p>
          <a:p>
            <a:pPr algn="dist"/>
            <a:r>
              <a:rPr lang="en-US" altLang="zh-CN" sz="2400" b="1" dirty="0" smtClean="0">
                <a:solidFill>
                  <a:srgbClr val="F2F2F2"/>
                </a:solidFill>
                <a:effectLst>
                  <a:outerShdw blurRad="50800" dist="38100" dir="2700000" sx="102000" sy="102000" algn="tl" rotWithShape="0">
                    <a:prstClr val="black">
                      <a:alpha val="40000"/>
                    </a:prstClr>
                  </a:outerShdw>
                </a:effectLst>
                <a:latin typeface="黑体" panose="02010609060101010101" pitchFamily="49" charset="-122"/>
                <a:ea typeface="黑体" panose="02010609060101010101" pitchFamily="49" charset="-122"/>
              </a:rPr>
              <a:t>Career capability</a:t>
            </a:r>
            <a:endParaRPr lang="zh-CN" altLang="en-US" sz="2400" b="1" dirty="0">
              <a:solidFill>
                <a:srgbClr val="F2F2F2"/>
              </a:solidFill>
              <a:effectLst>
                <a:outerShdw blurRad="50800" dist="38100" dir="2700000" sx="102000" sy="102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9" name="矩形 8"/>
          <p:cNvSpPr/>
          <p:nvPr/>
        </p:nvSpPr>
        <p:spPr>
          <a:xfrm>
            <a:off x="3632200" y="2311400"/>
            <a:ext cx="4914900" cy="2235200"/>
          </a:xfrm>
          <a:prstGeom prst="rect">
            <a:avLst/>
          </a:prstGeom>
          <a:noFill/>
          <a:ln w="28575">
            <a:solidFill>
              <a:srgbClr val="F2F2F2"/>
            </a:solidFill>
            <a:prstDash val="dash"/>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50800" dist="38100" dir="2700000" algn="tl" rotWithShape="0">
                  <a:prstClr val="black">
                    <a:alpha val="40000"/>
                  </a:prstClr>
                </a:outerShdw>
              </a:effectLst>
            </a:endParaRPr>
          </a:p>
        </p:txBody>
      </p:sp>
      <p:cxnSp>
        <p:nvCxnSpPr>
          <p:cNvPr id="11" name="直接连接符 10"/>
          <p:cNvCxnSpPr/>
          <p:nvPr/>
        </p:nvCxnSpPr>
        <p:spPr>
          <a:xfrm>
            <a:off x="3384897" y="4797468"/>
            <a:ext cx="2990851" cy="0"/>
          </a:xfrm>
          <a:prstGeom prst="line">
            <a:avLst/>
          </a:prstGeom>
          <a:ln>
            <a:solidFill>
              <a:srgbClr val="4F958A"/>
            </a:solidFill>
          </a:ln>
          <a:effectLst>
            <a:outerShdw blurRad="127000" dist="635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09741" y="4783589"/>
            <a:ext cx="3742412" cy="307777"/>
          </a:xfrm>
          <a:prstGeom prst="rect">
            <a:avLst/>
          </a:prstGeom>
          <a:noFill/>
          <a:effectLst>
            <a:outerShdw blurRad="127000" dist="63500" dir="2700000" sx="102000" sy="102000" algn="tl" rotWithShape="0">
              <a:prstClr val="black">
                <a:alpha val="40000"/>
              </a:prstClr>
            </a:outerShdw>
          </a:effectLst>
        </p:spPr>
        <p:txBody>
          <a:bodyPr wrap="square" rtlCol="0">
            <a:spAutoFit/>
          </a:bodyPr>
          <a:lstStyle/>
          <a:p>
            <a:r>
              <a:rPr lang="en-US" altLang="zh-CN" sz="1400" dirty="0" smtClean="0">
                <a:solidFill>
                  <a:srgbClr val="4F958A"/>
                </a:solidFill>
              </a:rPr>
              <a:t>Click to add the title. Click to add the title</a:t>
            </a:r>
            <a:endParaRPr lang="zh-CN" altLang="en-US" sz="1400" dirty="0">
              <a:solidFill>
                <a:srgbClr val="4F958A"/>
              </a:solidFill>
            </a:endParaRPr>
          </a:p>
        </p:txBody>
      </p:sp>
    </p:spTree>
    <p:extLst>
      <p:ext uri="{BB962C8B-B14F-4D97-AF65-F5344CB8AC3E}">
        <p14:creationId xmlns:p14="http://schemas.microsoft.com/office/powerpoint/2010/main" val="1338118125"/>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anim calcmode="lin" valueType="num">
                                      <p:cBhvr>
                                        <p:cTn id="23" dur="250" fill="hold"/>
                                        <p:tgtEl>
                                          <p:spTgt spid="11"/>
                                        </p:tgtEl>
                                        <p:attrNameLst>
                                          <p:attrName>ppt_x</p:attrName>
                                        </p:attrNameLst>
                                      </p:cBhvr>
                                      <p:tavLst>
                                        <p:tav tm="0">
                                          <p:val>
                                            <p:strVal val="#ppt_x"/>
                                          </p:val>
                                        </p:tav>
                                        <p:tav tm="100000">
                                          <p:val>
                                            <p:strVal val="#ppt_x"/>
                                          </p:val>
                                        </p:tav>
                                      </p:tavLst>
                                    </p:anim>
                                    <p:anim calcmode="lin" valueType="num">
                                      <p:cBhvr>
                                        <p:cTn id="24" dur="2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anim calcmode="lin" valueType="num">
                                      <p:cBhvr>
                                        <p:cTn id="28" dur="250" fill="hold"/>
                                        <p:tgtEl>
                                          <p:spTgt spid="12"/>
                                        </p:tgtEl>
                                        <p:attrNameLst>
                                          <p:attrName>ppt_x</p:attrName>
                                        </p:attrNameLst>
                                      </p:cBhvr>
                                      <p:tavLst>
                                        <p:tav tm="0">
                                          <p:val>
                                            <p:strVal val="#ppt_x"/>
                                          </p:val>
                                        </p:tav>
                                        <p:tav tm="100000">
                                          <p:val>
                                            <p:strVal val="#ppt_x"/>
                                          </p:val>
                                        </p:tav>
                                      </p:tavLst>
                                    </p:anim>
                                    <p:anim calcmode="lin" valueType="num">
                                      <p:cBhvr>
                                        <p:cTn id="2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ś1ïḋé">
            <a:extLst>
              <a:ext uri="{FF2B5EF4-FFF2-40B4-BE49-F238E27FC236}">
                <a16:creationId xmlns="" xmlns:lc="http://schemas.openxmlformats.org/drawingml/2006/lockedCanvas" xmlns:a16="http://schemas.microsoft.com/office/drawing/2014/main" xmlns:p14="http://schemas.microsoft.com/office/powerpoint/2010/main" id="{31A898CE-26CE-4E95-BCD8-909356E71BF9}"/>
              </a:ext>
            </a:extLst>
          </p:cNvPr>
          <p:cNvSpPr txBox="1"/>
          <p:nvPr/>
        </p:nvSpPr>
        <p:spPr>
          <a:xfrm>
            <a:off x="673100" y="2623225"/>
            <a:ext cx="1726067" cy="449615"/>
          </a:xfrm>
          <a:prstGeom prst="rect">
            <a:avLst/>
          </a:prstGeom>
        </p:spPr>
        <p:txBody>
          <a:bodyPr vert="horz"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b="1" i="1" dirty="0"/>
              <a:t>Text here</a:t>
            </a:r>
            <a:endParaRPr lang="zh-CN" altLang="en-US" sz="1600" b="1" i="1" dirty="0"/>
          </a:p>
        </p:txBody>
      </p:sp>
      <p:sp>
        <p:nvSpPr>
          <p:cNvPr id="31" name="îṩľídê">
            <a:extLst>
              <a:ext uri="{FF2B5EF4-FFF2-40B4-BE49-F238E27FC236}">
                <a16:creationId xmlns="" xmlns:lc="http://schemas.openxmlformats.org/drawingml/2006/lockedCanvas" xmlns:a16="http://schemas.microsoft.com/office/drawing/2014/main" xmlns:p14="http://schemas.microsoft.com/office/powerpoint/2010/main" id="{31A898CE-26CE-4E95-BCD8-909356E71BF9}"/>
              </a:ext>
            </a:extLst>
          </p:cNvPr>
          <p:cNvSpPr txBox="1"/>
          <p:nvPr/>
        </p:nvSpPr>
        <p:spPr>
          <a:xfrm>
            <a:off x="2590083" y="2623225"/>
            <a:ext cx="1726067" cy="449615"/>
          </a:xfrm>
          <a:prstGeom prst="rect">
            <a:avLst/>
          </a:prstGeom>
        </p:spPr>
        <p:txBody>
          <a:bodyPr vert="horz"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b="1" i="1" dirty="0"/>
              <a:t>Text here</a:t>
            </a:r>
            <a:endParaRPr lang="zh-CN" altLang="en-US" sz="1600" b="1" i="1" dirty="0"/>
          </a:p>
        </p:txBody>
      </p:sp>
      <p:sp>
        <p:nvSpPr>
          <p:cNvPr id="29" name="ïṧļïḓé">
            <a:extLst>
              <a:ext uri="{FF2B5EF4-FFF2-40B4-BE49-F238E27FC236}">
                <a16:creationId xmlns="" xmlns:lc="http://schemas.openxmlformats.org/drawingml/2006/lockedCanvas" xmlns:a16="http://schemas.microsoft.com/office/drawing/2014/main" xmlns:p14="http://schemas.microsoft.com/office/powerpoint/2010/main" id="{31A898CE-26CE-4E95-BCD8-909356E71BF9}"/>
              </a:ext>
            </a:extLst>
          </p:cNvPr>
          <p:cNvSpPr txBox="1"/>
          <p:nvPr/>
        </p:nvSpPr>
        <p:spPr>
          <a:xfrm>
            <a:off x="4507066" y="2623225"/>
            <a:ext cx="1726067" cy="449615"/>
          </a:xfrm>
          <a:prstGeom prst="rect">
            <a:avLst/>
          </a:prstGeom>
        </p:spPr>
        <p:txBody>
          <a:bodyPr vert="horz"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b="1" i="1" dirty="0"/>
              <a:t>Text here</a:t>
            </a:r>
            <a:endParaRPr lang="zh-CN" altLang="en-US" sz="1600" b="1" i="1" dirty="0"/>
          </a:p>
        </p:txBody>
      </p:sp>
      <p:sp>
        <p:nvSpPr>
          <p:cNvPr id="27" name="îṥḷîdê">
            <a:extLst>
              <a:ext uri="{FF2B5EF4-FFF2-40B4-BE49-F238E27FC236}">
                <a16:creationId xmlns="" xmlns:lc="http://schemas.openxmlformats.org/drawingml/2006/lockedCanvas" xmlns:a16="http://schemas.microsoft.com/office/drawing/2014/main" xmlns:p14="http://schemas.microsoft.com/office/powerpoint/2010/main" id="{31A898CE-26CE-4E95-BCD8-909356E71BF9}"/>
              </a:ext>
            </a:extLst>
          </p:cNvPr>
          <p:cNvSpPr txBox="1"/>
          <p:nvPr/>
        </p:nvSpPr>
        <p:spPr>
          <a:xfrm>
            <a:off x="6424050" y="2623225"/>
            <a:ext cx="1726067" cy="449615"/>
          </a:xfrm>
          <a:prstGeom prst="rect">
            <a:avLst/>
          </a:prstGeom>
        </p:spPr>
        <p:txBody>
          <a:bodyPr vert="horz"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b="1" i="1" dirty="0"/>
              <a:t>Text here</a:t>
            </a:r>
            <a:endParaRPr lang="zh-CN" altLang="en-US" sz="1600" b="1" i="1" dirty="0"/>
          </a:p>
        </p:txBody>
      </p:sp>
      <p:sp>
        <p:nvSpPr>
          <p:cNvPr id="9" name="ïşľidê"/>
          <p:cNvSpPr/>
          <p:nvPr/>
        </p:nvSpPr>
        <p:spPr>
          <a:xfrm>
            <a:off x="1334210" y="2142331"/>
            <a:ext cx="403846" cy="419284"/>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rgbClr val="4F958A"/>
          </a:solidFill>
          <a:ln w="3175">
            <a:noFill/>
            <a:prstDash val="solid"/>
            <a:round/>
            <a:headEnd/>
            <a:tailEnd/>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0" name="îšḷïďé"/>
          <p:cNvSpPr/>
          <p:nvPr/>
        </p:nvSpPr>
        <p:spPr>
          <a:xfrm>
            <a:off x="3245520" y="2142331"/>
            <a:ext cx="415193" cy="419284"/>
          </a:xfrm>
          <a:custGeom>
            <a:avLst/>
            <a:gdLst>
              <a:gd name="connsiteX0" fmla="*/ 175624 w 601711"/>
              <a:gd name="connsiteY0" fmla="*/ 342313 h 607639"/>
              <a:gd name="connsiteX1" fmla="*/ 192950 w 601711"/>
              <a:gd name="connsiteY1" fmla="*/ 359711 h 607639"/>
              <a:gd name="connsiteX2" fmla="*/ 192950 w 601711"/>
              <a:gd name="connsiteY2" fmla="*/ 360540 h 607639"/>
              <a:gd name="connsiteX3" fmla="*/ 205575 w 601711"/>
              <a:gd name="connsiteY3" fmla="*/ 362841 h 607639"/>
              <a:gd name="connsiteX4" fmla="*/ 219307 w 601711"/>
              <a:gd name="connsiteY4" fmla="*/ 386223 h 607639"/>
              <a:gd name="connsiteX5" fmla="*/ 210275 w 601711"/>
              <a:gd name="connsiteY5" fmla="*/ 398374 h 607639"/>
              <a:gd name="connsiteX6" fmla="*/ 195899 w 601711"/>
              <a:gd name="connsiteY6" fmla="*/ 399939 h 607639"/>
              <a:gd name="connsiteX7" fmla="*/ 179771 w 601711"/>
              <a:gd name="connsiteY7" fmla="*/ 397546 h 607639"/>
              <a:gd name="connsiteX8" fmla="*/ 170094 w 601711"/>
              <a:gd name="connsiteY8" fmla="*/ 401320 h 607639"/>
              <a:gd name="connsiteX9" fmla="*/ 189355 w 601711"/>
              <a:gd name="connsiteY9" fmla="*/ 411538 h 607639"/>
              <a:gd name="connsiteX10" fmla="*/ 227785 w 601711"/>
              <a:gd name="connsiteY10" fmla="*/ 456092 h 607639"/>
              <a:gd name="connsiteX11" fmla="*/ 191936 w 601711"/>
              <a:gd name="connsiteY11" fmla="*/ 499266 h 607639"/>
              <a:gd name="connsiteX12" fmla="*/ 191936 w 601711"/>
              <a:gd name="connsiteY12" fmla="*/ 503869 h 607639"/>
              <a:gd name="connsiteX13" fmla="*/ 174610 w 601711"/>
              <a:gd name="connsiteY13" fmla="*/ 521267 h 607639"/>
              <a:gd name="connsiteX14" fmla="*/ 157192 w 601711"/>
              <a:gd name="connsiteY14" fmla="*/ 503869 h 607639"/>
              <a:gd name="connsiteX15" fmla="*/ 157192 w 601711"/>
              <a:gd name="connsiteY15" fmla="*/ 501567 h 607639"/>
              <a:gd name="connsiteX16" fmla="*/ 138853 w 601711"/>
              <a:gd name="connsiteY16" fmla="*/ 497701 h 607639"/>
              <a:gd name="connsiteX17" fmla="*/ 125767 w 601711"/>
              <a:gd name="connsiteY17" fmla="*/ 474227 h 607639"/>
              <a:gd name="connsiteX18" fmla="*/ 135259 w 601711"/>
              <a:gd name="connsiteY18" fmla="*/ 461248 h 607639"/>
              <a:gd name="connsiteX19" fmla="*/ 149728 w 601711"/>
              <a:gd name="connsiteY19" fmla="*/ 460143 h 607639"/>
              <a:gd name="connsiteX20" fmla="*/ 170002 w 601711"/>
              <a:gd name="connsiteY20" fmla="*/ 463825 h 607639"/>
              <a:gd name="connsiteX21" fmla="*/ 181706 w 601711"/>
              <a:gd name="connsiteY21" fmla="*/ 458946 h 607639"/>
              <a:gd name="connsiteX22" fmla="*/ 165579 w 601711"/>
              <a:gd name="connsiteY22" fmla="*/ 448544 h 607639"/>
              <a:gd name="connsiteX23" fmla="*/ 124200 w 601711"/>
              <a:gd name="connsiteY23" fmla="*/ 404726 h 607639"/>
              <a:gd name="connsiteX24" fmla="*/ 158206 w 601711"/>
              <a:gd name="connsiteY24" fmla="*/ 363025 h 607639"/>
              <a:gd name="connsiteX25" fmla="*/ 158206 w 601711"/>
              <a:gd name="connsiteY25" fmla="*/ 359711 h 607639"/>
              <a:gd name="connsiteX26" fmla="*/ 175624 w 601711"/>
              <a:gd name="connsiteY26" fmla="*/ 342313 h 607639"/>
              <a:gd name="connsiteX27" fmla="*/ 175980 w 601711"/>
              <a:gd name="connsiteY27" fmla="*/ 316286 h 607639"/>
              <a:gd name="connsiteX28" fmla="*/ 60288 w 601711"/>
              <a:gd name="connsiteY28" fmla="*/ 431815 h 607639"/>
              <a:gd name="connsiteX29" fmla="*/ 175980 w 601711"/>
              <a:gd name="connsiteY29" fmla="*/ 547343 h 607639"/>
              <a:gd name="connsiteX30" fmla="*/ 291671 w 601711"/>
              <a:gd name="connsiteY30" fmla="*/ 431815 h 607639"/>
              <a:gd name="connsiteX31" fmla="*/ 175980 w 601711"/>
              <a:gd name="connsiteY31" fmla="*/ 316286 h 607639"/>
              <a:gd name="connsiteX32" fmla="*/ 175980 w 601711"/>
              <a:gd name="connsiteY32" fmla="*/ 256082 h 607639"/>
              <a:gd name="connsiteX33" fmla="*/ 352051 w 601711"/>
              <a:gd name="connsiteY33" fmla="*/ 431815 h 607639"/>
              <a:gd name="connsiteX34" fmla="*/ 175980 w 601711"/>
              <a:gd name="connsiteY34" fmla="*/ 607639 h 607639"/>
              <a:gd name="connsiteX35" fmla="*/ 0 w 601711"/>
              <a:gd name="connsiteY35" fmla="*/ 431815 h 607639"/>
              <a:gd name="connsiteX36" fmla="*/ 175980 w 601711"/>
              <a:gd name="connsiteY36" fmla="*/ 256082 h 607639"/>
              <a:gd name="connsiteX37" fmla="*/ 224697 w 601711"/>
              <a:gd name="connsiteY37" fmla="*/ 186030 h 607639"/>
              <a:gd name="connsiteX38" fmla="*/ 382969 w 601711"/>
              <a:gd name="connsiteY38" fmla="*/ 232699 h 607639"/>
              <a:gd name="connsiteX39" fmla="*/ 541241 w 601711"/>
              <a:gd name="connsiteY39" fmla="*/ 186030 h 607639"/>
              <a:gd name="connsiteX40" fmla="*/ 382969 w 601711"/>
              <a:gd name="connsiteY40" fmla="*/ 212632 h 607639"/>
              <a:gd name="connsiteX41" fmla="*/ 224697 w 601711"/>
              <a:gd name="connsiteY41" fmla="*/ 186030 h 607639"/>
              <a:gd name="connsiteX42" fmla="*/ 382969 w 601711"/>
              <a:gd name="connsiteY42" fmla="*/ 60292 h 607639"/>
              <a:gd name="connsiteX43" fmla="*/ 224513 w 601711"/>
              <a:gd name="connsiteY43" fmla="*/ 106316 h 607639"/>
              <a:gd name="connsiteX44" fmla="*/ 382969 w 601711"/>
              <a:gd name="connsiteY44" fmla="*/ 152341 h 607639"/>
              <a:gd name="connsiteX45" fmla="*/ 541334 w 601711"/>
              <a:gd name="connsiteY45" fmla="*/ 106316 h 607639"/>
              <a:gd name="connsiteX46" fmla="*/ 382969 w 601711"/>
              <a:gd name="connsiteY46" fmla="*/ 60292 h 607639"/>
              <a:gd name="connsiteX47" fmla="*/ 382969 w 601711"/>
              <a:gd name="connsiteY47" fmla="*/ 0 h 607639"/>
              <a:gd name="connsiteX48" fmla="*/ 601711 w 601711"/>
              <a:gd name="connsiteY48" fmla="*/ 106316 h 607639"/>
              <a:gd name="connsiteX49" fmla="*/ 590281 w 601711"/>
              <a:gd name="connsiteY49" fmla="*/ 146357 h 607639"/>
              <a:gd name="connsiteX50" fmla="*/ 601711 w 601711"/>
              <a:gd name="connsiteY50" fmla="*/ 186675 h 607639"/>
              <a:gd name="connsiteX51" fmla="*/ 590373 w 601711"/>
              <a:gd name="connsiteY51" fmla="*/ 226716 h 607639"/>
              <a:gd name="connsiteX52" fmla="*/ 601711 w 601711"/>
              <a:gd name="connsiteY52" fmla="*/ 267033 h 607639"/>
              <a:gd name="connsiteX53" fmla="*/ 590281 w 601711"/>
              <a:gd name="connsiteY53" fmla="*/ 307074 h 607639"/>
              <a:gd name="connsiteX54" fmla="*/ 601711 w 601711"/>
              <a:gd name="connsiteY54" fmla="*/ 347392 h 607639"/>
              <a:gd name="connsiteX55" fmla="*/ 391173 w 601711"/>
              <a:gd name="connsiteY55" fmla="*/ 453524 h 607639"/>
              <a:gd name="connsiteX56" fmla="*/ 392279 w 601711"/>
              <a:gd name="connsiteY56" fmla="*/ 431801 h 607639"/>
              <a:gd name="connsiteX57" fmla="*/ 388684 w 601711"/>
              <a:gd name="connsiteY57" fmla="*/ 393324 h 607639"/>
              <a:gd name="connsiteX58" fmla="*/ 541057 w 601711"/>
              <a:gd name="connsiteY58" fmla="*/ 346840 h 607639"/>
              <a:gd name="connsiteX59" fmla="*/ 383983 w 601711"/>
              <a:gd name="connsiteY59" fmla="*/ 373258 h 607639"/>
              <a:gd name="connsiteX60" fmla="*/ 355961 w 601711"/>
              <a:gd name="connsiteY60" fmla="*/ 312321 h 607639"/>
              <a:gd name="connsiteX61" fmla="*/ 382969 w 601711"/>
              <a:gd name="connsiteY61" fmla="*/ 313058 h 607639"/>
              <a:gd name="connsiteX62" fmla="*/ 541241 w 601711"/>
              <a:gd name="connsiteY62" fmla="*/ 266389 h 607639"/>
              <a:gd name="connsiteX63" fmla="*/ 382969 w 601711"/>
              <a:gd name="connsiteY63" fmla="*/ 292991 h 607639"/>
              <a:gd name="connsiteX64" fmla="*/ 339922 w 601711"/>
              <a:gd name="connsiteY64" fmla="*/ 291334 h 607639"/>
              <a:gd name="connsiteX65" fmla="*/ 176026 w 601711"/>
              <a:gd name="connsiteY65" fmla="*/ 215854 h 607639"/>
              <a:gd name="connsiteX66" fmla="*/ 170219 w 601711"/>
              <a:gd name="connsiteY66" fmla="*/ 216130 h 607639"/>
              <a:gd name="connsiteX67" fmla="*/ 164135 w 601711"/>
              <a:gd name="connsiteY67" fmla="*/ 186675 h 607639"/>
              <a:gd name="connsiteX68" fmla="*/ 175566 w 601711"/>
              <a:gd name="connsiteY68" fmla="*/ 146357 h 607639"/>
              <a:gd name="connsiteX69" fmla="*/ 164135 w 601711"/>
              <a:gd name="connsiteY69" fmla="*/ 106316 h 607639"/>
              <a:gd name="connsiteX70" fmla="*/ 382969 w 601711"/>
              <a:gd name="connsiteY70" fmla="*/ 0 h 6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1711" h="607639">
                <a:moveTo>
                  <a:pt x="175624" y="342313"/>
                </a:moveTo>
                <a:cubicBezTo>
                  <a:pt x="185208" y="342313"/>
                  <a:pt x="192950" y="350138"/>
                  <a:pt x="192950" y="359711"/>
                </a:cubicBezTo>
                <a:lnTo>
                  <a:pt x="192950" y="360540"/>
                </a:lnTo>
                <a:cubicBezTo>
                  <a:pt x="197465" y="361092"/>
                  <a:pt x="201612" y="361829"/>
                  <a:pt x="205575" y="362841"/>
                </a:cubicBezTo>
                <a:cubicBezTo>
                  <a:pt x="215713" y="365511"/>
                  <a:pt x="221887" y="376005"/>
                  <a:pt x="219307" y="386223"/>
                </a:cubicBezTo>
                <a:cubicBezTo>
                  <a:pt x="217832" y="391838"/>
                  <a:pt x="214607" y="395981"/>
                  <a:pt x="210275" y="398374"/>
                </a:cubicBezTo>
                <a:cubicBezTo>
                  <a:pt x="205944" y="400860"/>
                  <a:pt x="200691" y="401412"/>
                  <a:pt x="195899" y="399939"/>
                </a:cubicBezTo>
                <a:cubicBezTo>
                  <a:pt x="190738" y="398374"/>
                  <a:pt x="185393" y="397546"/>
                  <a:pt x="179771" y="397546"/>
                </a:cubicBezTo>
                <a:cubicBezTo>
                  <a:pt x="178204" y="397546"/>
                  <a:pt x="170094" y="397730"/>
                  <a:pt x="170094" y="401320"/>
                </a:cubicBezTo>
                <a:cubicBezTo>
                  <a:pt x="170094" y="402425"/>
                  <a:pt x="172583" y="405186"/>
                  <a:pt x="189355" y="411538"/>
                </a:cubicBezTo>
                <a:cubicBezTo>
                  <a:pt x="215897" y="420836"/>
                  <a:pt x="227785" y="434644"/>
                  <a:pt x="227785" y="456092"/>
                </a:cubicBezTo>
                <a:cubicBezTo>
                  <a:pt x="227785" y="476805"/>
                  <a:pt x="213869" y="493282"/>
                  <a:pt x="191936" y="499266"/>
                </a:cubicBezTo>
                <a:lnTo>
                  <a:pt x="191936" y="503869"/>
                </a:lnTo>
                <a:cubicBezTo>
                  <a:pt x="191936" y="513442"/>
                  <a:pt x="184195" y="521267"/>
                  <a:pt x="174610" y="521267"/>
                </a:cubicBezTo>
                <a:cubicBezTo>
                  <a:pt x="165026" y="521267"/>
                  <a:pt x="157192" y="513442"/>
                  <a:pt x="157192" y="503869"/>
                </a:cubicBezTo>
                <a:lnTo>
                  <a:pt x="157192" y="501567"/>
                </a:lnTo>
                <a:cubicBezTo>
                  <a:pt x="150833" y="500831"/>
                  <a:pt x="144567" y="499542"/>
                  <a:pt x="138853" y="497701"/>
                </a:cubicBezTo>
                <a:cubicBezTo>
                  <a:pt x="128992" y="494479"/>
                  <a:pt x="123278" y="484261"/>
                  <a:pt x="125767" y="474227"/>
                </a:cubicBezTo>
                <a:cubicBezTo>
                  <a:pt x="127425" y="467783"/>
                  <a:pt x="130743" y="463549"/>
                  <a:pt x="135259" y="461248"/>
                </a:cubicBezTo>
                <a:cubicBezTo>
                  <a:pt x="139590" y="458854"/>
                  <a:pt x="145028" y="458486"/>
                  <a:pt x="149728" y="460143"/>
                </a:cubicBezTo>
                <a:cubicBezTo>
                  <a:pt x="156547" y="462628"/>
                  <a:pt x="163275" y="463825"/>
                  <a:pt x="170002" y="463825"/>
                </a:cubicBezTo>
                <a:cubicBezTo>
                  <a:pt x="174334" y="463825"/>
                  <a:pt x="181706" y="462812"/>
                  <a:pt x="181706" y="458946"/>
                </a:cubicBezTo>
                <a:cubicBezTo>
                  <a:pt x="181706" y="457473"/>
                  <a:pt x="181706" y="454067"/>
                  <a:pt x="165579" y="448544"/>
                </a:cubicBezTo>
                <a:cubicBezTo>
                  <a:pt x="147792" y="442653"/>
                  <a:pt x="124200" y="431606"/>
                  <a:pt x="124200" y="404726"/>
                </a:cubicBezTo>
                <a:cubicBezTo>
                  <a:pt x="124200" y="384750"/>
                  <a:pt x="137102" y="369285"/>
                  <a:pt x="158206" y="363025"/>
                </a:cubicBezTo>
                <a:lnTo>
                  <a:pt x="158206" y="359711"/>
                </a:lnTo>
                <a:cubicBezTo>
                  <a:pt x="158206" y="350138"/>
                  <a:pt x="165947" y="342313"/>
                  <a:pt x="175624" y="342313"/>
                </a:cubicBezTo>
                <a:close/>
                <a:moveTo>
                  <a:pt x="175980" y="316286"/>
                </a:moveTo>
                <a:cubicBezTo>
                  <a:pt x="112188" y="316286"/>
                  <a:pt x="60288" y="368113"/>
                  <a:pt x="60288" y="431815"/>
                </a:cubicBezTo>
                <a:cubicBezTo>
                  <a:pt x="60288" y="495516"/>
                  <a:pt x="112188" y="547343"/>
                  <a:pt x="175980" y="547343"/>
                </a:cubicBezTo>
                <a:cubicBezTo>
                  <a:pt x="239771" y="547343"/>
                  <a:pt x="291671" y="495516"/>
                  <a:pt x="291671" y="431815"/>
                </a:cubicBezTo>
                <a:cubicBezTo>
                  <a:pt x="291671" y="368113"/>
                  <a:pt x="239771" y="316286"/>
                  <a:pt x="175980" y="316286"/>
                </a:cubicBezTo>
                <a:close/>
                <a:moveTo>
                  <a:pt x="175980" y="256082"/>
                </a:moveTo>
                <a:cubicBezTo>
                  <a:pt x="273049" y="256082"/>
                  <a:pt x="352051" y="334881"/>
                  <a:pt x="352051" y="431815"/>
                </a:cubicBezTo>
                <a:cubicBezTo>
                  <a:pt x="352051" y="528748"/>
                  <a:pt x="273049" y="607639"/>
                  <a:pt x="175980" y="607639"/>
                </a:cubicBezTo>
                <a:cubicBezTo>
                  <a:pt x="78909" y="607639"/>
                  <a:pt x="0" y="528748"/>
                  <a:pt x="0" y="431815"/>
                </a:cubicBezTo>
                <a:cubicBezTo>
                  <a:pt x="0" y="334881"/>
                  <a:pt x="78909" y="256082"/>
                  <a:pt x="175980" y="256082"/>
                </a:cubicBezTo>
                <a:close/>
                <a:moveTo>
                  <a:pt x="224697" y="186030"/>
                </a:moveTo>
                <a:cubicBezTo>
                  <a:pt x="223222" y="194683"/>
                  <a:pt x="264611" y="232699"/>
                  <a:pt x="382969" y="232699"/>
                </a:cubicBezTo>
                <a:cubicBezTo>
                  <a:pt x="483445" y="232699"/>
                  <a:pt x="541426" y="202599"/>
                  <a:pt x="541241" y="186030"/>
                </a:cubicBezTo>
                <a:cubicBezTo>
                  <a:pt x="494599" y="206373"/>
                  <a:pt x="421777" y="212632"/>
                  <a:pt x="382969" y="212632"/>
                </a:cubicBezTo>
                <a:cubicBezTo>
                  <a:pt x="344070" y="212632"/>
                  <a:pt x="250600" y="199746"/>
                  <a:pt x="224697" y="186030"/>
                </a:cubicBezTo>
                <a:close/>
                <a:moveTo>
                  <a:pt x="382969" y="60292"/>
                </a:moveTo>
                <a:cubicBezTo>
                  <a:pt x="295399" y="60292"/>
                  <a:pt x="224513" y="80911"/>
                  <a:pt x="224513" y="106316"/>
                </a:cubicBezTo>
                <a:cubicBezTo>
                  <a:pt x="224513" y="131722"/>
                  <a:pt x="295399" y="152341"/>
                  <a:pt x="382969" y="152341"/>
                </a:cubicBezTo>
                <a:cubicBezTo>
                  <a:pt x="470448" y="152341"/>
                  <a:pt x="541334" y="131722"/>
                  <a:pt x="541334" y="106316"/>
                </a:cubicBezTo>
                <a:cubicBezTo>
                  <a:pt x="541334" y="80911"/>
                  <a:pt x="470448" y="60292"/>
                  <a:pt x="382969" y="60292"/>
                </a:cubicBezTo>
                <a:close/>
                <a:moveTo>
                  <a:pt x="382969" y="0"/>
                </a:moveTo>
                <a:cubicBezTo>
                  <a:pt x="448693" y="0"/>
                  <a:pt x="601711" y="10309"/>
                  <a:pt x="601711" y="106316"/>
                </a:cubicBezTo>
                <a:cubicBezTo>
                  <a:pt x="601711" y="121872"/>
                  <a:pt x="597379" y="135035"/>
                  <a:pt x="590281" y="146357"/>
                </a:cubicBezTo>
                <a:cubicBezTo>
                  <a:pt x="597471" y="157771"/>
                  <a:pt x="601711" y="171026"/>
                  <a:pt x="601711" y="186675"/>
                </a:cubicBezTo>
                <a:cubicBezTo>
                  <a:pt x="601711" y="202231"/>
                  <a:pt x="597379" y="215302"/>
                  <a:pt x="590373" y="226716"/>
                </a:cubicBezTo>
                <a:cubicBezTo>
                  <a:pt x="597471" y="238038"/>
                  <a:pt x="601711" y="251385"/>
                  <a:pt x="601711" y="267033"/>
                </a:cubicBezTo>
                <a:cubicBezTo>
                  <a:pt x="601711" y="282589"/>
                  <a:pt x="597379" y="295660"/>
                  <a:pt x="590281" y="307074"/>
                </a:cubicBezTo>
                <a:cubicBezTo>
                  <a:pt x="597471" y="318488"/>
                  <a:pt x="601711" y="331743"/>
                  <a:pt x="601711" y="347392"/>
                </a:cubicBezTo>
                <a:cubicBezTo>
                  <a:pt x="601711" y="439533"/>
                  <a:pt x="460584" y="452696"/>
                  <a:pt x="391173" y="453524"/>
                </a:cubicBezTo>
                <a:cubicBezTo>
                  <a:pt x="391911" y="446436"/>
                  <a:pt x="392279" y="439164"/>
                  <a:pt x="392279" y="431801"/>
                </a:cubicBezTo>
                <a:cubicBezTo>
                  <a:pt x="392279" y="418638"/>
                  <a:pt x="390897" y="405843"/>
                  <a:pt x="388684" y="393324"/>
                </a:cubicBezTo>
                <a:cubicBezTo>
                  <a:pt x="473305" y="392404"/>
                  <a:pt x="540873" y="371601"/>
                  <a:pt x="541057" y="346840"/>
                </a:cubicBezTo>
                <a:cubicBezTo>
                  <a:pt x="491280" y="369300"/>
                  <a:pt x="423067" y="373258"/>
                  <a:pt x="383983" y="373258"/>
                </a:cubicBezTo>
                <a:cubicBezTo>
                  <a:pt x="377807" y="351350"/>
                  <a:pt x="368405" y="330823"/>
                  <a:pt x="355961" y="312321"/>
                </a:cubicBezTo>
                <a:cubicBezTo>
                  <a:pt x="364810" y="312781"/>
                  <a:pt x="373751" y="313058"/>
                  <a:pt x="382969" y="313058"/>
                </a:cubicBezTo>
                <a:cubicBezTo>
                  <a:pt x="470448" y="313058"/>
                  <a:pt x="541241" y="291794"/>
                  <a:pt x="541241" y="266389"/>
                </a:cubicBezTo>
                <a:cubicBezTo>
                  <a:pt x="491004" y="289217"/>
                  <a:pt x="421777" y="292991"/>
                  <a:pt x="382969" y="292991"/>
                </a:cubicBezTo>
                <a:cubicBezTo>
                  <a:pt x="371078" y="292991"/>
                  <a:pt x="356145" y="292531"/>
                  <a:pt x="339922" y="291334"/>
                </a:cubicBezTo>
                <a:cubicBezTo>
                  <a:pt x="300284" y="245218"/>
                  <a:pt x="241566" y="215854"/>
                  <a:pt x="176026" y="215854"/>
                </a:cubicBezTo>
                <a:cubicBezTo>
                  <a:pt x="174091" y="215854"/>
                  <a:pt x="172155" y="216130"/>
                  <a:pt x="170219" y="216130"/>
                </a:cubicBezTo>
                <a:cubicBezTo>
                  <a:pt x="166440" y="207386"/>
                  <a:pt x="164135" y="197629"/>
                  <a:pt x="164135" y="186675"/>
                </a:cubicBezTo>
                <a:cubicBezTo>
                  <a:pt x="164135" y="171026"/>
                  <a:pt x="168376" y="157771"/>
                  <a:pt x="175566" y="146357"/>
                </a:cubicBezTo>
                <a:cubicBezTo>
                  <a:pt x="168560" y="135035"/>
                  <a:pt x="164135" y="121872"/>
                  <a:pt x="164135" y="106316"/>
                </a:cubicBezTo>
                <a:cubicBezTo>
                  <a:pt x="164135" y="10309"/>
                  <a:pt x="317153" y="0"/>
                  <a:pt x="382969" y="0"/>
                </a:cubicBezTo>
                <a:close/>
              </a:path>
            </a:pathLst>
          </a:custGeom>
          <a:solidFill>
            <a:srgbClr val="EB6D4A"/>
          </a:solidFill>
          <a:ln w="3175">
            <a:noFill/>
            <a:prstDash val="solid"/>
            <a:round/>
            <a:headEnd/>
            <a:tailEnd/>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1" name="ïṧľïďê"/>
          <p:cNvSpPr/>
          <p:nvPr/>
        </p:nvSpPr>
        <p:spPr>
          <a:xfrm>
            <a:off x="5160457" y="2160946"/>
            <a:ext cx="419284" cy="400669"/>
          </a:xfrm>
          <a:custGeom>
            <a:avLst/>
            <a:gdLst>
              <a:gd name="connsiteX0" fmla="*/ 420621 w 608768"/>
              <a:gd name="connsiteY0" fmla="*/ 138943 h 581741"/>
              <a:gd name="connsiteX1" fmla="*/ 489388 w 608768"/>
              <a:gd name="connsiteY1" fmla="*/ 138943 h 581741"/>
              <a:gd name="connsiteX2" fmla="*/ 504966 w 608768"/>
              <a:gd name="connsiteY2" fmla="*/ 154497 h 581741"/>
              <a:gd name="connsiteX3" fmla="*/ 504966 w 608768"/>
              <a:gd name="connsiteY3" fmla="*/ 223154 h 581741"/>
              <a:gd name="connsiteX4" fmla="*/ 495379 w 608768"/>
              <a:gd name="connsiteY4" fmla="*/ 237512 h 581741"/>
              <a:gd name="connsiteX5" fmla="*/ 478418 w 608768"/>
              <a:gd name="connsiteY5" fmla="*/ 234107 h 581741"/>
              <a:gd name="connsiteX6" fmla="*/ 458876 w 608768"/>
              <a:gd name="connsiteY6" fmla="*/ 214595 h 581741"/>
              <a:gd name="connsiteX7" fmla="*/ 394533 w 608768"/>
              <a:gd name="connsiteY7" fmla="*/ 278927 h 581741"/>
              <a:gd name="connsiteX8" fmla="*/ 370843 w 608768"/>
              <a:gd name="connsiteY8" fmla="*/ 288683 h 581741"/>
              <a:gd name="connsiteX9" fmla="*/ 347429 w 608768"/>
              <a:gd name="connsiteY9" fmla="*/ 279203 h 581741"/>
              <a:gd name="connsiteX10" fmla="*/ 279768 w 608768"/>
              <a:gd name="connsiteY10" fmla="*/ 212939 h 581741"/>
              <a:gd name="connsiteX11" fmla="*/ 201230 w 608768"/>
              <a:gd name="connsiteY11" fmla="*/ 243770 h 581741"/>
              <a:gd name="connsiteX12" fmla="*/ 188970 w 608768"/>
              <a:gd name="connsiteY12" fmla="*/ 246071 h 581741"/>
              <a:gd name="connsiteX13" fmla="*/ 102965 w 608768"/>
              <a:gd name="connsiteY13" fmla="*/ 246071 h 581741"/>
              <a:gd name="connsiteX14" fmla="*/ 81856 w 608768"/>
              <a:gd name="connsiteY14" fmla="*/ 224995 h 581741"/>
              <a:gd name="connsiteX15" fmla="*/ 102965 w 608768"/>
              <a:gd name="connsiteY15" fmla="*/ 204011 h 581741"/>
              <a:gd name="connsiteX16" fmla="*/ 187403 w 608768"/>
              <a:gd name="connsiteY16" fmla="*/ 204011 h 581741"/>
              <a:gd name="connsiteX17" fmla="*/ 269536 w 608768"/>
              <a:gd name="connsiteY17" fmla="*/ 171799 h 581741"/>
              <a:gd name="connsiteX18" fmla="*/ 305210 w 608768"/>
              <a:gd name="connsiteY18" fmla="*/ 179070 h 581741"/>
              <a:gd name="connsiteX19" fmla="*/ 370751 w 608768"/>
              <a:gd name="connsiteY19" fmla="*/ 243126 h 581741"/>
              <a:gd name="connsiteX20" fmla="*/ 429101 w 608768"/>
              <a:gd name="connsiteY20" fmla="*/ 184868 h 581741"/>
              <a:gd name="connsiteX21" fmla="*/ 409559 w 608768"/>
              <a:gd name="connsiteY21" fmla="*/ 165449 h 581741"/>
              <a:gd name="connsiteX22" fmla="*/ 406240 w 608768"/>
              <a:gd name="connsiteY22" fmla="*/ 148515 h 581741"/>
              <a:gd name="connsiteX23" fmla="*/ 420621 w 608768"/>
              <a:gd name="connsiteY23" fmla="*/ 138943 h 581741"/>
              <a:gd name="connsiteX24" fmla="*/ 81673 w 608768"/>
              <a:gd name="connsiteY24" fmla="*/ 63053 h 581741"/>
              <a:gd name="connsiteX25" fmla="*/ 63145 w 608768"/>
              <a:gd name="connsiteY25" fmla="*/ 81554 h 581741"/>
              <a:gd name="connsiteX26" fmla="*/ 63145 w 608768"/>
              <a:gd name="connsiteY26" fmla="*/ 324928 h 581741"/>
              <a:gd name="connsiteX27" fmla="*/ 81673 w 608768"/>
              <a:gd name="connsiteY27" fmla="*/ 343430 h 581741"/>
              <a:gd name="connsiteX28" fmla="*/ 527095 w 608768"/>
              <a:gd name="connsiteY28" fmla="*/ 343430 h 581741"/>
              <a:gd name="connsiteX29" fmla="*/ 545624 w 608768"/>
              <a:gd name="connsiteY29" fmla="*/ 324928 h 581741"/>
              <a:gd name="connsiteX30" fmla="*/ 545624 w 608768"/>
              <a:gd name="connsiteY30" fmla="*/ 81554 h 581741"/>
              <a:gd name="connsiteX31" fmla="*/ 527095 w 608768"/>
              <a:gd name="connsiteY31" fmla="*/ 63053 h 581741"/>
              <a:gd name="connsiteX32" fmla="*/ 81673 w 608768"/>
              <a:gd name="connsiteY32" fmla="*/ 0 h 581741"/>
              <a:gd name="connsiteX33" fmla="*/ 527095 w 608768"/>
              <a:gd name="connsiteY33" fmla="*/ 0 h 581741"/>
              <a:gd name="connsiteX34" fmla="*/ 608768 w 608768"/>
              <a:gd name="connsiteY34" fmla="*/ 81554 h 581741"/>
              <a:gd name="connsiteX35" fmla="*/ 608768 w 608768"/>
              <a:gd name="connsiteY35" fmla="*/ 324928 h 581741"/>
              <a:gd name="connsiteX36" fmla="*/ 527095 w 608768"/>
              <a:gd name="connsiteY36" fmla="*/ 406482 h 581741"/>
              <a:gd name="connsiteX37" fmla="*/ 405507 w 608768"/>
              <a:gd name="connsiteY37" fmla="*/ 406482 h 581741"/>
              <a:gd name="connsiteX38" fmla="*/ 472800 w 608768"/>
              <a:gd name="connsiteY38" fmla="*/ 535625 h 581741"/>
              <a:gd name="connsiteX39" fmla="*/ 459342 w 608768"/>
              <a:gd name="connsiteY39" fmla="*/ 578151 h 581741"/>
              <a:gd name="connsiteX40" fmla="*/ 444777 w 608768"/>
              <a:gd name="connsiteY40" fmla="*/ 581741 h 581741"/>
              <a:gd name="connsiteX41" fmla="*/ 416754 w 608768"/>
              <a:gd name="connsiteY41" fmla="*/ 564712 h 581741"/>
              <a:gd name="connsiteX42" fmla="*/ 335541 w 608768"/>
              <a:gd name="connsiteY42" fmla="*/ 408876 h 581741"/>
              <a:gd name="connsiteX43" fmla="*/ 335541 w 608768"/>
              <a:gd name="connsiteY43" fmla="*/ 487116 h 581741"/>
              <a:gd name="connsiteX44" fmla="*/ 303923 w 608768"/>
              <a:gd name="connsiteY44" fmla="*/ 518688 h 581741"/>
              <a:gd name="connsiteX45" fmla="*/ 272397 w 608768"/>
              <a:gd name="connsiteY45" fmla="*/ 487116 h 581741"/>
              <a:gd name="connsiteX46" fmla="*/ 272397 w 608768"/>
              <a:gd name="connsiteY46" fmla="*/ 408876 h 581741"/>
              <a:gd name="connsiteX47" fmla="*/ 192015 w 608768"/>
              <a:gd name="connsiteY47" fmla="*/ 564712 h 581741"/>
              <a:gd name="connsiteX48" fmla="*/ 163991 w 608768"/>
              <a:gd name="connsiteY48" fmla="*/ 581741 h 581741"/>
              <a:gd name="connsiteX49" fmla="*/ 149427 w 608768"/>
              <a:gd name="connsiteY49" fmla="*/ 578151 h 581741"/>
              <a:gd name="connsiteX50" fmla="*/ 135968 w 608768"/>
              <a:gd name="connsiteY50" fmla="*/ 535625 h 581741"/>
              <a:gd name="connsiteX51" fmla="*/ 203261 w 608768"/>
              <a:gd name="connsiteY51" fmla="*/ 406482 h 581741"/>
              <a:gd name="connsiteX52" fmla="*/ 81673 w 608768"/>
              <a:gd name="connsiteY52" fmla="*/ 406482 h 581741"/>
              <a:gd name="connsiteX53" fmla="*/ 0 w 608768"/>
              <a:gd name="connsiteY53" fmla="*/ 324928 h 581741"/>
              <a:gd name="connsiteX54" fmla="*/ 0 w 608768"/>
              <a:gd name="connsiteY54" fmla="*/ 81554 h 581741"/>
              <a:gd name="connsiteX55" fmla="*/ 81673 w 608768"/>
              <a:gd name="connsiteY55" fmla="*/ 0 h 5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768" h="581741">
                <a:moveTo>
                  <a:pt x="420621" y="138943"/>
                </a:moveTo>
                <a:lnTo>
                  <a:pt x="489388" y="138943"/>
                </a:lnTo>
                <a:cubicBezTo>
                  <a:pt x="497960" y="138943"/>
                  <a:pt x="504966" y="145846"/>
                  <a:pt x="504966" y="154497"/>
                </a:cubicBezTo>
                <a:lnTo>
                  <a:pt x="504966" y="223154"/>
                </a:lnTo>
                <a:cubicBezTo>
                  <a:pt x="504966" y="229413"/>
                  <a:pt x="501187" y="235119"/>
                  <a:pt x="495379" y="237512"/>
                </a:cubicBezTo>
                <a:cubicBezTo>
                  <a:pt x="489572" y="239905"/>
                  <a:pt x="482843" y="238616"/>
                  <a:pt x="478418" y="234107"/>
                </a:cubicBezTo>
                <a:lnTo>
                  <a:pt x="458876" y="214595"/>
                </a:lnTo>
                <a:lnTo>
                  <a:pt x="394533" y="278927"/>
                </a:lnTo>
                <a:cubicBezTo>
                  <a:pt x="387989" y="285370"/>
                  <a:pt x="379416" y="288683"/>
                  <a:pt x="370843" y="288683"/>
                </a:cubicBezTo>
                <a:cubicBezTo>
                  <a:pt x="362362" y="288683"/>
                  <a:pt x="353882" y="285462"/>
                  <a:pt x="347429" y="279203"/>
                </a:cubicBezTo>
                <a:lnTo>
                  <a:pt x="279768" y="212939"/>
                </a:lnTo>
                <a:lnTo>
                  <a:pt x="201230" y="243770"/>
                </a:lnTo>
                <a:cubicBezTo>
                  <a:pt x="197266" y="245243"/>
                  <a:pt x="193211" y="246071"/>
                  <a:pt x="188970" y="246071"/>
                </a:cubicBezTo>
                <a:lnTo>
                  <a:pt x="102965" y="246071"/>
                </a:lnTo>
                <a:cubicBezTo>
                  <a:pt x="91259" y="246071"/>
                  <a:pt x="81856" y="236592"/>
                  <a:pt x="81856" y="224995"/>
                </a:cubicBezTo>
                <a:cubicBezTo>
                  <a:pt x="81856" y="213399"/>
                  <a:pt x="91259" y="204011"/>
                  <a:pt x="102965" y="204011"/>
                </a:cubicBezTo>
                <a:lnTo>
                  <a:pt x="187403" y="204011"/>
                </a:lnTo>
                <a:lnTo>
                  <a:pt x="269536" y="171799"/>
                </a:lnTo>
                <a:cubicBezTo>
                  <a:pt x="281796" y="167013"/>
                  <a:pt x="295808" y="169867"/>
                  <a:pt x="305210" y="179070"/>
                </a:cubicBezTo>
                <a:lnTo>
                  <a:pt x="370751" y="243126"/>
                </a:lnTo>
                <a:lnTo>
                  <a:pt x="429101" y="184868"/>
                </a:lnTo>
                <a:lnTo>
                  <a:pt x="409559" y="165449"/>
                </a:lnTo>
                <a:cubicBezTo>
                  <a:pt x="405134" y="161031"/>
                  <a:pt x="403844" y="154313"/>
                  <a:pt x="406240" y="148515"/>
                </a:cubicBezTo>
                <a:cubicBezTo>
                  <a:pt x="408637" y="142716"/>
                  <a:pt x="414352" y="138943"/>
                  <a:pt x="420621" y="138943"/>
                </a:cubicBezTo>
                <a:close/>
                <a:moveTo>
                  <a:pt x="81673" y="63053"/>
                </a:moveTo>
                <a:cubicBezTo>
                  <a:pt x="71441" y="63053"/>
                  <a:pt x="63145" y="71429"/>
                  <a:pt x="63145" y="81554"/>
                </a:cubicBezTo>
                <a:lnTo>
                  <a:pt x="63145" y="324928"/>
                </a:lnTo>
                <a:cubicBezTo>
                  <a:pt x="63145" y="335145"/>
                  <a:pt x="71441" y="343430"/>
                  <a:pt x="81673" y="343430"/>
                </a:cubicBezTo>
                <a:lnTo>
                  <a:pt x="527095" y="343430"/>
                </a:lnTo>
                <a:cubicBezTo>
                  <a:pt x="537327" y="343430"/>
                  <a:pt x="545624" y="335145"/>
                  <a:pt x="545624" y="324928"/>
                </a:cubicBezTo>
                <a:lnTo>
                  <a:pt x="545624" y="81554"/>
                </a:lnTo>
                <a:cubicBezTo>
                  <a:pt x="545624" y="71429"/>
                  <a:pt x="537327" y="63053"/>
                  <a:pt x="527095" y="63053"/>
                </a:cubicBezTo>
                <a:close/>
                <a:moveTo>
                  <a:pt x="81673" y="0"/>
                </a:moveTo>
                <a:lnTo>
                  <a:pt x="527095" y="0"/>
                </a:lnTo>
                <a:cubicBezTo>
                  <a:pt x="572080" y="0"/>
                  <a:pt x="608768" y="36635"/>
                  <a:pt x="608768" y="81554"/>
                </a:cubicBezTo>
                <a:lnTo>
                  <a:pt x="608768" y="324928"/>
                </a:lnTo>
                <a:cubicBezTo>
                  <a:pt x="608768" y="369939"/>
                  <a:pt x="572080" y="406482"/>
                  <a:pt x="527095" y="406482"/>
                </a:cubicBezTo>
                <a:lnTo>
                  <a:pt x="405507" y="406482"/>
                </a:lnTo>
                <a:lnTo>
                  <a:pt x="472800" y="535625"/>
                </a:lnTo>
                <a:cubicBezTo>
                  <a:pt x="480820" y="551089"/>
                  <a:pt x="474828" y="570143"/>
                  <a:pt x="459342" y="578151"/>
                </a:cubicBezTo>
                <a:cubicBezTo>
                  <a:pt x="454640" y="580544"/>
                  <a:pt x="449662" y="581741"/>
                  <a:pt x="444777" y="581741"/>
                </a:cubicBezTo>
                <a:cubicBezTo>
                  <a:pt x="433346" y="581741"/>
                  <a:pt x="422377" y="575574"/>
                  <a:pt x="416754" y="564712"/>
                </a:cubicBezTo>
                <a:lnTo>
                  <a:pt x="335541" y="408876"/>
                </a:lnTo>
                <a:lnTo>
                  <a:pt x="335541" y="487116"/>
                </a:lnTo>
                <a:cubicBezTo>
                  <a:pt x="335541" y="504513"/>
                  <a:pt x="321438" y="518688"/>
                  <a:pt x="303923" y="518688"/>
                </a:cubicBezTo>
                <a:cubicBezTo>
                  <a:pt x="286501" y="518688"/>
                  <a:pt x="272397" y="504513"/>
                  <a:pt x="272397" y="487116"/>
                </a:cubicBezTo>
                <a:lnTo>
                  <a:pt x="272397" y="408876"/>
                </a:lnTo>
                <a:lnTo>
                  <a:pt x="192015" y="564712"/>
                </a:lnTo>
                <a:cubicBezTo>
                  <a:pt x="186391" y="575574"/>
                  <a:pt x="175422" y="581741"/>
                  <a:pt x="163991" y="581741"/>
                </a:cubicBezTo>
                <a:cubicBezTo>
                  <a:pt x="159106" y="581741"/>
                  <a:pt x="154128" y="580544"/>
                  <a:pt x="149427" y="578151"/>
                </a:cubicBezTo>
                <a:cubicBezTo>
                  <a:pt x="133940" y="570143"/>
                  <a:pt x="127948" y="551089"/>
                  <a:pt x="135968" y="535625"/>
                </a:cubicBezTo>
                <a:lnTo>
                  <a:pt x="203261" y="406482"/>
                </a:lnTo>
                <a:lnTo>
                  <a:pt x="81673" y="406482"/>
                </a:lnTo>
                <a:cubicBezTo>
                  <a:pt x="36688" y="406482"/>
                  <a:pt x="0" y="369939"/>
                  <a:pt x="0" y="324928"/>
                </a:cubicBezTo>
                <a:lnTo>
                  <a:pt x="0" y="81554"/>
                </a:lnTo>
                <a:cubicBezTo>
                  <a:pt x="0" y="36635"/>
                  <a:pt x="36688" y="0"/>
                  <a:pt x="81673" y="0"/>
                </a:cubicBezTo>
                <a:close/>
              </a:path>
            </a:pathLst>
          </a:custGeom>
          <a:solidFill>
            <a:srgbClr val="4F958A"/>
          </a:solidFill>
          <a:ln w="3175">
            <a:noFill/>
            <a:prstDash val="solid"/>
            <a:round/>
            <a:headEnd/>
            <a:tailEnd/>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2" name="îşlïḓé"/>
          <p:cNvSpPr/>
          <p:nvPr/>
        </p:nvSpPr>
        <p:spPr>
          <a:xfrm>
            <a:off x="7077441" y="2142965"/>
            <a:ext cx="419284" cy="418650"/>
          </a:xfrm>
          <a:custGeom>
            <a:avLst/>
            <a:gdLst>
              <a:gd name="connsiteX0" fmla="*/ 285241 w 606933"/>
              <a:gd name="connsiteY0" fmla="*/ 444068 h 606016"/>
              <a:gd name="connsiteX1" fmla="*/ 303420 w 606933"/>
              <a:gd name="connsiteY1" fmla="*/ 445197 h 606016"/>
              <a:gd name="connsiteX2" fmla="*/ 321693 w 606933"/>
              <a:gd name="connsiteY2" fmla="*/ 444068 h 606016"/>
              <a:gd name="connsiteX3" fmla="*/ 321693 w 606933"/>
              <a:gd name="connsiteY3" fmla="*/ 466921 h 606016"/>
              <a:gd name="connsiteX4" fmla="*/ 321693 w 606933"/>
              <a:gd name="connsiteY4" fmla="*/ 503693 h 606016"/>
              <a:gd name="connsiteX5" fmla="*/ 356356 w 606933"/>
              <a:gd name="connsiteY5" fmla="*/ 553162 h 606016"/>
              <a:gd name="connsiteX6" fmla="*/ 303420 w 606933"/>
              <a:gd name="connsiteY6" fmla="*/ 606016 h 606016"/>
              <a:gd name="connsiteX7" fmla="*/ 250578 w 606933"/>
              <a:gd name="connsiteY7" fmla="*/ 553162 h 606016"/>
              <a:gd name="connsiteX8" fmla="*/ 285241 w 606933"/>
              <a:gd name="connsiteY8" fmla="*/ 503693 h 606016"/>
              <a:gd name="connsiteX9" fmla="*/ 285241 w 606933"/>
              <a:gd name="connsiteY9" fmla="*/ 466921 h 606016"/>
              <a:gd name="connsiteX10" fmla="*/ 416083 w 606933"/>
              <a:gd name="connsiteY10" fmla="*/ 389803 h 606016"/>
              <a:gd name="connsiteX11" fmla="*/ 458471 w 606933"/>
              <a:gd name="connsiteY11" fmla="*/ 432034 h 606016"/>
              <a:gd name="connsiteX12" fmla="*/ 480701 w 606933"/>
              <a:gd name="connsiteY12" fmla="*/ 427143 h 606016"/>
              <a:gd name="connsiteX13" fmla="*/ 533545 w 606933"/>
              <a:gd name="connsiteY13" fmla="*/ 480003 h 606016"/>
              <a:gd name="connsiteX14" fmla="*/ 480701 w 606933"/>
              <a:gd name="connsiteY14" fmla="*/ 532769 h 606016"/>
              <a:gd name="connsiteX15" fmla="*/ 427764 w 606933"/>
              <a:gd name="connsiteY15" fmla="*/ 480003 h 606016"/>
              <a:gd name="connsiteX16" fmla="*/ 432662 w 606933"/>
              <a:gd name="connsiteY16" fmla="*/ 457806 h 606016"/>
              <a:gd name="connsiteX17" fmla="*/ 390368 w 606933"/>
              <a:gd name="connsiteY17" fmla="*/ 415480 h 606016"/>
              <a:gd name="connsiteX18" fmla="*/ 416083 w 606933"/>
              <a:gd name="connsiteY18" fmla="*/ 389803 h 606016"/>
              <a:gd name="connsiteX19" fmla="*/ 190658 w 606933"/>
              <a:gd name="connsiteY19" fmla="*/ 389803 h 606016"/>
              <a:gd name="connsiteX20" fmla="*/ 216283 w 606933"/>
              <a:gd name="connsiteY20" fmla="*/ 415480 h 606016"/>
              <a:gd name="connsiteX21" fmla="*/ 174076 w 606933"/>
              <a:gd name="connsiteY21" fmla="*/ 457806 h 606016"/>
              <a:gd name="connsiteX22" fmla="*/ 178975 w 606933"/>
              <a:gd name="connsiteY22" fmla="*/ 480003 h 606016"/>
              <a:gd name="connsiteX23" fmla="*/ 126123 w 606933"/>
              <a:gd name="connsiteY23" fmla="*/ 532769 h 606016"/>
              <a:gd name="connsiteX24" fmla="*/ 73176 w 606933"/>
              <a:gd name="connsiteY24" fmla="*/ 480003 h 606016"/>
              <a:gd name="connsiteX25" fmla="*/ 126123 w 606933"/>
              <a:gd name="connsiteY25" fmla="*/ 427143 h 606016"/>
              <a:gd name="connsiteX26" fmla="*/ 148357 w 606933"/>
              <a:gd name="connsiteY26" fmla="*/ 432034 h 606016"/>
              <a:gd name="connsiteX27" fmla="*/ 52836 w 606933"/>
              <a:gd name="connsiteY27" fmla="*/ 253330 h 606016"/>
              <a:gd name="connsiteX28" fmla="*/ 102470 w 606933"/>
              <a:gd name="connsiteY28" fmla="*/ 287852 h 606016"/>
              <a:gd name="connsiteX29" fmla="*/ 161711 w 606933"/>
              <a:gd name="connsiteY29" fmla="*/ 287852 h 606016"/>
              <a:gd name="connsiteX30" fmla="*/ 160958 w 606933"/>
              <a:gd name="connsiteY30" fmla="*/ 302997 h 606016"/>
              <a:gd name="connsiteX31" fmla="*/ 162653 w 606933"/>
              <a:gd name="connsiteY31" fmla="*/ 324350 h 606016"/>
              <a:gd name="connsiteX32" fmla="*/ 102470 w 606933"/>
              <a:gd name="connsiteY32" fmla="*/ 324350 h 606016"/>
              <a:gd name="connsiteX33" fmla="*/ 52836 w 606933"/>
              <a:gd name="connsiteY33" fmla="*/ 358966 h 606016"/>
              <a:gd name="connsiteX34" fmla="*/ 0 w 606933"/>
              <a:gd name="connsiteY34" fmla="*/ 306195 h 606016"/>
              <a:gd name="connsiteX35" fmla="*/ 52836 w 606933"/>
              <a:gd name="connsiteY35" fmla="*/ 253330 h 606016"/>
              <a:gd name="connsiteX36" fmla="*/ 553987 w 606933"/>
              <a:gd name="connsiteY36" fmla="*/ 250225 h 606016"/>
              <a:gd name="connsiteX37" fmla="*/ 606933 w 606933"/>
              <a:gd name="connsiteY37" fmla="*/ 302996 h 606016"/>
              <a:gd name="connsiteX38" fmla="*/ 553987 w 606933"/>
              <a:gd name="connsiteY38" fmla="*/ 355861 h 606016"/>
              <a:gd name="connsiteX39" fmla="*/ 505658 w 606933"/>
              <a:gd name="connsiteY39" fmla="*/ 324349 h 606016"/>
              <a:gd name="connsiteX40" fmla="*/ 444139 w 606933"/>
              <a:gd name="connsiteY40" fmla="*/ 324349 h 606016"/>
              <a:gd name="connsiteX41" fmla="*/ 445741 w 606933"/>
              <a:gd name="connsiteY41" fmla="*/ 302996 h 606016"/>
              <a:gd name="connsiteX42" fmla="*/ 444987 w 606933"/>
              <a:gd name="connsiteY42" fmla="*/ 287851 h 606016"/>
              <a:gd name="connsiteX43" fmla="*/ 503397 w 606933"/>
              <a:gd name="connsiteY43" fmla="*/ 287851 h 606016"/>
              <a:gd name="connsiteX44" fmla="*/ 553987 w 606933"/>
              <a:gd name="connsiteY44" fmla="*/ 250225 h 606016"/>
              <a:gd name="connsiteX45" fmla="*/ 303361 w 606933"/>
              <a:gd name="connsiteY45" fmla="*/ 231794 h 606016"/>
              <a:gd name="connsiteX46" fmla="*/ 232049 w 606933"/>
              <a:gd name="connsiteY46" fmla="*/ 302996 h 606016"/>
              <a:gd name="connsiteX47" fmla="*/ 249099 w 606933"/>
              <a:gd name="connsiteY47" fmla="*/ 320115 h 606016"/>
              <a:gd name="connsiteX48" fmla="*/ 266150 w 606933"/>
              <a:gd name="connsiteY48" fmla="*/ 302996 h 606016"/>
              <a:gd name="connsiteX49" fmla="*/ 303455 w 606933"/>
              <a:gd name="connsiteY49" fmla="*/ 265749 h 606016"/>
              <a:gd name="connsiteX50" fmla="*/ 320412 w 606933"/>
              <a:gd name="connsiteY50" fmla="*/ 248819 h 606016"/>
              <a:gd name="connsiteX51" fmla="*/ 303361 w 606933"/>
              <a:gd name="connsiteY51" fmla="*/ 231794 h 606016"/>
              <a:gd name="connsiteX52" fmla="*/ 303455 w 606933"/>
              <a:gd name="connsiteY52" fmla="*/ 188904 h 606016"/>
              <a:gd name="connsiteX53" fmla="*/ 417818 w 606933"/>
              <a:gd name="connsiteY53" fmla="*/ 302996 h 606016"/>
              <a:gd name="connsiteX54" fmla="*/ 303455 w 606933"/>
              <a:gd name="connsiteY54" fmla="*/ 417183 h 606016"/>
              <a:gd name="connsiteX55" fmla="*/ 189186 w 606933"/>
              <a:gd name="connsiteY55" fmla="*/ 302996 h 606016"/>
              <a:gd name="connsiteX56" fmla="*/ 303455 w 606933"/>
              <a:gd name="connsiteY56" fmla="*/ 188904 h 606016"/>
              <a:gd name="connsiteX57" fmla="*/ 480677 w 606933"/>
              <a:gd name="connsiteY57" fmla="*/ 73506 h 606016"/>
              <a:gd name="connsiteX58" fmla="*/ 518018 w 606933"/>
              <a:gd name="connsiteY58" fmla="*/ 88889 h 606016"/>
              <a:gd name="connsiteX59" fmla="*/ 518018 w 606933"/>
              <a:gd name="connsiteY59" fmla="*/ 163406 h 606016"/>
              <a:gd name="connsiteX60" fmla="*/ 458574 w 606933"/>
              <a:gd name="connsiteY60" fmla="*/ 173944 h 606016"/>
              <a:gd name="connsiteX61" fmla="*/ 416275 w 606933"/>
              <a:gd name="connsiteY61" fmla="*/ 216283 h 606016"/>
              <a:gd name="connsiteX62" fmla="*/ 390368 w 606933"/>
              <a:gd name="connsiteY62" fmla="*/ 190503 h 606016"/>
              <a:gd name="connsiteX63" fmla="*/ 405818 w 606933"/>
              <a:gd name="connsiteY63" fmla="*/ 175073 h 606016"/>
              <a:gd name="connsiteX64" fmla="*/ 432855 w 606933"/>
              <a:gd name="connsiteY64" fmla="*/ 148258 h 606016"/>
              <a:gd name="connsiteX65" fmla="*/ 443406 w 606933"/>
              <a:gd name="connsiteY65" fmla="*/ 88889 h 606016"/>
              <a:gd name="connsiteX66" fmla="*/ 480677 w 606933"/>
              <a:gd name="connsiteY66" fmla="*/ 73506 h 606016"/>
              <a:gd name="connsiteX67" fmla="*/ 126232 w 606933"/>
              <a:gd name="connsiteY67" fmla="*/ 73247 h 606016"/>
              <a:gd name="connsiteX68" fmla="*/ 179075 w 606933"/>
              <a:gd name="connsiteY68" fmla="*/ 126039 h 606016"/>
              <a:gd name="connsiteX69" fmla="*/ 174177 w 606933"/>
              <a:gd name="connsiteY69" fmla="*/ 148247 h 606016"/>
              <a:gd name="connsiteX70" fmla="*/ 216565 w 606933"/>
              <a:gd name="connsiteY70" fmla="*/ 190499 h 606016"/>
              <a:gd name="connsiteX71" fmla="*/ 190755 w 606933"/>
              <a:gd name="connsiteY71" fmla="*/ 216283 h 606016"/>
              <a:gd name="connsiteX72" fmla="*/ 148462 w 606933"/>
              <a:gd name="connsiteY72" fmla="*/ 173937 h 606016"/>
              <a:gd name="connsiteX73" fmla="*/ 126232 w 606933"/>
              <a:gd name="connsiteY73" fmla="*/ 178830 h 606016"/>
              <a:gd name="connsiteX74" fmla="*/ 73388 w 606933"/>
              <a:gd name="connsiteY74" fmla="*/ 126039 h 606016"/>
              <a:gd name="connsiteX75" fmla="*/ 126232 w 606933"/>
              <a:gd name="connsiteY75" fmla="*/ 73247 h 606016"/>
              <a:gd name="connsiteX76" fmla="*/ 303420 w 606933"/>
              <a:gd name="connsiteY76" fmla="*/ 0 h 606016"/>
              <a:gd name="connsiteX77" fmla="*/ 356356 w 606933"/>
              <a:gd name="connsiteY77" fmla="*/ 52775 h 606016"/>
              <a:gd name="connsiteX78" fmla="*/ 321693 w 606933"/>
              <a:gd name="connsiteY78" fmla="*/ 102352 h 606016"/>
              <a:gd name="connsiteX79" fmla="*/ 321693 w 606933"/>
              <a:gd name="connsiteY79" fmla="*/ 162089 h 606016"/>
              <a:gd name="connsiteX80" fmla="*/ 303420 w 606933"/>
              <a:gd name="connsiteY80" fmla="*/ 160960 h 606016"/>
              <a:gd name="connsiteX81" fmla="*/ 285241 w 606933"/>
              <a:gd name="connsiteY81" fmla="*/ 162089 h 606016"/>
              <a:gd name="connsiteX82" fmla="*/ 285241 w 606933"/>
              <a:gd name="connsiteY82" fmla="*/ 102352 h 606016"/>
              <a:gd name="connsiteX83" fmla="*/ 250578 w 606933"/>
              <a:gd name="connsiteY83" fmla="*/ 52775 h 606016"/>
              <a:gd name="connsiteX84" fmla="*/ 303420 w 606933"/>
              <a:gd name="connsiteY84"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6933" h="606016">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rgbClr val="EB6D4A"/>
          </a:solidFill>
          <a:ln w="3175">
            <a:noFill/>
            <a:prstDash val="solid"/>
            <a:round/>
            <a:headEnd/>
            <a:tailEnd/>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cxnSp>
        <p:nvCxnSpPr>
          <p:cNvPr id="13" name="直接连接符 12"/>
          <p:cNvCxnSpPr/>
          <p:nvPr/>
        </p:nvCxnSpPr>
        <p:spPr>
          <a:xfrm>
            <a:off x="2494625" y="2639300"/>
            <a:ext cx="0" cy="147236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11608" y="2639300"/>
            <a:ext cx="0" cy="147236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328591" y="2639300"/>
            <a:ext cx="0" cy="147236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98617" y="5107949"/>
            <a:ext cx="1084580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736402" y="228007"/>
            <a:ext cx="1809143" cy="508473"/>
            <a:chOff x="1156126" y="482839"/>
            <a:chExt cx="1809143" cy="508473"/>
          </a:xfrm>
        </p:grpSpPr>
        <p:grpSp>
          <p:nvGrpSpPr>
            <p:cNvPr id="36" name="组合 35"/>
            <p:cNvGrpSpPr/>
            <p:nvPr/>
          </p:nvGrpSpPr>
          <p:grpSpPr>
            <a:xfrm>
              <a:off x="1156126" y="482839"/>
              <a:ext cx="1723808" cy="508473"/>
              <a:chOff x="849086" y="457200"/>
              <a:chExt cx="2364377" cy="587829"/>
            </a:xfrm>
          </p:grpSpPr>
          <p:sp>
            <p:nvSpPr>
              <p:cNvPr id="38" name="矩形 37"/>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40" name="组合 39"/>
          <p:cNvGrpSpPr/>
          <p:nvPr/>
        </p:nvGrpSpPr>
        <p:grpSpPr>
          <a:xfrm>
            <a:off x="683624" y="3134450"/>
            <a:ext cx="1717534" cy="705036"/>
            <a:chOff x="2137898" y="2130378"/>
            <a:chExt cx="2333999" cy="705036"/>
          </a:xfrm>
        </p:grpSpPr>
        <p:sp>
          <p:nvSpPr>
            <p:cNvPr id="41" name="TextBox 13"/>
            <p:cNvSpPr txBox="1"/>
            <p:nvPr/>
          </p:nvSpPr>
          <p:spPr>
            <a:xfrm>
              <a:off x="2261146" y="2130378"/>
              <a:ext cx="2193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2"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43" name="组合 42"/>
          <p:cNvGrpSpPr/>
          <p:nvPr/>
        </p:nvGrpSpPr>
        <p:grpSpPr>
          <a:xfrm>
            <a:off x="2588447" y="3134450"/>
            <a:ext cx="1717534" cy="705036"/>
            <a:chOff x="2137898" y="2130378"/>
            <a:chExt cx="2333999" cy="705036"/>
          </a:xfrm>
        </p:grpSpPr>
        <p:sp>
          <p:nvSpPr>
            <p:cNvPr id="44" name="TextBox 13"/>
            <p:cNvSpPr txBox="1"/>
            <p:nvPr/>
          </p:nvSpPr>
          <p:spPr>
            <a:xfrm>
              <a:off x="2261146" y="2130378"/>
              <a:ext cx="2193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5"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46" name="组合 45"/>
          <p:cNvGrpSpPr/>
          <p:nvPr/>
        </p:nvGrpSpPr>
        <p:grpSpPr>
          <a:xfrm>
            <a:off x="4493270" y="3134450"/>
            <a:ext cx="1717534" cy="705036"/>
            <a:chOff x="2137898" y="2130378"/>
            <a:chExt cx="2333999" cy="705036"/>
          </a:xfrm>
        </p:grpSpPr>
        <p:sp>
          <p:nvSpPr>
            <p:cNvPr id="47" name="TextBox 13"/>
            <p:cNvSpPr txBox="1"/>
            <p:nvPr/>
          </p:nvSpPr>
          <p:spPr>
            <a:xfrm>
              <a:off x="2261146" y="2130378"/>
              <a:ext cx="2193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8"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49" name="组合 48"/>
          <p:cNvGrpSpPr/>
          <p:nvPr/>
        </p:nvGrpSpPr>
        <p:grpSpPr>
          <a:xfrm>
            <a:off x="6398094" y="3134450"/>
            <a:ext cx="1717534" cy="705036"/>
            <a:chOff x="2137898" y="2130378"/>
            <a:chExt cx="2333999" cy="705036"/>
          </a:xfrm>
        </p:grpSpPr>
        <p:sp>
          <p:nvSpPr>
            <p:cNvPr id="50" name="TextBox 13"/>
            <p:cNvSpPr txBox="1"/>
            <p:nvPr/>
          </p:nvSpPr>
          <p:spPr>
            <a:xfrm>
              <a:off x="2261146" y="2130378"/>
              <a:ext cx="2193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1"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52" name="组合 51"/>
          <p:cNvGrpSpPr/>
          <p:nvPr/>
        </p:nvGrpSpPr>
        <p:grpSpPr>
          <a:xfrm>
            <a:off x="9307177" y="1026436"/>
            <a:ext cx="2008523" cy="3783177"/>
            <a:chOff x="8453506" y="4288596"/>
            <a:chExt cx="373519" cy="703546"/>
          </a:xfrm>
          <a:solidFill>
            <a:srgbClr val="4F958A"/>
          </a:solidFill>
          <a:effectLst>
            <a:outerShdw blurRad="127000" dist="63500" dir="2700000" sx="102000" sy="102000" algn="tl" rotWithShape="0">
              <a:prstClr val="black">
                <a:alpha val="40000"/>
              </a:prstClr>
            </a:outerShdw>
          </a:effectLst>
        </p:grpSpPr>
        <p:sp>
          <p:nvSpPr>
            <p:cNvPr id="53" name="Freeform 13"/>
            <p:cNvSpPr>
              <a:spLocks noEditPoints="1"/>
            </p:cNvSpPr>
            <p:nvPr/>
          </p:nvSpPr>
          <p:spPr bwMode="auto">
            <a:xfrm>
              <a:off x="8453506" y="4504776"/>
              <a:ext cx="373519" cy="487366"/>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等线" panose="020F0502020204030204"/>
                <a:ea typeface="+mn-ea"/>
              </a:endParaRPr>
            </a:p>
          </p:txBody>
        </p:sp>
        <p:sp>
          <p:nvSpPr>
            <p:cNvPr id="54" name="Freeform 14"/>
            <p:cNvSpPr>
              <a:spLocks noEditPoints="1"/>
            </p:cNvSpPr>
            <p:nvPr/>
          </p:nvSpPr>
          <p:spPr bwMode="auto">
            <a:xfrm>
              <a:off x="8453506" y="4419072"/>
              <a:ext cx="373519" cy="143268"/>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等线" panose="020F0502020204030204"/>
                <a:ea typeface="+mn-ea"/>
              </a:endParaRPr>
            </a:p>
          </p:txBody>
        </p:sp>
        <p:sp>
          <p:nvSpPr>
            <p:cNvPr id="55" name="Freeform 15"/>
            <p:cNvSpPr>
              <a:spLocks noEditPoints="1"/>
            </p:cNvSpPr>
            <p:nvPr/>
          </p:nvSpPr>
          <p:spPr bwMode="auto">
            <a:xfrm>
              <a:off x="8453506" y="4332088"/>
              <a:ext cx="373519" cy="143268"/>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等线" panose="020F0502020204030204"/>
                <a:ea typeface="+mn-ea"/>
              </a:endParaRPr>
            </a:p>
          </p:txBody>
        </p:sp>
        <p:sp>
          <p:nvSpPr>
            <p:cNvPr id="56" name="Freeform 16"/>
            <p:cNvSpPr>
              <a:spLocks noEditPoints="1"/>
            </p:cNvSpPr>
            <p:nvPr/>
          </p:nvSpPr>
          <p:spPr bwMode="auto">
            <a:xfrm>
              <a:off x="8453506" y="4288596"/>
              <a:ext cx="220018" cy="101055"/>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等线" panose="020F0502020204030204"/>
                <a:ea typeface="+mn-ea"/>
              </a:endParaRPr>
            </a:p>
          </p:txBody>
        </p:sp>
      </p:grpSp>
      <p:sp>
        <p:nvSpPr>
          <p:cNvPr id="57" name="Freeform 1411"/>
          <p:cNvSpPr>
            <a:spLocks/>
          </p:cNvSpPr>
          <p:nvPr/>
        </p:nvSpPr>
        <p:spPr bwMode="auto">
          <a:xfrm>
            <a:off x="10063747" y="3621606"/>
            <a:ext cx="544441" cy="543083"/>
          </a:xfrm>
          <a:custGeom>
            <a:avLst/>
            <a:gdLst>
              <a:gd name="T0" fmla="*/ 75 w 87"/>
              <a:gd name="T1" fmla="*/ 30 h 87"/>
              <a:gd name="T2" fmla="*/ 46 w 87"/>
              <a:gd name="T3" fmla="*/ 18 h 87"/>
              <a:gd name="T4" fmla="*/ 34 w 87"/>
              <a:gd name="T5" fmla="*/ 14 h 87"/>
              <a:gd name="T6" fmla="*/ 5 w 87"/>
              <a:gd name="T7" fmla="*/ 2 h 87"/>
              <a:gd name="T8" fmla="*/ 2 w 87"/>
              <a:gd name="T9" fmla="*/ 5 h 87"/>
              <a:gd name="T10" fmla="*/ 14 w 87"/>
              <a:gd name="T11" fmla="*/ 35 h 87"/>
              <a:gd name="T12" fmla="*/ 18 w 87"/>
              <a:gd name="T13" fmla="*/ 46 h 87"/>
              <a:gd name="T14" fmla="*/ 30 w 87"/>
              <a:gd name="T15" fmla="*/ 76 h 87"/>
              <a:gd name="T16" fmla="*/ 38 w 87"/>
              <a:gd name="T17" fmla="*/ 76 h 87"/>
              <a:gd name="T18" fmla="*/ 51 w 87"/>
              <a:gd name="T19" fmla="*/ 63 h 87"/>
              <a:gd name="T20" fmla="*/ 73 w 87"/>
              <a:gd name="T21" fmla="*/ 85 h 87"/>
              <a:gd name="T22" fmla="*/ 78 w 87"/>
              <a:gd name="T23" fmla="*/ 86 h 87"/>
              <a:gd name="T24" fmla="*/ 86 w 87"/>
              <a:gd name="T25" fmla="*/ 78 h 87"/>
              <a:gd name="T26" fmla="*/ 85 w 87"/>
              <a:gd name="T27" fmla="*/ 73 h 87"/>
              <a:gd name="T28" fmla="*/ 63 w 87"/>
              <a:gd name="T29" fmla="*/ 51 h 87"/>
              <a:gd name="T30" fmla="*/ 76 w 87"/>
              <a:gd name="T31" fmla="*/ 38 h 87"/>
              <a:gd name="T32" fmla="*/ 75 w 87"/>
              <a:gd name="T33"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75" y="30"/>
                </a:moveTo>
                <a:cubicBezTo>
                  <a:pt x="46" y="18"/>
                  <a:pt x="46" y="18"/>
                  <a:pt x="46" y="18"/>
                </a:cubicBezTo>
                <a:cubicBezTo>
                  <a:pt x="43" y="17"/>
                  <a:pt x="38" y="15"/>
                  <a:pt x="34" y="14"/>
                </a:cubicBezTo>
                <a:cubicBezTo>
                  <a:pt x="5" y="2"/>
                  <a:pt x="5" y="2"/>
                  <a:pt x="5" y="2"/>
                </a:cubicBezTo>
                <a:cubicBezTo>
                  <a:pt x="2" y="0"/>
                  <a:pt x="0" y="2"/>
                  <a:pt x="2" y="5"/>
                </a:cubicBezTo>
                <a:cubicBezTo>
                  <a:pt x="14" y="35"/>
                  <a:pt x="14" y="35"/>
                  <a:pt x="14" y="35"/>
                </a:cubicBezTo>
                <a:cubicBezTo>
                  <a:pt x="15" y="38"/>
                  <a:pt x="17" y="43"/>
                  <a:pt x="18" y="46"/>
                </a:cubicBezTo>
                <a:cubicBezTo>
                  <a:pt x="30" y="76"/>
                  <a:pt x="30" y="76"/>
                  <a:pt x="30" y="76"/>
                </a:cubicBezTo>
                <a:cubicBezTo>
                  <a:pt x="32" y="79"/>
                  <a:pt x="35" y="79"/>
                  <a:pt x="38" y="76"/>
                </a:cubicBezTo>
                <a:cubicBezTo>
                  <a:pt x="51" y="63"/>
                  <a:pt x="51" y="63"/>
                  <a:pt x="51" y="63"/>
                </a:cubicBezTo>
                <a:cubicBezTo>
                  <a:pt x="73" y="85"/>
                  <a:pt x="73" y="85"/>
                  <a:pt x="73" y="85"/>
                </a:cubicBezTo>
                <a:cubicBezTo>
                  <a:pt x="75" y="87"/>
                  <a:pt x="76" y="87"/>
                  <a:pt x="78" y="86"/>
                </a:cubicBezTo>
                <a:cubicBezTo>
                  <a:pt x="86" y="78"/>
                  <a:pt x="86" y="78"/>
                  <a:pt x="86" y="78"/>
                </a:cubicBezTo>
                <a:cubicBezTo>
                  <a:pt x="87" y="77"/>
                  <a:pt x="87" y="75"/>
                  <a:pt x="85" y="73"/>
                </a:cubicBezTo>
                <a:cubicBezTo>
                  <a:pt x="63" y="51"/>
                  <a:pt x="63" y="51"/>
                  <a:pt x="63" y="51"/>
                </a:cubicBezTo>
                <a:cubicBezTo>
                  <a:pt x="76" y="38"/>
                  <a:pt x="76" y="38"/>
                  <a:pt x="76" y="38"/>
                </a:cubicBezTo>
                <a:cubicBezTo>
                  <a:pt x="79" y="35"/>
                  <a:pt x="79" y="32"/>
                  <a:pt x="75" y="30"/>
                </a:cubicBezTo>
                <a:close/>
              </a:path>
            </a:pathLst>
          </a:custGeom>
          <a:solidFill>
            <a:srgbClr val="F2F2F2"/>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等线" panose="020F0502020204030204"/>
              <a:ea typeface="等线"/>
            </a:endParaRPr>
          </a:p>
        </p:txBody>
      </p:sp>
    </p:spTree>
    <p:extLst>
      <p:ext uri="{BB962C8B-B14F-4D97-AF65-F5344CB8AC3E}">
        <p14:creationId xmlns:p14="http://schemas.microsoft.com/office/powerpoint/2010/main" val="3752596511"/>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anim calcmode="lin" valueType="num">
                                      <p:cBhvr>
                                        <p:cTn id="8" dur="250" fill="hold"/>
                                        <p:tgtEl>
                                          <p:spTgt spid="33"/>
                                        </p:tgtEl>
                                        <p:attrNameLst>
                                          <p:attrName>ppt_x</p:attrName>
                                        </p:attrNameLst>
                                      </p:cBhvr>
                                      <p:tavLst>
                                        <p:tav tm="0">
                                          <p:val>
                                            <p:strVal val="#ppt_x"/>
                                          </p:val>
                                        </p:tav>
                                        <p:tav tm="100000">
                                          <p:val>
                                            <p:strVal val="#ppt_x"/>
                                          </p:val>
                                        </p:tav>
                                      </p:tavLst>
                                    </p:anim>
                                    <p:anim calcmode="lin" valueType="num">
                                      <p:cBhvr>
                                        <p:cTn id="9" dur="25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250"/>
                                        <p:tgtEl>
                                          <p:spTgt spid="40"/>
                                        </p:tgtEl>
                                      </p:cBhvr>
                                    </p:animEffect>
                                    <p:anim calcmode="lin" valueType="num">
                                      <p:cBhvr>
                                        <p:cTn id="25" dur="250" fill="hold"/>
                                        <p:tgtEl>
                                          <p:spTgt spid="40"/>
                                        </p:tgtEl>
                                        <p:attrNameLst>
                                          <p:attrName>ppt_x</p:attrName>
                                        </p:attrNameLst>
                                      </p:cBhvr>
                                      <p:tavLst>
                                        <p:tav tm="0">
                                          <p:val>
                                            <p:strVal val="#ppt_x"/>
                                          </p:val>
                                        </p:tav>
                                        <p:tav tm="100000">
                                          <p:val>
                                            <p:strVal val="#ppt_x"/>
                                          </p:val>
                                        </p:tav>
                                      </p:tavLst>
                                    </p:anim>
                                    <p:anim calcmode="lin" valueType="num">
                                      <p:cBhvr>
                                        <p:cTn id="26" dur="25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50"/>
                                        <p:tgtEl>
                                          <p:spTgt spid="31"/>
                                        </p:tgtEl>
                                      </p:cBhvr>
                                    </p:animEffect>
                                    <p:anim calcmode="lin" valueType="num">
                                      <p:cBhvr>
                                        <p:cTn id="30" dur="250" fill="hold"/>
                                        <p:tgtEl>
                                          <p:spTgt spid="31"/>
                                        </p:tgtEl>
                                        <p:attrNameLst>
                                          <p:attrName>ppt_x</p:attrName>
                                        </p:attrNameLst>
                                      </p:cBhvr>
                                      <p:tavLst>
                                        <p:tav tm="0">
                                          <p:val>
                                            <p:strVal val="#ppt_x"/>
                                          </p:val>
                                        </p:tav>
                                        <p:tav tm="100000">
                                          <p:val>
                                            <p:strVal val="#ppt_x"/>
                                          </p:val>
                                        </p:tav>
                                      </p:tavLst>
                                    </p:anim>
                                    <p:anim calcmode="lin" valueType="num">
                                      <p:cBhvr>
                                        <p:cTn id="31" dur="25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anim calcmode="lin" valueType="num">
                                      <p:cBhvr>
                                        <p:cTn id="35" dur="250" fill="hold"/>
                                        <p:tgtEl>
                                          <p:spTgt spid="10"/>
                                        </p:tgtEl>
                                        <p:attrNameLst>
                                          <p:attrName>ppt_x</p:attrName>
                                        </p:attrNameLst>
                                      </p:cBhvr>
                                      <p:tavLst>
                                        <p:tav tm="0">
                                          <p:val>
                                            <p:strVal val="#ppt_x"/>
                                          </p:val>
                                        </p:tav>
                                        <p:tav tm="100000">
                                          <p:val>
                                            <p:strVal val="#ppt_x"/>
                                          </p:val>
                                        </p:tav>
                                      </p:tavLst>
                                    </p:anim>
                                    <p:anim calcmode="lin" valueType="num">
                                      <p:cBhvr>
                                        <p:cTn id="3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250"/>
                                        <p:tgtEl>
                                          <p:spTgt spid="43"/>
                                        </p:tgtEl>
                                      </p:cBhvr>
                                    </p:animEffect>
                                    <p:anim calcmode="lin" valueType="num">
                                      <p:cBhvr>
                                        <p:cTn id="47" dur="250" fill="hold"/>
                                        <p:tgtEl>
                                          <p:spTgt spid="43"/>
                                        </p:tgtEl>
                                        <p:attrNameLst>
                                          <p:attrName>ppt_x</p:attrName>
                                        </p:attrNameLst>
                                      </p:cBhvr>
                                      <p:tavLst>
                                        <p:tav tm="0">
                                          <p:val>
                                            <p:strVal val="#ppt_x"/>
                                          </p:val>
                                        </p:tav>
                                        <p:tav tm="100000">
                                          <p:val>
                                            <p:strVal val="#ppt_x"/>
                                          </p:val>
                                        </p:tav>
                                      </p:tavLst>
                                    </p:anim>
                                    <p:anim calcmode="lin" valueType="num">
                                      <p:cBhvr>
                                        <p:cTn id="48" dur="25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50"/>
                                        <p:tgtEl>
                                          <p:spTgt spid="29"/>
                                        </p:tgtEl>
                                      </p:cBhvr>
                                    </p:animEffect>
                                    <p:anim calcmode="lin" valueType="num">
                                      <p:cBhvr>
                                        <p:cTn id="52" dur="250" fill="hold"/>
                                        <p:tgtEl>
                                          <p:spTgt spid="29"/>
                                        </p:tgtEl>
                                        <p:attrNameLst>
                                          <p:attrName>ppt_x</p:attrName>
                                        </p:attrNameLst>
                                      </p:cBhvr>
                                      <p:tavLst>
                                        <p:tav tm="0">
                                          <p:val>
                                            <p:strVal val="#ppt_x"/>
                                          </p:val>
                                        </p:tav>
                                        <p:tav tm="100000">
                                          <p:val>
                                            <p:strVal val="#ppt_x"/>
                                          </p:val>
                                        </p:tav>
                                      </p:tavLst>
                                    </p:anim>
                                    <p:anim calcmode="lin" valueType="num">
                                      <p:cBhvr>
                                        <p:cTn id="53" dur="250" fill="hold"/>
                                        <p:tgtEl>
                                          <p:spTgt spid="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anim calcmode="lin" valueType="num">
                                      <p:cBhvr>
                                        <p:cTn id="57" dur="250" fill="hold"/>
                                        <p:tgtEl>
                                          <p:spTgt spid="11"/>
                                        </p:tgtEl>
                                        <p:attrNameLst>
                                          <p:attrName>ppt_x</p:attrName>
                                        </p:attrNameLst>
                                      </p:cBhvr>
                                      <p:tavLst>
                                        <p:tav tm="0">
                                          <p:val>
                                            <p:strVal val="#ppt_x"/>
                                          </p:val>
                                        </p:tav>
                                        <p:tav tm="100000">
                                          <p:val>
                                            <p:strVal val="#ppt_x"/>
                                          </p:val>
                                        </p:tav>
                                      </p:tavLst>
                                    </p:anim>
                                    <p:anim calcmode="lin" valueType="num">
                                      <p:cBhvr>
                                        <p:cTn id="5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anim calcmode="lin" valueType="num">
                                      <p:cBhvr>
                                        <p:cTn id="64" dur="250" fill="hold"/>
                                        <p:tgtEl>
                                          <p:spTgt spid="15"/>
                                        </p:tgtEl>
                                        <p:attrNameLst>
                                          <p:attrName>ppt_x</p:attrName>
                                        </p:attrNameLst>
                                      </p:cBhvr>
                                      <p:tavLst>
                                        <p:tav tm="0">
                                          <p:val>
                                            <p:strVal val="#ppt_x"/>
                                          </p:val>
                                        </p:tav>
                                        <p:tav tm="100000">
                                          <p:val>
                                            <p:strVal val="#ppt_x"/>
                                          </p:val>
                                        </p:tav>
                                      </p:tavLst>
                                    </p:anim>
                                    <p:anim calcmode="lin" valueType="num">
                                      <p:cBhvr>
                                        <p:cTn id="65" dur="25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250"/>
                                        <p:tgtEl>
                                          <p:spTgt spid="46"/>
                                        </p:tgtEl>
                                      </p:cBhvr>
                                    </p:animEffec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250"/>
                                        <p:tgtEl>
                                          <p:spTgt spid="27"/>
                                        </p:tgtEl>
                                      </p:cBhvr>
                                    </p:animEffect>
                                    <p:anim calcmode="lin" valueType="num">
                                      <p:cBhvr>
                                        <p:cTn id="74" dur="250" fill="hold"/>
                                        <p:tgtEl>
                                          <p:spTgt spid="27"/>
                                        </p:tgtEl>
                                        <p:attrNameLst>
                                          <p:attrName>ppt_x</p:attrName>
                                        </p:attrNameLst>
                                      </p:cBhvr>
                                      <p:tavLst>
                                        <p:tav tm="0">
                                          <p:val>
                                            <p:strVal val="#ppt_x"/>
                                          </p:val>
                                        </p:tav>
                                        <p:tav tm="100000">
                                          <p:val>
                                            <p:strVal val="#ppt_x"/>
                                          </p:val>
                                        </p:tav>
                                      </p:tavLst>
                                    </p:anim>
                                    <p:anim calcmode="lin" valueType="num">
                                      <p:cBhvr>
                                        <p:cTn id="75" dur="25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250"/>
                                        <p:tgtEl>
                                          <p:spTgt spid="12"/>
                                        </p:tgtEl>
                                      </p:cBhvr>
                                    </p:animEffect>
                                    <p:anim calcmode="lin" valueType="num">
                                      <p:cBhvr>
                                        <p:cTn id="79" dur="250" fill="hold"/>
                                        <p:tgtEl>
                                          <p:spTgt spid="12"/>
                                        </p:tgtEl>
                                        <p:attrNameLst>
                                          <p:attrName>ppt_x</p:attrName>
                                        </p:attrNameLst>
                                      </p:cBhvr>
                                      <p:tavLst>
                                        <p:tav tm="0">
                                          <p:val>
                                            <p:strVal val="#ppt_x"/>
                                          </p:val>
                                        </p:tav>
                                        <p:tav tm="100000">
                                          <p:val>
                                            <p:strVal val="#ppt_x"/>
                                          </p:val>
                                        </p:tav>
                                      </p:tavLst>
                                    </p:anim>
                                    <p:anim calcmode="lin" valueType="num">
                                      <p:cBhvr>
                                        <p:cTn id="80" dur="250" fill="hold"/>
                                        <p:tgtEl>
                                          <p:spTgt spid="1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250"/>
                                        <p:tgtEl>
                                          <p:spTgt spid="49"/>
                                        </p:tgtEl>
                                      </p:cBhvr>
                                    </p:animEffect>
                                    <p:anim calcmode="lin" valueType="num">
                                      <p:cBhvr>
                                        <p:cTn id="84" dur="250" fill="hold"/>
                                        <p:tgtEl>
                                          <p:spTgt spid="49"/>
                                        </p:tgtEl>
                                        <p:attrNameLst>
                                          <p:attrName>ppt_x</p:attrName>
                                        </p:attrNameLst>
                                      </p:cBhvr>
                                      <p:tavLst>
                                        <p:tav tm="0">
                                          <p:val>
                                            <p:strVal val="#ppt_x"/>
                                          </p:val>
                                        </p:tav>
                                        <p:tav tm="100000">
                                          <p:val>
                                            <p:strVal val="#ppt_x"/>
                                          </p:val>
                                        </p:tav>
                                      </p:tavLst>
                                    </p:anim>
                                    <p:anim calcmode="lin" valueType="num">
                                      <p:cBhvr>
                                        <p:cTn id="85"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29" grpId="0"/>
      <p:bldP spid="27" grpId="0"/>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文本框 1"/>
          <p:cNvSpPr txBox="1"/>
          <p:nvPr/>
        </p:nvSpPr>
        <p:spPr>
          <a:xfrm>
            <a:off x="4405313" y="431800"/>
            <a:ext cx="3454400" cy="646331"/>
          </a:xfrm>
          <a:prstGeom prst="rect">
            <a:avLst/>
          </a:prstGeom>
          <a:noFill/>
        </p:spPr>
        <p:txBody>
          <a:bodyPr wrap="square" rtlCol="0">
            <a:spAutoFit/>
          </a:bodyPr>
          <a:lstStyle/>
          <a:p>
            <a:pPr algn="ctr"/>
            <a:r>
              <a:rPr lang="zh-CN" altLang="en-US" sz="3600" b="1" dirty="0" smtClean="0">
                <a:solidFill>
                  <a:srgbClr val="4F958A"/>
                </a:solidFill>
                <a:effectLst>
                  <a:outerShdw blurRad="60007" dist="310007" dir="7680000" sy="30000" kx="1300200" algn="ctr" rotWithShape="0">
                    <a:prstClr val="black">
                      <a:alpha val="32000"/>
                    </a:prstClr>
                  </a:outerShdw>
                </a:effectLst>
                <a:latin typeface="黑体" panose="02010609060101010101" pitchFamily="49" charset="-122"/>
                <a:ea typeface="黑体" panose="02010609060101010101" pitchFamily="49" charset="-122"/>
              </a:rPr>
              <a:t>目录</a:t>
            </a:r>
            <a:r>
              <a:rPr lang="en-US" altLang="zh-CN" sz="3200" b="1" dirty="0" smtClean="0">
                <a:solidFill>
                  <a:srgbClr val="4F958A"/>
                </a:solidFill>
                <a:effectLst>
                  <a:outerShdw blurRad="60007" dist="310007" dir="7680000" sy="30000" kx="1300200" algn="ctr" rotWithShape="0">
                    <a:prstClr val="black">
                      <a:alpha val="32000"/>
                    </a:prstClr>
                  </a:outerShdw>
                </a:effectLst>
                <a:latin typeface="黑体" panose="02010609060101010101" pitchFamily="49" charset="-122"/>
                <a:ea typeface="黑体" panose="02010609060101010101" pitchFamily="49" charset="-122"/>
              </a:rPr>
              <a:t>/CONTENTS</a:t>
            </a:r>
            <a:endParaRPr lang="zh-CN" altLang="en-US" sz="3200" b="1" dirty="0">
              <a:solidFill>
                <a:srgbClr val="4F958A"/>
              </a:solidFill>
              <a:effectLst>
                <a:outerShdw blurRad="60007" dist="310007" dir="7680000" sy="30000" kx="1300200" algn="ctr" rotWithShape="0">
                  <a:prstClr val="black">
                    <a:alpha val="32000"/>
                  </a:prstClr>
                </a:outerShdw>
              </a:effectLst>
              <a:latin typeface="黑体" panose="02010609060101010101" pitchFamily="49" charset="-122"/>
              <a:ea typeface="黑体" panose="02010609060101010101" pitchFamily="49" charset="-122"/>
            </a:endParaRPr>
          </a:p>
        </p:txBody>
      </p:sp>
      <p:grpSp>
        <p:nvGrpSpPr>
          <p:cNvPr id="46" name="组合 45"/>
          <p:cNvGrpSpPr/>
          <p:nvPr/>
        </p:nvGrpSpPr>
        <p:grpSpPr>
          <a:xfrm>
            <a:off x="1045677" y="1986192"/>
            <a:ext cx="2136706" cy="4871808"/>
            <a:chOff x="1045677" y="1986192"/>
            <a:chExt cx="2136706" cy="4871808"/>
          </a:xfrm>
          <a:effectLst>
            <a:outerShdw blurRad="127000" dist="114300" dir="2700000" sx="102000" sy="102000" algn="tl" rotWithShape="0">
              <a:prstClr val="black">
                <a:alpha val="40000"/>
              </a:prstClr>
            </a:outerShdw>
          </a:effectLst>
        </p:grpSpPr>
        <p:grpSp>
          <p:nvGrpSpPr>
            <p:cNvPr id="18" name="组合 17"/>
            <p:cNvGrpSpPr/>
            <p:nvPr/>
          </p:nvGrpSpPr>
          <p:grpSpPr>
            <a:xfrm>
              <a:off x="1045677" y="1986192"/>
              <a:ext cx="2136706" cy="4871808"/>
              <a:chOff x="-129545" y="1697191"/>
              <a:chExt cx="2136706" cy="4871808"/>
            </a:xfrm>
          </p:grpSpPr>
          <p:grpSp>
            <p:nvGrpSpPr>
              <p:cNvPr id="14" name="组合 13"/>
              <p:cNvGrpSpPr/>
              <p:nvPr/>
            </p:nvGrpSpPr>
            <p:grpSpPr>
              <a:xfrm>
                <a:off x="213847" y="1697191"/>
                <a:ext cx="1559400" cy="4871808"/>
                <a:chOff x="1336386" y="1650603"/>
                <a:chExt cx="1559400" cy="4871808"/>
              </a:xfrm>
            </p:grpSpPr>
            <p:sp>
              <p:nvSpPr>
                <p:cNvPr id="12" name="矩形 11"/>
                <p:cNvSpPr/>
                <p:nvPr/>
              </p:nvSpPr>
              <p:spPr>
                <a:xfrm>
                  <a:off x="1336386" y="2519659"/>
                  <a:ext cx="1559400" cy="4002752"/>
                </a:xfrm>
                <a:prstGeom prst="rect">
                  <a:avLst/>
                </a:prstGeom>
                <a:gradFill>
                  <a:gsLst>
                    <a:gs pos="100000">
                      <a:schemeClr val="bg1"/>
                    </a:gs>
                    <a:gs pos="27000">
                      <a:srgbClr val="4F958A"/>
                    </a:gs>
                    <a:gs pos="68000">
                      <a:srgbClr val="A6C9C3"/>
                    </a:gs>
                    <a:gs pos="0">
                      <a:srgbClr val="4F958A">
                        <a:lumMod val="9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sp>
              <p:nvSpPr>
                <p:cNvPr id="13" name="椭圆 12"/>
                <p:cNvSpPr/>
                <p:nvPr/>
              </p:nvSpPr>
              <p:spPr>
                <a:xfrm>
                  <a:off x="1336386" y="1650603"/>
                  <a:ext cx="1559400" cy="1559400"/>
                </a:xfrm>
                <a:prstGeom prst="ellipse">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grpSp>
          <p:sp>
            <p:nvSpPr>
              <p:cNvPr id="3" name="文本框 2"/>
              <p:cNvSpPr txBox="1"/>
              <p:nvPr/>
            </p:nvSpPr>
            <p:spPr>
              <a:xfrm>
                <a:off x="-129545" y="2269140"/>
                <a:ext cx="2136706" cy="738664"/>
              </a:xfrm>
              <a:prstGeom prst="rect">
                <a:avLst/>
              </a:prstGeom>
              <a:noFill/>
            </p:spPr>
            <p:txBody>
              <a:bodyPr wrap="square" rtlCol="0">
                <a:spAutoFit/>
              </a:bodyPr>
              <a:lstStyle/>
              <a:p>
                <a:pPr algn="ctr"/>
                <a:r>
                  <a:rPr lang="en-US" altLang="zh-CN" b="1" dirty="0" smtClean="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PART 01</a:t>
                </a:r>
              </a:p>
              <a:p>
                <a:pPr algn="ctr"/>
                <a:r>
                  <a:rPr lang="zh-CN" altLang="en-US" sz="2400" b="1" dirty="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基本信息</a:t>
                </a:r>
                <a:endParaRPr lang="zh-CN" altLang="en-US" sz="2000" b="1" dirty="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grpSp>
        <p:grpSp>
          <p:nvGrpSpPr>
            <p:cNvPr id="19" name="组合 18"/>
            <p:cNvGrpSpPr/>
            <p:nvPr/>
          </p:nvGrpSpPr>
          <p:grpSpPr>
            <a:xfrm>
              <a:off x="1786726" y="3669966"/>
              <a:ext cx="654607" cy="561092"/>
              <a:chOff x="9306891" y="5871691"/>
              <a:chExt cx="333375" cy="285750"/>
            </a:xfrm>
            <a:solidFill>
              <a:schemeClr val="bg1"/>
            </a:solidFill>
            <a:effectLst>
              <a:outerShdw blurRad="50800" dist="38100" dir="2700000" algn="tl" rotWithShape="0">
                <a:prstClr val="black">
                  <a:alpha val="40000"/>
                </a:prstClr>
              </a:outerShdw>
            </a:effectLst>
          </p:grpSpPr>
          <p:sp>
            <p:nvSpPr>
              <p:cNvPr id="20" name="Freeform 890"/>
              <p:cNvSpPr>
                <a:spLocks noEditPoints="1"/>
              </p:cNvSpPr>
              <p:nvPr/>
            </p:nvSpPr>
            <p:spPr bwMode="auto">
              <a:xfrm>
                <a:off x="9306891" y="587169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21" name="Rectangle 891"/>
              <p:cNvSpPr>
                <a:spLocks noChangeArrowheads="1"/>
              </p:cNvSpPr>
              <p:nvPr/>
            </p:nvSpPr>
            <p:spPr bwMode="auto">
              <a:xfrm>
                <a:off x="9400553" y="5917728"/>
                <a:ext cx="88900" cy="88900"/>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22" name="Rectangle 892"/>
              <p:cNvSpPr>
                <a:spLocks noChangeArrowheads="1"/>
              </p:cNvSpPr>
              <p:nvPr/>
            </p:nvSpPr>
            <p:spPr bwMode="auto">
              <a:xfrm>
                <a:off x="9518028" y="5930428"/>
                <a:ext cx="73025" cy="14288"/>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23" name="Rectangle 893"/>
              <p:cNvSpPr>
                <a:spLocks noChangeArrowheads="1"/>
              </p:cNvSpPr>
              <p:nvPr/>
            </p:nvSpPr>
            <p:spPr bwMode="auto">
              <a:xfrm>
                <a:off x="9518028" y="5974878"/>
                <a:ext cx="73025" cy="15875"/>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24" name="Rectangle 894"/>
              <p:cNvSpPr>
                <a:spLocks noChangeArrowheads="1"/>
              </p:cNvSpPr>
              <p:nvPr/>
            </p:nvSpPr>
            <p:spPr bwMode="auto">
              <a:xfrm>
                <a:off x="9400553" y="6036791"/>
                <a:ext cx="190500" cy="14288"/>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25" name="Rectangle 895"/>
              <p:cNvSpPr>
                <a:spLocks noChangeArrowheads="1"/>
              </p:cNvSpPr>
              <p:nvPr/>
            </p:nvSpPr>
            <p:spPr bwMode="auto">
              <a:xfrm>
                <a:off x="9400553" y="6082828"/>
                <a:ext cx="190500" cy="15875"/>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grpSp>
      </p:grpSp>
      <p:grpSp>
        <p:nvGrpSpPr>
          <p:cNvPr id="47" name="组合 46"/>
          <p:cNvGrpSpPr/>
          <p:nvPr/>
        </p:nvGrpSpPr>
        <p:grpSpPr>
          <a:xfrm>
            <a:off x="3925110" y="1986192"/>
            <a:ext cx="1949074" cy="4871807"/>
            <a:chOff x="3925110" y="1986192"/>
            <a:chExt cx="1949074" cy="4871807"/>
          </a:xfrm>
          <a:effectLst>
            <a:outerShdw blurRad="127000" dist="114300" dir="2700000" sx="102000" sy="102000" algn="tl" rotWithShape="0">
              <a:prstClr val="black">
                <a:alpha val="40000"/>
              </a:prstClr>
            </a:outerShdw>
          </a:effectLst>
        </p:grpSpPr>
        <p:grpSp>
          <p:nvGrpSpPr>
            <p:cNvPr id="15" name="组合 14"/>
            <p:cNvGrpSpPr/>
            <p:nvPr/>
          </p:nvGrpSpPr>
          <p:grpSpPr>
            <a:xfrm>
              <a:off x="4123984" y="1986192"/>
              <a:ext cx="1559400" cy="4871807"/>
              <a:chOff x="1336386" y="1650603"/>
              <a:chExt cx="1559400" cy="4871807"/>
            </a:xfrm>
          </p:grpSpPr>
          <p:sp>
            <p:nvSpPr>
              <p:cNvPr id="16" name="矩形 15"/>
              <p:cNvSpPr/>
              <p:nvPr/>
            </p:nvSpPr>
            <p:spPr>
              <a:xfrm>
                <a:off x="1336386" y="2519659"/>
                <a:ext cx="1559400" cy="4002751"/>
              </a:xfrm>
              <a:prstGeom prst="rect">
                <a:avLst/>
              </a:prstGeom>
              <a:gradFill>
                <a:gsLst>
                  <a:gs pos="100000">
                    <a:schemeClr val="bg1"/>
                  </a:gs>
                  <a:gs pos="27000">
                    <a:srgbClr val="4F958A"/>
                  </a:gs>
                  <a:gs pos="68000">
                    <a:srgbClr val="A6C9C3"/>
                  </a:gs>
                  <a:gs pos="0">
                    <a:srgbClr val="4F958A">
                      <a:lumMod val="9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sp>
            <p:nvSpPr>
              <p:cNvPr id="17" name="椭圆 16"/>
              <p:cNvSpPr/>
              <p:nvPr/>
            </p:nvSpPr>
            <p:spPr>
              <a:xfrm>
                <a:off x="1336386" y="1650603"/>
                <a:ext cx="1559400" cy="1559400"/>
              </a:xfrm>
              <a:prstGeom prst="ellipse">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grpSp>
        <p:sp>
          <p:nvSpPr>
            <p:cNvPr id="4" name="文本框 3"/>
            <p:cNvSpPr txBox="1"/>
            <p:nvPr/>
          </p:nvSpPr>
          <p:spPr>
            <a:xfrm>
              <a:off x="3925110" y="2601500"/>
              <a:ext cx="1949074" cy="769441"/>
            </a:xfrm>
            <a:prstGeom prst="rect">
              <a:avLst/>
            </a:prstGeom>
            <a:noFill/>
          </p:spPr>
          <p:txBody>
            <a:bodyPr wrap="square" rtlCol="0">
              <a:spAutoFit/>
            </a:bodyPr>
            <a:lstStyle/>
            <a:p>
              <a:pPr algn="ctr"/>
              <a:r>
                <a:rPr lang="en-US" altLang="zh-CN" sz="2000" b="1" dirty="0" smtClean="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PART 02</a:t>
              </a:r>
            </a:p>
            <a:p>
              <a:pPr algn="ctr"/>
              <a:r>
                <a:rPr lang="zh-CN" altLang="en-US" sz="2400" b="1" dirty="0" smtClean="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岗位认知</a:t>
              </a:r>
              <a:endParaRPr lang="zh-CN" altLang="en-US" sz="2400" b="1" dirty="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grpSp>
          <p:nvGrpSpPr>
            <p:cNvPr id="32" name="组合 31"/>
            <p:cNvGrpSpPr/>
            <p:nvPr/>
          </p:nvGrpSpPr>
          <p:grpSpPr>
            <a:xfrm>
              <a:off x="4577906" y="3692785"/>
              <a:ext cx="639944" cy="484279"/>
              <a:chOff x="1486327" y="5750372"/>
              <a:chExt cx="318590" cy="241094"/>
            </a:xfrm>
            <a:solidFill>
              <a:schemeClr val="bg1"/>
            </a:solidFill>
            <a:effectLst>
              <a:outerShdw blurRad="50800" dist="38100" dir="2700000" algn="tl" rotWithShape="0">
                <a:prstClr val="black">
                  <a:alpha val="40000"/>
                </a:prstClr>
              </a:outerShdw>
            </a:effectLst>
          </p:grpSpPr>
          <p:sp>
            <p:nvSpPr>
              <p:cNvPr id="33" name="Rectangle 494"/>
              <p:cNvSpPr>
                <a:spLocks noChangeArrowheads="1"/>
              </p:cNvSpPr>
              <p:nvPr/>
            </p:nvSpPr>
            <p:spPr bwMode="auto">
              <a:xfrm>
                <a:off x="1543730" y="5888140"/>
                <a:ext cx="25832" cy="54534"/>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34" name="Rectangle 495"/>
              <p:cNvSpPr>
                <a:spLocks noChangeArrowheads="1"/>
              </p:cNvSpPr>
              <p:nvPr/>
            </p:nvSpPr>
            <p:spPr bwMode="auto">
              <a:xfrm>
                <a:off x="1589653" y="5824997"/>
                <a:ext cx="25832" cy="117678"/>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35" name="Rectangle 496"/>
              <p:cNvSpPr>
                <a:spLocks noChangeArrowheads="1"/>
              </p:cNvSpPr>
              <p:nvPr/>
            </p:nvSpPr>
            <p:spPr bwMode="auto">
              <a:xfrm>
                <a:off x="1632707" y="5850827"/>
                <a:ext cx="25832" cy="91845"/>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36" name="Rectangle 497"/>
              <p:cNvSpPr>
                <a:spLocks noChangeArrowheads="1"/>
              </p:cNvSpPr>
              <p:nvPr/>
            </p:nvSpPr>
            <p:spPr bwMode="auto">
              <a:xfrm>
                <a:off x="1678629" y="5913971"/>
                <a:ext cx="25832" cy="28702"/>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37" name="Rectangle 498"/>
              <p:cNvSpPr>
                <a:spLocks noChangeArrowheads="1"/>
              </p:cNvSpPr>
              <p:nvPr/>
            </p:nvSpPr>
            <p:spPr bwMode="auto">
              <a:xfrm>
                <a:off x="1721681" y="5802035"/>
                <a:ext cx="28702" cy="140639"/>
              </a:xfrm>
              <a:prstGeom prst="rect">
                <a:avLst/>
              </a:pr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sp>
            <p:nvSpPr>
              <p:cNvPr id="38" name="Freeform 499"/>
              <p:cNvSpPr>
                <a:spLocks noEditPoints="1"/>
              </p:cNvSpPr>
              <p:nvPr/>
            </p:nvSpPr>
            <p:spPr bwMode="auto">
              <a:xfrm>
                <a:off x="1486327" y="5750372"/>
                <a:ext cx="318590" cy="241094"/>
              </a:xfrm>
              <a:custGeom>
                <a:avLst/>
                <a:gdLst>
                  <a:gd name="T0" fmla="*/ 0 w 111"/>
                  <a:gd name="T1" fmla="*/ 0 h 84"/>
                  <a:gd name="T2" fmla="*/ 0 w 111"/>
                  <a:gd name="T3" fmla="*/ 84 h 84"/>
                  <a:gd name="T4" fmla="*/ 111 w 111"/>
                  <a:gd name="T5" fmla="*/ 84 h 84"/>
                  <a:gd name="T6" fmla="*/ 111 w 111"/>
                  <a:gd name="T7" fmla="*/ 0 h 84"/>
                  <a:gd name="T8" fmla="*/ 0 w 111"/>
                  <a:gd name="T9" fmla="*/ 0 h 84"/>
                  <a:gd name="T10" fmla="*/ 102 w 111"/>
                  <a:gd name="T11" fmla="*/ 74 h 84"/>
                  <a:gd name="T12" fmla="*/ 10 w 111"/>
                  <a:gd name="T13" fmla="*/ 74 h 84"/>
                  <a:gd name="T14" fmla="*/ 10 w 111"/>
                  <a:gd name="T15" fmla="*/ 10 h 84"/>
                  <a:gd name="T16" fmla="*/ 102 w 111"/>
                  <a:gd name="T17" fmla="*/ 10 h 84"/>
                  <a:gd name="T18" fmla="*/ 102 w 111"/>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4">
                    <a:moveTo>
                      <a:pt x="0" y="0"/>
                    </a:moveTo>
                    <a:lnTo>
                      <a:pt x="0" y="84"/>
                    </a:lnTo>
                    <a:lnTo>
                      <a:pt x="111" y="84"/>
                    </a:lnTo>
                    <a:lnTo>
                      <a:pt x="111" y="0"/>
                    </a:lnTo>
                    <a:lnTo>
                      <a:pt x="0" y="0"/>
                    </a:lnTo>
                    <a:close/>
                    <a:moveTo>
                      <a:pt x="102" y="74"/>
                    </a:moveTo>
                    <a:lnTo>
                      <a:pt x="10" y="74"/>
                    </a:lnTo>
                    <a:lnTo>
                      <a:pt x="10" y="10"/>
                    </a:lnTo>
                    <a:lnTo>
                      <a:pt x="102" y="10"/>
                    </a:lnTo>
                    <a:lnTo>
                      <a:pt x="102" y="7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b="1">
                  <a:solidFill>
                    <a:prstClr val="black"/>
                  </a:solidFill>
                  <a:effectLst>
                    <a:outerShdw blurRad="76200" dist="127000" dir="2700000" sx="103000" sy="103000" algn="tl" rotWithShape="0">
                      <a:prstClr val="black">
                        <a:alpha val="40000"/>
                      </a:prstClr>
                    </a:outerShdw>
                  </a:effectLst>
                  <a:latin typeface="等线" panose="020F0502020204030204"/>
                  <a:ea typeface="等线"/>
                </a:endParaRPr>
              </a:p>
            </p:txBody>
          </p:sp>
        </p:grpSp>
      </p:grpSp>
      <p:grpSp>
        <p:nvGrpSpPr>
          <p:cNvPr id="44" name="组合 43"/>
          <p:cNvGrpSpPr/>
          <p:nvPr/>
        </p:nvGrpSpPr>
        <p:grpSpPr>
          <a:xfrm>
            <a:off x="6329189" y="1986192"/>
            <a:ext cx="2150992" cy="4871807"/>
            <a:chOff x="6329189" y="1986192"/>
            <a:chExt cx="2150992" cy="4871807"/>
          </a:xfrm>
          <a:effectLst>
            <a:outerShdw blurRad="127000" dist="114300" dir="2700000" sx="102000" sy="102000" algn="tl" rotWithShape="0">
              <a:prstClr val="black">
                <a:alpha val="40000"/>
              </a:prstClr>
            </a:outerShdw>
          </a:effectLst>
        </p:grpSpPr>
        <p:grpSp>
          <p:nvGrpSpPr>
            <p:cNvPr id="26" name="组合 25"/>
            <p:cNvGrpSpPr/>
            <p:nvPr/>
          </p:nvGrpSpPr>
          <p:grpSpPr>
            <a:xfrm>
              <a:off x="6624985" y="1986192"/>
              <a:ext cx="1559400" cy="4871807"/>
              <a:chOff x="1336386" y="1650603"/>
              <a:chExt cx="1559400" cy="4871807"/>
            </a:xfrm>
          </p:grpSpPr>
          <p:sp>
            <p:nvSpPr>
              <p:cNvPr id="27" name="矩形 26"/>
              <p:cNvSpPr/>
              <p:nvPr/>
            </p:nvSpPr>
            <p:spPr>
              <a:xfrm>
                <a:off x="1336386" y="2519659"/>
                <a:ext cx="1559400" cy="4002751"/>
              </a:xfrm>
              <a:prstGeom prst="rect">
                <a:avLst/>
              </a:prstGeom>
              <a:gradFill>
                <a:gsLst>
                  <a:gs pos="100000">
                    <a:schemeClr val="bg1"/>
                  </a:gs>
                  <a:gs pos="27000">
                    <a:srgbClr val="4F958A"/>
                  </a:gs>
                  <a:gs pos="68000">
                    <a:srgbClr val="A6C9C3"/>
                  </a:gs>
                  <a:gs pos="0">
                    <a:srgbClr val="4F958A">
                      <a:lumMod val="9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sp>
            <p:nvSpPr>
              <p:cNvPr id="28" name="椭圆 27"/>
              <p:cNvSpPr/>
              <p:nvPr/>
            </p:nvSpPr>
            <p:spPr>
              <a:xfrm>
                <a:off x="1336386" y="1650603"/>
                <a:ext cx="1559400" cy="1559400"/>
              </a:xfrm>
              <a:prstGeom prst="ellipse">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grpSp>
        <p:sp>
          <p:nvSpPr>
            <p:cNvPr id="5" name="文本框 4"/>
            <p:cNvSpPr txBox="1"/>
            <p:nvPr/>
          </p:nvSpPr>
          <p:spPr>
            <a:xfrm>
              <a:off x="6329189" y="2624836"/>
              <a:ext cx="2150992" cy="738664"/>
            </a:xfrm>
            <a:prstGeom prst="rect">
              <a:avLst/>
            </a:prstGeom>
            <a:noFill/>
          </p:spPr>
          <p:txBody>
            <a:bodyPr wrap="square" rtlCol="0">
              <a:spAutoFit/>
            </a:bodyPr>
            <a:lstStyle/>
            <a:p>
              <a:pPr algn="ctr"/>
              <a:r>
                <a:rPr lang="en-US" altLang="zh-CN" b="1" dirty="0" smtClean="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PART 03</a:t>
              </a:r>
            </a:p>
            <a:p>
              <a:pPr algn="ctr"/>
              <a:r>
                <a:rPr lang="zh-CN" altLang="en-US" sz="2400" b="1" dirty="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胜任能力</a:t>
              </a:r>
              <a:endParaRPr lang="zh-CN" altLang="en-US" sz="2000" b="1" dirty="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40" name="Freeform 112"/>
            <p:cNvSpPr>
              <a:spLocks noChangeArrowheads="1"/>
            </p:cNvSpPr>
            <p:nvPr/>
          </p:nvSpPr>
          <p:spPr bwMode="auto">
            <a:xfrm>
              <a:off x="7180413" y="3646635"/>
              <a:ext cx="448544" cy="514238"/>
            </a:xfrm>
            <a:custGeom>
              <a:avLst/>
              <a:gdLst>
                <a:gd name="T0" fmla="*/ 410607 w 390"/>
                <a:gd name="T1" fmla="*/ 0 h 444"/>
                <a:gd name="T2" fmla="*/ 0 w 390"/>
                <a:gd name="T3" fmla="*/ 63592 h 444"/>
                <a:gd name="T4" fmla="*/ 52367 w 390"/>
                <a:gd name="T5" fmla="*/ 531536 h 444"/>
                <a:gd name="T6" fmla="*/ 462974 w 390"/>
                <a:gd name="T7" fmla="*/ 478742 h 444"/>
                <a:gd name="T8" fmla="*/ 410607 w 390"/>
                <a:gd name="T9" fmla="*/ 0 h 444"/>
                <a:gd name="T10" fmla="*/ 410607 w 390"/>
                <a:gd name="T11" fmla="*/ 478742 h 444"/>
                <a:gd name="T12" fmla="*/ 52367 w 390"/>
                <a:gd name="T13" fmla="*/ 63592 h 444"/>
                <a:gd name="T14" fmla="*/ 410607 w 390"/>
                <a:gd name="T15" fmla="*/ 478742 h 444"/>
                <a:gd name="T16" fmla="*/ 263026 w 390"/>
                <a:gd name="T17" fmla="*/ 329960 h 444"/>
                <a:gd name="T18" fmla="*/ 115446 w 390"/>
                <a:gd name="T19" fmla="*/ 362356 h 444"/>
                <a:gd name="T20" fmla="*/ 263026 w 390"/>
                <a:gd name="T21" fmla="*/ 329960 h 444"/>
                <a:gd name="T22" fmla="*/ 347528 w 390"/>
                <a:gd name="T23" fmla="*/ 212374 h 444"/>
                <a:gd name="T24" fmla="*/ 232082 w 390"/>
                <a:gd name="T25" fmla="*/ 235172 h 444"/>
                <a:gd name="T26" fmla="*/ 347528 w 390"/>
                <a:gd name="T27" fmla="*/ 212374 h 444"/>
                <a:gd name="T28" fmla="*/ 232082 w 390"/>
                <a:gd name="T29" fmla="*/ 181178 h 444"/>
                <a:gd name="T30" fmla="*/ 347528 w 390"/>
                <a:gd name="T31" fmla="*/ 117586 h 444"/>
                <a:gd name="T32" fmla="*/ 232082 w 390"/>
                <a:gd name="T33" fmla="*/ 181178 h 444"/>
                <a:gd name="T34" fmla="*/ 199948 w 390"/>
                <a:gd name="T35" fmla="*/ 117586 h 444"/>
                <a:gd name="T36" fmla="*/ 115446 w 390"/>
                <a:gd name="T37" fmla="*/ 235172 h 444"/>
                <a:gd name="T38" fmla="*/ 199948 w 390"/>
                <a:gd name="T39" fmla="*/ 117586 h 444"/>
                <a:gd name="T40" fmla="*/ 167813 w 390"/>
                <a:gd name="T41" fmla="*/ 266368 h 444"/>
                <a:gd name="T42" fmla="*/ 115446 w 390"/>
                <a:gd name="T43" fmla="*/ 298764 h 444"/>
                <a:gd name="T44" fmla="*/ 167813 w 390"/>
                <a:gd name="T45" fmla="*/ 266368 h 444"/>
                <a:gd name="T46" fmla="*/ 199948 w 390"/>
                <a:gd name="T47" fmla="*/ 298764 h 444"/>
                <a:gd name="T48" fmla="*/ 347528 w 390"/>
                <a:gd name="T49" fmla="*/ 266368 h 444"/>
                <a:gd name="T50" fmla="*/ 199948 w 390"/>
                <a:gd name="T51" fmla="*/ 298764 h 444"/>
                <a:gd name="T52" fmla="*/ 347528 w 390"/>
                <a:gd name="T53" fmla="*/ 382754 h 444"/>
                <a:gd name="T54" fmla="*/ 115446 w 390"/>
                <a:gd name="T55" fmla="*/ 415150 h 444"/>
                <a:gd name="T56" fmla="*/ 347528 w 390"/>
                <a:gd name="T57" fmla="*/ 382754 h 444"/>
                <a:gd name="T58" fmla="*/ 295161 w 390"/>
                <a:gd name="T59" fmla="*/ 362356 h 444"/>
                <a:gd name="T60" fmla="*/ 347528 w 390"/>
                <a:gd name="T61" fmla="*/ 329960 h 444"/>
                <a:gd name="T62" fmla="*/ 295161 w 390"/>
                <a:gd name="T63" fmla="*/ 362356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a:outerShdw blurRad="50800" dist="38100" dir="2700000" sx="102000" sy="102000" algn="tl" rotWithShape="0">
                <a:prstClr val="black">
                  <a:alpha val="40000"/>
                </a:prstClr>
              </a:outerShdw>
            </a:effectLst>
          </p:spPr>
          <p:txBody>
            <a:bodyPr wrap="none" lIns="36457" tIns="18228" rIns="36457" bIns="18228" anchor="ctr"/>
            <a:lstStyle/>
            <a:p>
              <a:pPr fontAlgn="auto">
                <a:spcBef>
                  <a:spcPts val="0"/>
                </a:spcBef>
                <a:spcAft>
                  <a:spcPts val="0"/>
                </a:spcAft>
                <a:defRPr/>
              </a:pPr>
              <a:endParaRPr lang="zh-CN" altLang="en-US" b="1" kern="0">
                <a:solidFill>
                  <a:prstClr val="black"/>
                </a:solidFill>
                <a:effectLst>
                  <a:outerShdw blurRad="76200" dist="127000" dir="2700000" sx="103000" sy="103000" algn="tl" rotWithShape="0">
                    <a:prstClr val="black">
                      <a:alpha val="40000"/>
                    </a:prstClr>
                  </a:outerShdw>
                </a:effectLst>
                <a:latin typeface="Calibri"/>
                <a:ea typeface="宋体"/>
              </a:endParaRPr>
            </a:p>
          </p:txBody>
        </p:sp>
      </p:grpSp>
      <p:grpSp>
        <p:nvGrpSpPr>
          <p:cNvPr id="45" name="组合 44"/>
          <p:cNvGrpSpPr/>
          <p:nvPr/>
        </p:nvGrpSpPr>
        <p:grpSpPr>
          <a:xfrm>
            <a:off x="8862733" y="1986192"/>
            <a:ext cx="2085905" cy="4871807"/>
            <a:chOff x="8862733" y="1986192"/>
            <a:chExt cx="2085905" cy="4871807"/>
          </a:xfrm>
          <a:effectLst>
            <a:outerShdw blurRad="127000" dist="114300" dir="2700000" sx="102000" sy="102000" algn="tl" rotWithShape="0">
              <a:prstClr val="black">
                <a:alpha val="40000"/>
              </a:prstClr>
            </a:outerShdw>
          </a:effectLst>
        </p:grpSpPr>
        <p:grpSp>
          <p:nvGrpSpPr>
            <p:cNvPr id="29" name="组合 28"/>
            <p:cNvGrpSpPr/>
            <p:nvPr/>
          </p:nvGrpSpPr>
          <p:grpSpPr>
            <a:xfrm>
              <a:off x="9125986" y="1986192"/>
              <a:ext cx="1559400" cy="4871807"/>
              <a:chOff x="1336386" y="1650603"/>
              <a:chExt cx="1559400" cy="4871807"/>
            </a:xfrm>
          </p:grpSpPr>
          <p:sp>
            <p:nvSpPr>
              <p:cNvPr id="30" name="矩形 29"/>
              <p:cNvSpPr/>
              <p:nvPr/>
            </p:nvSpPr>
            <p:spPr>
              <a:xfrm>
                <a:off x="1336386" y="2519659"/>
                <a:ext cx="1559400" cy="4002751"/>
              </a:xfrm>
              <a:prstGeom prst="rect">
                <a:avLst/>
              </a:prstGeom>
              <a:gradFill>
                <a:gsLst>
                  <a:gs pos="100000">
                    <a:schemeClr val="bg1"/>
                  </a:gs>
                  <a:gs pos="27000">
                    <a:srgbClr val="4F958A"/>
                  </a:gs>
                  <a:gs pos="68000">
                    <a:srgbClr val="A6C9C3"/>
                  </a:gs>
                  <a:gs pos="0">
                    <a:srgbClr val="4F958A">
                      <a:lumMod val="9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sp>
            <p:nvSpPr>
              <p:cNvPr id="31" name="椭圆 30"/>
              <p:cNvSpPr/>
              <p:nvPr/>
            </p:nvSpPr>
            <p:spPr>
              <a:xfrm>
                <a:off x="1336386" y="1650603"/>
                <a:ext cx="1559400" cy="1559400"/>
              </a:xfrm>
              <a:prstGeom prst="ellipse">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76200" dist="127000" dir="2700000" sx="103000" sy="103000" algn="tl" rotWithShape="0">
                      <a:prstClr val="black">
                        <a:alpha val="40000"/>
                      </a:prstClr>
                    </a:outerShdw>
                  </a:effectLst>
                </a:endParaRPr>
              </a:p>
            </p:txBody>
          </p:sp>
        </p:grpSp>
        <p:sp>
          <p:nvSpPr>
            <p:cNvPr id="6" name="文本框 5"/>
            <p:cNvSpPr txBox="1"/>
            <p:nvPr/>
          </p:nvSpPr>
          <p:spPr>
            <a:xfrm>
              <a:off x="8862733" y="2647528"/>
              <a:ext cx="2085905" cy="738664"/>
            </a:xfrm>
            <a:prstGeom prst="rect">
              <a:avLst/>
            </a:prstGeom>
            <a:noFill/>
          </p:spPr>
          <p:txBody>
            <a:bodyPr wrap="square" rtlCol="0">
              <a:spAutoFit/>
            </a:bodyPr>
            <a:lstStyle/>
            <a:p>
              <a:pPr algn="ctr"/>
              <a:r>
                <a:rPr lang="en-US" altLang="zh-CN" b="1" dirty="0" smtClean="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PART 04</a:t>
              </a:r>
            </a:p>
            <a:p>
              <a:pPr algn="ctr"/>
              <a:r>
                <a:rPr lang="zh-CN" altLang="en-US" sz="2400" b="1" dirty="0" smtClean="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rPr>
                <a:t>规划展望</a:t>
              </a:r>
              <a:endParaRPr lang="zh-CN" altLang="en-US" sz="2400" b="1" dirty="0">
                <a:solidFill>
                  <a:srgbClr val="F2F2F2"/>
                </a:solidFill>
                <a:effectLst>
                  <a:outerShdw blurRad="76200" dist="127000" dir="27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41" name="Freeform 87"/>
            <p:cNvSpPr>
              <a:spLocks noChangeArrowheads="1"/>
            </p:cNvSpPr>
            <p:nvPr/>
          </p:nvSpPr>
          <p:spPr bwMode="auto">
            <a:xfrm>
              <a:off x="9634118" y="3669966"/>
              <a:ext cx="528929" cy="518182"/>
            </a:xfrm>
            <a:custGeom>
              <a:avLst/>
              <a:gdLst>
                <a:gd name="T0" fmla="*/ 137859 w 462"/>
                <a:gd name="T1" fmla="*/ 181494 h 452"/>
                <a:gd name="T2" fmla="*/ 222972 w 462"/>
                <a:gd name="T3" fmla="*/ 116589 h 452"/>
                <a:gd name="T4" fmla="*/ 222972 w 462"/>
                <a:gd name="T5" fmla="*/ 84136 h 452"/>
                <a:gd name="T6" fmla="*/ 52746 w 462"/>
                <a:gd name="T7" fmla="*/ 105772 h 452"/>
                <a:gd name="T8" fmla="*/ 137859 w 462"/>
                <a:gd name="T9" fmla="*/ 181494 h 452"/>
                <a:gd name="T10" fmla="*/ 74324 w 462"/>
                <a:gd name="T11" fmla="*/ 234380 h 452"/>
                <a:gd name="T12" fmla="*/ 31168 w 462"/>
                <a:gd name="T13" fmla="*/ 149042 h 452"/>
                <a:gd name="T14" fmla="*/ 41957 w 462"/>
                <a:gd name="T15" fmla="*/ 403855 h 452"/>
                <a:gd name="T16" fmla="*/ 74324 w 462"/>
                <a:gd name="T17" fmla="*/ 234380 h 452"/>
                <a:gd name="T18" fmla="*/ 275718 w 462"/>
                <a:gd name="T19" fmla="*/ 42068 h 452"/>
                <a:gd name="T20" fmla="*/ 414776 w 462"/>
                <a:gd name="T21" fmla="*/ 31251 h 452"/>
                <a:gd name="T22" fmla="*/ 181015 w 462"/>
                <a:gd name="T23" fmla="*/ 9616 h 452"/>
                <a:gd name="T24" fmla="*/ 275718 w 462"/>
                <a:gd name="T25" fmla="*/ 42068 h 452"/>
                <a:gd name="T26" fmla="*/ 360831 w 462"/>
                <a:gd name="T27" fmla="*/ 319718 h 452"/>
                <a:gd name="T28" fmla="*/ 297296 w 462"/>
                <a:gd name="T29" fmla="*/ 158657 h 452"/>
                <a:gd name="T30" fmla="*/ 244550 w 462"/>
                <a:gd name="T31" fmla="*/ 149042 h 452"/>
                <a:gd name="T32" fmla="*/ 191804 w 462"/>
                <a:gd name="T33" fmla="*/ 234380 h 452"/>
                <a:gd name="T34" fmla="*/ 360831 w 462"/>
                <a:gd name="T35" fmla="*/ 319718 h 452"/>
                <a:gd name="T36" fmla="*/ 435155 w 462"/>
                <a:gd name="T37" fmla="*/ 393037 h 452"/>
                <a:gd name="T38" fmla="*/ 435155 w 462"/>
                <a:gd name="T39" fmla="*/ 489193 h 452"/>
                <a:gd name="T40" fmla="*/ 467522 w 462"/>
                <a:gd name="T41" fmla="*/ 361787 h 452"/>
                <a:gd name="T42" fmla="*/ 350042 w 462"/>
                <a:gd name="T43" fmla="*/ 361787 h 452"/>
                <a:gd name="T44" fmla="*/ 170226 w 462"/>
                <a:gd name="T45" fmla="*/ 287266 h 452"/>
                <a:gd name="T46" fmla="*/ 128269 w 462"/>
                <a:gd name="T47" fmla="*/ 287266 h 452"/>
                <a:gd name="T48" fmla="*/ 170226 w 462"/>
                <a:gd name="T49" fmla="*/ 521646 h 452"/>
                <a:gd name="T50" fmla="*/ 456733 w 462"/>
                <a:gd name="T51" fmla="*/ 63703 h 452"/>
                <a:gd name="T52" fmla="*/ 329663 w 462"/>
                <a:gd name="T53" fmla="*/ 94954 h 452"/>
                <a:gd name="T54" fmla="*/ 329663 w 462"/>
                <a:gd name="T55" fmla="*/ 127407 h 452"/>
                <a:gd name="T56" fmla="*/ 467522 w 462"/>
                <a:gd name="T57" fmla="*/ 319718 h 452"/>
                <a:gd name="T58" fmla="*/ 552635 w 462"/>
                <a:gd name="T59" fmla="*/ 265631 h 452"/>
                <a:gd name="T60" fmla="*/ 382409 w 462"/>
                <a:gd name="T61" fmla="*/ 393037 h 452"/>
                <a:gd name="T62" fmla="*/ 212183 w 462"/>
                <a:gd name="T63" fmla="*/ 532463 h 452"/>
                <a:gd name="T64" fmla="*/ 393198 w 462"/>
                <a:gd name="T65" fmla="*/ 521646 h 452"/>
                <a:gd name="T66" fmla="*/ 393198 w 462"/>
                <a:gd name="T67" fmla="*/ 403855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bg1"/>
            </a:solidFill>
            <a:ln>
              <a:noFill/>
            </a:ln>
            <a:effectLst>
              <a:outerShdw blurRad="50800" dist="38100" sx="103000" sy="103000" algn="l" rotWithShape="0">
                <a:schemeClr val="bg2">
                  <a:lumMod val="25000"/>
                  <a:alpha val="40000"/>
                </a:schemeClr>
              </a:outerShdw>
            </a:effectLst>
          </p:spPr>
          <p:txBody>
            <a:bodyPr wrap="none" lIns="36457" tIns="18228" rIns="36457" bIns="18228" anchor="ctr"/>
            <a:lstStyle/>
            <a:p>
              <a:pPr fontAlgn="auto">
                <a:spcBef>
                  <a:spcPts val="0"/>
                </a:spcBef>
                <a:spcAft>
                  <a:spcPts val="0"/>
                </a:spcAft>
                <a:defRPr/>
              </a:pPr>
              <a:endParaRPr lang="zh-CN" altLang="en-US" b="1" kern="0">
                <a:solidFill>
                  <a:prstClr val="black"/>
                </a:solidFill>
                <a:effectLst>
                  <a:outerShdw blurRad="76200" dist="127000" dir="2700000" sx="103000" sy="103000" algn="tl" rotWithShape="0">
                    <a:prstClr val="black">
                      <a:alpha val="40000"/>
                    </a:prstClr>
                  </a:outerShdw>
                </a:effectLst>
                <a:latin typeface="Calibri"/>
                <a:ea typeface="宋体"/>
              </a:endParaRPr>
            </a:p>
          </p:txBody>
        </p:sp>
      </p:grpSp>
    </p:spTree>
    <p:extLst>
      <p:ext uri="{BB962C8B-B14F-4D97-AF65-F5344CB8AC3E}">
        <p14:creationId xmlns:p14="http://schemas.microsoft.com/office/powerpoint/2010/main" val="1206851097"/>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anim calcmode="lin" valueType="num">
                                      <p:cBhvr>
                                        <p:cTn id="8" dur="250" fill="hold"/>
                                        <p:tgtEl>
                                          <p:spTgt spid="46"/>
                                        </p:tgtEl>
                                        <p:attrNameLst>
                                          <p:attrName>ppt_x</p:attrName>
                                        </p:attrNameLst>
                                      </p:cBhvr>
                                      <p:tavLst>
                                        <p:tav tm="0">
                                          <p:val>
                                            <p:strVal val="#ppt_x"/>
                                          </p:val>
                                        </p:tav>
                                        <p:tav tm="100000">
                                          <p:val>
                                            <p:strVal val="#ppt_x"/>
                                          </p:val>
                                        </p:tav>
                                      </p:tavLst>
                                    </p:anim>
                                    <p:anim calcmode="lin" valueType="num">
                                      <p:cBhvr>
                                        <p:cTn id="9" dur="2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250"/>
                                        <p:tgtEl>
                                          <p:spTgt spid="47"/>
                                        </p:tgtEl>
                                      </p:cBhvr>
                                    </p:animEffect>
                                    <p:anim calcmode="lin" valueType="num">
                                      <p:cBhvr>
                                        <p:cTn id="15" dur="250" fill="hold"/>
                                        <p:tgtEl>
                                          <p:spTgt spid="47"/>
                                        </p:tgtEl>
                                        <p:attrNameLst>
                                          <p:attrName>ppt_x</p:attrName>
                                        </p:attrNameLst>
                                      </p:cBhvr>
                                      <p:tavLst>
                                        <p:tav tm="0">
                                          <p:val>
                                            <p:strVal val="#ppt_x"/>
                                          </p:val>
                                        </p:tav>
                                        <p:tav tm="100000">
                                          <p:val>
                                            <p:strVal val="#ppt_x"/>
                                          </p:val>
                                        </p:tav>
                                      </p:tavLst>
                                    </p:anim>
                                    <p:anim calcmode="lin" valueType="num">
                                      <p:cBhvr>
                                        <p:cTn id="1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250"/>
                                        <p:tgtEl>
                                          <p:spTgt spid="44"/>
                                        </p:tgtEl>
                                      </p:cBhvr>
                                    </p:animEffect>
                                    <p:anim calcmode="lin" valueType="num">
                                      <p:cBhvr>
                                        <p:cTn id="22" dur="250" fill="hold"/>
                                        <p:tgtEl>
                                          <p:spTgt spid="44"/>
                                        </p:tgtEl>
                                        <p:attrNameLst>
                                          <p:attrName>ppt_x</p:attrName>
                                        </p:attrNameLst>
                                      </p:cBhvr>
                                      <p:tavLst>
                                        <p:tav tm="0">
                                          <p:val>
                                            <p:strVal val="#ppt_x"/>
                                          </p:val>
                                        </p:tav>
                                        <p:tav tm="100000">
                                          <p:val>
                                            <p:strVal val="#ppt_x"/>
                                          </p:val>
                                        </p:tav>
                                      </p:tavLst>
                                    </p:anim>
                                    <p:anim calcmode="lin" valueType="num">
                                      <p:cBhvr>
                                        <p:cTn id="23" dur="2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250"/>
                                        <p:tgtEl>
                                          <p:spTgt spid="45"/>
                                        </p:tgtEl>
                                      </p:cBhvr>
                                    </p:animEffect>
                                    <p:anim calcmode="lin" valueType="num">
                                      <p:cBhvr>
                                        <p:cTn id="29" dur="250" fill="hold"/>
                                        <p:tgtEl>
                                          <p:spTgt spid="45"/>
                                        </p:tgtEl>
                                        <p:attrNameLst>
                                          <p:attrName>ppt_x</p:attrName>
                                        </p:attrNameLst>
                                      </p:cBhvr>
                                      <p:tavLst>
                                        <p:tav tm="0">
                                          <p:val>
                                            <p:strVal val="#ppt_x"/>
                                          </p:val>
                                        </p:tav>
                                        <p:tav tm="100000">
                                          <p:val>
                                            <p:strVal val="#ppt_x"/>
                                          </p:val>
                                        </p:tav>
                                      </p:tavLst>
                                    </p:anim>
                                    <p:anim calcmode="lin" valueType="num">
                                      <p:cBhvr>
                                        <p:cTn id="30"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941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2401343"/>
            <a:ext cx="10845800" cy="2148672"/>
            <a:chOff x="673100" y="2401343"/>
            <a:chExt cx="10845800" cy="2148672"/>
          </a:xfrm>
          <a:effectLst>
            <a:outerShdw blurRad="127000" dist="63500" dir="2700000" sx="101000" sy="101000" algn="tl" rotWithShape="0">
              <a:prstClr val="black">
                <a:alpha val="40000"/>
              </a:prstClr>
            </a:outerShdw>
          </a:effectLst>
        </p:grpSpPr>
        <p:grpSp>
          <p:nvGrpSpPr>
            <p:cNvPr id="4" name="íSľídè"/>
            <p:cNvGrpSpPr/>
            <p:nvPr/>
          </p:nvGrpSpPr>
          <p:grpSpPr>
            <a:xfrm>
              <a:off x="673100" y="2401343"/>
              <a:ext cx="10845800" cy="1979997"/>
              <a:chOff x="673100" y="2578896"/>
              <a:chExt cx="10845800" cy="1979997"/>
            </a:xfrm>
          </p:grpSpPr>
          <p:grpSp>
            <p:nvGrpSpPr>
              <p:cNvPr id="7" name="îṣḻïḋé"/>
              <p:cNvGrpSpPr/>
              <p:nvPr/>
            </p:nvGrpSpPr>
            <p:grpSpPr>
              <a:xfrm>
                <a:off x="673100" y="2659990"/>
                <a:ext cx="1404275" cy="1817808"/>
                <a:chOff x="673100" y="2729646"/>
                <a:chExt cx="1404275" cy="1817808"/>
              </a:xfrm>
            </p:grpSpPr>
            <p:grpSp>
              <p:nvGrpSpPr>
                <p:cNvPr id="28" name="ïsḻïdè"/>
                <p:cNvGrpSpPr/>
                <p:nvPr/>
              </p:nvGrpSpPr>
              <p:grpSpPr>
                <a:xfrm>
                  <a:off x="1040766" y="2729646"/>
                  <a:ext cx="668942" cy="668942"/>
                  <a:chOff x="1108105" y="2842933"/>
                  <a:chExt cx="534264" cy="534264"/>
                </a:xfrm>
              </p:grpSpPr>
              <p:sp>
                <p:nvSpPr>
                  <p:cNvPr id="32" name="íŝḷíḓê"/>
                  <p:cNvSpPr/>
                  <p:nvPr/>
                </p:nvSpPr>
                <p:spPr>
                  <a:xfrm>
                    <a:off x="1108105" y="2842933"/>
                    <a:ext cx="534264" cy="534264"/>
                  </a:xfrm>
                  <a:prstGeom prst="ellipse">
                    <a:avLst/>
                  </a:prstGeom>
                  <a:noFill/>
                  <a:ln w="12700">
                    <a:solidFill>
                      <a:srgbClr val="EB6D4A"/>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33" name="iśḷíḍê"/>
                  <p:cNvSpPr/>
                  <p:nvPr/>
                </p:nvSpPr>
                <p:spPr>
                  <a:xfrm>
                    <a:off x="1222587" y="2953356"/>
                    <a:ext cx="305300" cy="313418"/>
                  </a:xfrm>
                  <a:custGeom>
                    <a:avLst/>
                    <a:gdLst>
                      <a:gd name="connsiteX0" fmla="*/ 549811 w 591833"/>
                      <a:gd name="connsiteY0" fmla="*/ 523595 h 607569"/>
                      <a:gd name="connsiteX1" fmla="*/ 591833 w 591833"/>
                      <a:gd name="connsiteY1" fmla="*/ 565582 h 607569"/>
                      <a:gd name="connsiteX2" fmla="*/ 549811 w 591833"/>
                      <a:gd name="connsiteY2" fmla="*/ 607569 h 607569"/>
                      <a:gd name="connsiteX3" fmla="*/ 507789 w 591833"/>
                      <a:gd name="connsiteY3" fmla="*/ 565582 h 607569"/>
                      <a:gd name="connsiteX4" fmla="*/ 549811 w 591833"/>
                      <a:gd name="connsiteY4" fmla="*/ 523595 h 607569"/>
                      <a:gd name="connsiteX5" fmla="*/ 295917 w 591833"/>
                      <a:gd name="connsiteY5" fmla="*/ 523595 h 607569"/>
                      <a:gd name="connsiteX6" fmla="*/ 338010 w 591833"/>
                      <a:gd name="connsiteY6" fmla="*/ 565582 h 607569"/>
                      <a:gd name="connsiteX7" fmla="*/ 295917 w 591833"/>
                      <a:gd name="connsiteY7" fmla="*/ 607569 h 607569"/>
                      <a:gd name="connsiteX8" fmla="*/ 253824 w 591833"/>
                      <a:gd name="connsiteY8" fmla="*/ 565582 h 607569"/>
                      <a:gd name="connsiteX9" fmla="*/ 295917 w 591833"/>
                      <a:gd name="connsiteY9" fmla="*/ 523595 h 607569"/>
                      <a:gd name="connsiteX10" fmla="*/ 42022 w 591833"/>
                      <a:gd name="connsiteY10" fmla="*/ 523595 h 607569"/>
                      <a:gd name="connsiteX11" fmla="*/ 84044 w 591833"/>
                      <a:gd name="connsiteY11" fmla="*/ 565582 h 607569"/>
                      <a:gd name="connsiteX12" fmla="*/ 42022 w 591833"/>
                      <a:gd name="connsiteY12" fmla="*/ 607569 h 607569"/>
                      <a:gd name="connsiteX13" fmla="*/ 0 w 591833"/>
                      <a:gd name="connsiteY13" fmla="*/ 565582 h 607569"/>
                      <a:gd name="connsiteX14" fmla="*/ 42022 w 591833"/>
                      <a:gd name="connsiteY14" fmla="*/ 523595 h 607569"/>
                      <a:gd name="connsiteX15" fmla="*/ 275789 w 591833"/>
                      <a:gd name="connsiteY15" fmla="*/ 358260 h 607569"/>
                      <a:gd name="connsiteX16" fmla="*/ 295916 w 591833"/>
                      <a:gd name="connsiteY16" fmla="*/ 359334 h 607569"/>
                      <a:gd name="connsiteX17" fmla="*/ 316043 w 591833"/>
                      <a:gd name="connsiteY17" fmla="*/ 358260 h 607569"/>
                      <a:gd name="connsiteX18" fmla="*/ 316043 w 591833"/>
                      <a:gd name="connsiteY18" fmla="*/ 426658 h 607569"/>
                      <a:gd name="connsiteX19" fmla="*/ 548348 w 591833"/>
                      <a:gd name="connsiteY19" fmla="*/ 426658 h 607569"/>
                      <a:gd name="connsiteX20" fmla="*/ 568475 w 591833"/>
                      <a:gd name="connsiteY20" fmla="*/ 446748 h 607569"/>
                      <a:gd name="connsiteX21" fmla="*/ 568475 w 591833"/>
                      <a:gd name="connsiteY21" fmla="*/ 492908 h 607569"/>
                      <a:gd name="connsiteX22" fmla="*/ 549885 w 591833"/>
                      <a:gd name="connsiteY22" fmla="*/ 490455 h 607569"/>
                      <a:gd name="connsiteX23" fmla="*/ 528221 w 591833"/>
                      <a:gd name="connsiteY23" fmla="*/ 493675 h 607569"/>
                      <a:gd name="connsiteX24" fmla="*/ 528221 w 591833"/>
                      <a:gd name="connsiteY24" fmla="*/ 466837 h 607569"/>
                      <a:gd name="connsiteX25" fmla="*/ 316043 w 591833"/>
                      <a:gd name="connsiteY25" fmla="*/ 466837 h 607569"/>
                      <a:gd name="connsiteX26" fmla="*/ 316043 w 591833"/>
                      <a:gd name="connsiteY26" fmla="*/ 493215 h 607569"/>
                      <a:gd name="connsiteX27" fmla="*/ 295916 w 591833"/>
                      <a:gd name="connsiteY27" fmla="*/ 490455 h 607569"/>
                      <a:gd name="connsiteX28" fmla="*/ 275789 w 591833"/>
                      <a:gd name="connsiteY28" fmla="*/ 493215 h 607569"/>
                      <a:gd name="connsiteX29" fmla="*/ 275789 w 591833"/>
                      <a:gd name="connsiteY29" fmla="*/ 466837 h 607569"/>
                      <a:gd name="connsiteX30" fmla="*/ 63611 w 591833"/>
                      <a:gd name="connsiteY30" fmla="*/ 466837 h 607569"/>
                      <a:gd name="connsiteX31" fmla="*/ 63611 w 591833"/>
                      <a:gd name="connsiteY31" fmla="*/ 493675 h 607569"/>
                      <a:gd name="connsiteX32" fmla="*/ 41948 w 591833"/>
                      <a:gd name="connsiteY32" fmla="*/ 490455 h 607569"/>
                      <a:gd name="connsiteX33" fmla="*/ 23357 w 591833"/>
                      <a:gd name="connsiteY33" fmla="*/ 492908 h 607569"/>
                      <a:gd name="connsiteX34" fmla="*/ 23357 w 591833"/>
                      <a:gd name="connsiteY34" fmla="*/ 446748 h 607569"/>
                      <a:gd name="connsiteX35" fmla="*/ 43484 w 591833"/>
                      <a:gd name="connsiteY35" fmla="*/ 426658 h 607569"/>
                      <a:gd name="connsiteX36" fmla="*/ 275789 w 591833"/>
                      <a:gd name="connsiteY36" fmla="*/ 426658 h 607569"/>
                      <a:gd name="connsiteX37" fmla="*/ 295880 w 591833"/>
                      <a:gd name="connsiteY37" fmla="*/ 32832 h 607569"/>
                      <a:gd name="connsiteX38" fmla="*/ 275751 w 591833"/>
                      <a:gd name="connsiteY38" fmla="*/ 52930 h 607569"/>
                      <a:gd name="connsiteX39" fmla="*/ 275751 w 591833"/>
                      <a:gd name="connsiteY39" fmla="*/ 152498 h 607569"/>
                      <a:gd name="connsiteX40" fmla="*/ 245635 w 591833"/>
                      <a:gd name="connsiteY40" fmla="*/ 182415 h 607569"/>
                      <a:gd name="connsiteX41" fmla="*/ 245635 w 591833"/>
                      <a:gd name="connsiteY41" fmla="*/ 210951 h 607569"/>
                      <a:gd name="connsiteX42" fmla="*/ 259925 w 591833"/>
                      <a:gd name="connsiteY42" fmla="*/ 216781 h 607569"/>
                      <a:gd name="connsiteX43" fmla="*/ 274061 w 591833"/>
                      <a:gd name="connsiteY43" fmla="*/ 210951 h 607569"/>
                      <a:gd name="connsiteX44" fmla="*/ 310170 w 591833"/>
                      <a:gd name="connsiteY44" fmla="*/ 174898 h 607569"/>
                      <a:gd name="connsiteX45" fmla="*/ 316009 w 591833"/>
                      <a:gd name="connsiteY45" fmla="*/ 160783 h 607569"/>
                      <a:gd name="connsiteX46" fmla="*/ 316009 w 591833"/>
                      <a:gd name="connsiteY46" fmla="*/ 52930 h 607569"/>
                      <a:gd name="connsiteX47" fmla="*/ 295880 w 591833"/>
                      <a:gd name="connsiteY47" fmla="*/ 32832 h 607569"/>
                      <a:gd name="connsiteX48" fmla="*/ 295880 w 591833"/>
                      <a:gd name="connsiteY48" fmla="*/ 0 h 607569"/>
                      <a:gd name="connsiteX49" fmla="*/ 456910 w 591833"/>
                      <a:gd name="connsiteY49" fmla="*/ 160783 h 607569"/>
                      <a:gd name="connsiteX50" fmla="*/ 295880 w 591833"/>
                      <a:gd name="connsiteY50" fmla="*/ 321566 h 607569"/>
                      <a:gd name="connsiteX51" fmla="*/ 134850 w 591833"/>
                      <a:gd name="connsiteY51" fmla="*/ 160783 h 607569"/>
                      <a:gd name="connsiteX52" fmla="*/ 295880 w 591833"/>
                      <a:gd name="connsiteY52" fmla="*/ 0 h 60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1833" h="607569">
                        <a:moveTo>
                          <a:pt x="549811" y="523595"/>
                        </a:moveTo>
                        <a:cubicBezTo>
                          <a:pt x="573019" y="523595"/>
                          <a:pt x="591833" y="542393"/>
                          <a:pt x="591833" y="565582"/>
                        </a:cubicBezTo>
                        <a:cubicBezTo>
                          <a:pt x="591833" y="588771"/>
                          <a:pt x="573019" y="607569"/>
                          <a:pt x="549811" y="607569"/>
                        </a:cubicBezTo>
                        <a:cubicBezTo>
                          <a:pt x="526603" y="607569"/>
                          <a:pt x="507789" y="588771"/>
                          <a:pt x="507789" y="565582"/>
                        </a:cubicBezTo>
                        <a:cubicBezTo>
                          <a:pt x="507789" y="542393"/>
                          <a:pt x="526603" y="523595"/>
                          <a:pt x="549811" y="523595"/>
                        </a:cubicBezTo>
                        <a:close/>
                        <a:moveTo>
                          <a:pt x="295917" y="523595"/>
                        </a:moveTo>
                        <a:cubicBezTo>
                          <a:pt x="319164" y="523595"/>
                          <a:pt x="338010" y="542393"/>
                          <a:pt x="338010" y="565582"/>
                        </a:cubicBezTo>
                        <a:cubicBezTo>
                          <a:pt x="338010" y="588771"/>
                          <a:pt x="319164" y="607569"/>
                          <a:pt x="295917" y="607569"/>
                        </a:cubicBezTo>
                        <a:cubicBezTo>
                          <a:pt x="272670" y="607569"/>
                          <a:pt x="253824" y="588771"/>
                          <a:pt x="253824" y="565582"/>
                        </a:cubicBezTo>
                        <a:cubicBezTo>
                          <a:pt x="253824" y="542393"/>
                          <a:pt x="272670" y="523595"/>
                          <a:pt x="295917" y="523595"/>
                        </a:cubicBezTo>
                        <a:close/>
                        <a:moveTo>
                          <a:pt x="42022" y="523595"/>
                        </a:moveTo>
                        <a:cubicBezTo>
                          <a:pt x="65230" y="523595"/>
                          <a:pt x="84044" y="542393"/>
                          <a:pt x="84044" y="565582"/>
                        </a:cubicBezTo>
                        <a:cubicBezTo>
                          <a:pt x="84044" y="588771"/>
                          <a:pt x="65230" y="607569"/>
                          <a:pt x="42022" y="607569"/>
                        </a:cubicBezTo>
                        <a:cubicBezTo>
                          <a:pt x="18814" y="607569"/>
                          <a:pt x="0" y="588771"/>
                          <a:pt x="0" y="565582"/>
                        </a:cubicBezTo>
                        <a:cubicBezTo>
                          <a:pt x="0" y="542393"/>
                          <a:pt x="18814" y="523595"/>
                          <a:pt x="42022" y="523595"/>
                        </a:cubicBezTo>
                        <a:close/>
                        <a:moveTo>
                          <a:pt x="275789" y="358260"/>
                        </a:moveTo>
                        <a:cubicBezTo>
                          <a:pt x="282396" y="359027"/>
                          <a:pt x="289156" y="359334"/>
                          <a:pt x="295916" y="359334"/>
                        </a:cubicBezTo>
                        <a:cubicBezTo>
                          <a:pt x="302676" y="359334"/>
                          <a:pt x="309437" y="359027"/>
                          <a:pt x="316043" y="358260"/>
                        </a:cubicBezTo>
                        <a:lnTo>
                          <a:pt x="316043" y="426658"/>
                        </a:lnTo>
                        <a:lnTo>
                          <a:pt x="548348" y="426658"/>
                        </a:lnTo>
                        <a:cubicBezTo>
                          <a:pt x="559410" y="426658"/>
                          <a:pt x="568475" y="435706"/>
                          <a:pt x="568475" y="446748"/>
                        </a:cubicBezTo>
                        <a:lnTo>
                          <a:pt x="568475" y="492908"/>
                        </a:lnTo>
                        <a:cubicBezTo>
                          <a:pt x="562483" y="491375"/>
                          <a:pt x="556184" y="490455"/>
                          <a:pt x="549885" y="490455"/>
                        </a:cubicBezTo>
                        <a:cubicBezTo>
                          <a:pt x="542356" y="490455"/>
                          <a:pt x="535135" y="491681"/>
                          <a:pt x="528221" y="493675"/>
                        </a:cubicBezTo>
                        <a:lnTo>
                          <a:pt x="528221" y="466837"/>
                        </a:lnTo>
                        <a:lnTo>
                          <a:pt x="316043" y="466837"/>
                        </a:lnTo>
                        <a:lnTo>
                          <a:pt x="316043" y="493215"/>
                        </a:lnTo>
                        <a:cubicBezTo>
                          <a:pt x="309590" y="491528"/>
                          <a:pt x="302830" y="490455"/>
                          <a:pt x="295916" y="490455"/>
                        </a:cubicBezTo>
                        <a:cubicBezTo>
                          <a:pt x="289002" y="490455"/>
                          <a:pt x="282242" y="491528"/>
                          <a:pt x="275789" y="493215"/>
                        </a:cubicBezTo>
                        <a:lnTo>
                          <a:pt x="275789" y="466837"/>
                        </a:lnTo>
                        <a:lnTo>
                          <a:pt x="63611" y="466837"/>
                        </a:lnTo>
                        <a:lnTo>
                          <a:pt x="63611" y="493675"/>
                        </a:lnTo>
                        <a:cubicBezTo>
                          <a:pt x="56697" y="491681"/>
                          <a:pt x="49476" y="490455"/>
                          <a:pt x="41948" y="490455"/>
                        </a:cubicBezTo>
                        <a:cubicBezTo>
                          <a:pt x="35495" y="490455"/>
                          <a:pt x="29349" y="491375"/>
                          <a:pt x="23357" y="492908"/>
                        </a:cubicBezTo>
                        <a:lnTo>
                          <a:pt x="23357" y="446748"/>
                        </a:lnTo>
                        <a:cubicBezTo>
                          <a:pt x="23357" y="435706"/>
                          <a:pt x="32422" y="426658"/>
                          <a:pt x="43484" y="426658"/>
                        </a:cubicBezTo>
                        <a:lnTo>
                          <a:pt x="275789" y="426658"/>
                        </a:lnTo>
                        <a:close/>
                        <a:moveTo>
                          <a:pt x="295880" y="32832"/>
                        </a:moveTo>
                        <a:cubicBezTo>
                          <a:pt x="284817" y="32832"/>
                          <a:pt x="275751" y="41883"/>
                          <a:pt x="275751" y="52930"/>
                        </a:cubicBezTo>
                        <a:lnTo>
                          <a:pt x="275751" y="152498"/>
                        </a:lnTo>
                        <a:lnTo>
                          <a:pt x="245635" y="182415"/>
                        </a:lnTo>
                        <a:cubicBezTo>
                          <a:pt x="237799" y="190393"/>
                          <a:pt x="237799" y="202973"/>
                          <a:pt x="245635" y="210951"/>
                        </a:cubicBezTo>
                        <a:cubicBezTo>
                          <a:pt x="249630" y="214786"/>
                          <a:pt x="254701" y="216781"/>
                          <a:pt x="259925" y="216781"/>
                        </a:cubicBezTo>
                        <a:cubicBezTo>
                          <a:pt x="264996" y="216781"/>
                          <a:pt x="270220" y="214786"/>
                          <a:pt x="274061" y="210951"/>
                        </a:cubicBezTo>
                        <a:lnTo>
                          <a:pt x="310170" y="174898"/>
                        </a:lnTo>
                        <a:cubicBezTo>
                          <a:pt x="313858" y="171215"/>
                          <a:pt x="316009" y="166153"/>
                          <a:pt x="316009" y="160783"/>
                        </a:cubicBezTo>
                        <a:lnTo>
                          <a:pt x="316009" y="52930"/>
                        </a:lnTo>
                        <a:cubicBezTo>
                          <a:pt x="316009" y="41883"/>
                          <a:pt x="306943" y="32832"/>
                          <a:pt x="295880" y="32832"/>
                        </a:cubicBezTo>
                        <a:close/>
                        <a:moveTo>
                          <a:pt x="295880" y="0"/>
                        </a:moveTo>
                        <a:cubicBezTo>
                          <a:pt x="384693" y="0"/>
                          <a:pt x="456910" y="72107"/>
                          <a:pt x="456910" y="160783"/>
                        </a:cubicBezTo>
                        <a:cubicBezTo>
                          <a:pt x="456910" y="249459"/>
                          <a:pt x="384693" y="321566"/>
                          <a:pt x="295880" y="321566"/>
                        </a:cubicBezTo>
                        <a:cubicBezTo>
                          <a:pt x="207068" y="321566"/>
                          <a:pt x="134850" y="249459"/>
                          <a:pt x="134850" y="160783"/>
                        </a:cubicBezTo>
                        <a:cubicBezTo>
                          <a:pt x="134850" y="72107"/>
                          <a:pt x="207068" y="0"/>
                          <a:pt x="295880" y="0"/>
                        </a:cubicBezTo>
                        <a:close/>
                      </a:path>
                    </a:pathLst>
                  </a:custGeom>
                  <a:solidFill>
                    <a:srgbClr val="EB6D4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29" name="ïşḷïḓè"/>
                <p:cNvGrpSpPr/>
                <p:nvPr/>
              </p:nvGrpSpPr>
              <p:grpSpPr>
                <a:xfrm>
                  <a:off x="673100" y="3562032"/>
                  <a:ext cx="1404275" cy="985422"/>
                  <a:chOff x="673100" y="3448743"/>
                  <a:chExt cx="1404275" cy="985422"/>
                </a:xfrm>
              </p:grpSpPr>
              <p:sp>
                <p:nvSpPr>
                  <p:cNvPr id="30" name="îSľïd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7F5F7E6B-7EEE-4E5A-AF94-5488014522D1}"/>
                      </a:ext>
                    </a:extLst>
                  </p:cNvPr>
                  <p:cNvSpPr/>
                  <p:nvPr/>
                </p:nvSpPr>
                <p:spPr bwMode="auto">
                  <a:xfrm>
                    <a:off x="673100" y="3790796"/>
                    <a:ext cx="1404275" cy="64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050" dirty="0"/>
                      <a:t>Supporting text here. </a:t>
                    </a:r>
                  </a:p>
                  <a:p>
                    <a:pPr algn="ctr">
                      <a:lnSpc>
                        <a:spcPct val="120000"/>
                      </a:lnSpc>
                    </a:pPr>
                    <a:r>
                      <a:rPr lang="en-US" altLang="zh-CN" sz="1050" dirty="0"/>
                      <a:t>……</a:t>
                    </a:r>
                  </a:p>
                </p:txBody>
              </p:sp>
              <p:sp>
                <p:nvSpPr>
                  <p:cNvPr id="31" name="işlíḓ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EDF1D248-D2A4-45EB-BD72-6FF511A5580B}"/>
                      </a:ext>
                    </a:extLst>
                  </p:cNvPr>
                  <p:cNvSpPr txBox="1"/>
                  <p:nvPr/>
                </p:nvSpPr>
                <p:spPr bwMode="auto">
                  <a:xfrm>
                    <a:off x="673100" y="3448743"/>
                    <a:ext cx="1404275" cy="3420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i="1" dirty="0"/>
                      <a:t>Text here</a:t>
                    </a:r>
                  </a:p>
                </p:txBody>
              </p:sp>
            </p:grpSp>
          </p:grpSp>
          <p:grpSp>
            <p:nvGrpSpPr>
              <p:cNvPr id="8" name="iṣḷide"/>
              <p:cNvGrpSpPr/>
              <p:nvPr/>
            </p:nvGrpSpPr>
            <p:grpSpPr>
              <a:xfrm>
                <a:off x="2469439" y="2659990"/>
                <a:ext cx="1404275" cy="1817808"/>
                <a:chOff x="2412659" y="2729646"/>
                <a:chExt cx="1404275" cy="1817808"/>
              </a:xfrm>
            </p:grpSpPr>
            <p:grpSp>
              <p:nvGrpSpPr>
                <p:cNvPr id="22" name="iṧḻíḓè"/>
                <p:cNvGrpSpPr/>
                <p:nvPr/>
              </p:nvGrpSpPr>
              <p:grpSpPr>
                <a:xfrm>
                  <a:off x="2780325" y="2729646"/>
                  <a:ext cx="668942" cy="668942"/>
                  <a:chOff x="2847664" y="2842933"/>
                  <a:chExt cx="534264" cy="534264"/>
                </a:xfrm>
              </p:grpSpPr>
              <p:sp>
                <p:nvSpPr>
                  <p:cNvPr id="26" name="ïṩḻîḑê"/>
                  <p:cNvSpPr/>
                  <p:nvPr/>
                </p:nvSpPr>
                <p:spPr>
                  <a:xfrm>
                    <a:off x="2847664" y="2842933"/>
                    <a:ext cx="534264" cy="534264"/>
                  </a:xfrm>
                  <a:prstGeom prst="ellipse">
                    <a:avLst/>
                  </a:prstGeom>
                  <a:noFill/>
                  <a:ln w="12700">
                    <a:solidFill>
                      <a:srgbClr val="4F958A"/>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27" name="ïs1ïḑe"/>
                  <p:cNvSpPr/>
                  <p:nvPr/>
                </p:nvSpPr>
                <p:spPr>
                  <a:xfrm>
                    <a:off x="2969942" y="2953359"/>
                    <a:ext cx="289708" cy="313414"/>
                  </a:xfrm>
                  <a:custGeom>
                    <a:avLst/>
                    <a:gdLst>
                      <a:gd name="connsiteX0" fmla="*/ 264585 w 560642"/>
                      <a:gd name="connsiteY0" fmla="*/ 385155 h 606519"/>
                      <a:gd name="connsiteX1" fmla="*/ 295593 w 560642"/>
                      <a:gd name="connsiteY1" fmla="*/ 385155 h 606519"/>
                      <a:gd name="connsiteX2" fmla="*/ 295593 w 560642"/>
                      <a:gd name="connsiteY2" fmla="*/ 428074 h 606519"/>
                      <a:gd name="connsiteX3" fmla="*/ 481452 w 560642"/>
                      <a:gd name="connsiteY3" fmla="*/ 428074 h 606519"/>
                      <a:gd name="connsiteX4" fmla="*/ 508746 w 560642"/>
                      <a:gd name="connsiteY4" fmla="*/ 455420 h 606519"/>
                      <a:gd name="connsiteX5" fmla="*/ 508746 w 560642"/>
                      <a:gd name="connsiteY5" fmla="*/ 503716 h 606519"/>
                      <a:gd name="connsiteX6" fmla="*/ 533162 w 560642"/>
                      <a:gd name="connsiteY6" fmla="*/ 503716 h 606519"/>
                      <a:gd name="connsiteX7" fmla="*/ 560642 w 560642"/>
                      <a:gd name="connsiteY7" fmla="*/ 531155 h 606519"/>
                      <a:gd name="connsiteX8" fmla="*/ 560642 w 560642"/>
                      <a:gd name="connsiteY8" fmla="*/ 579080 h 606519"/>
                      <a:gd name="connsiteX9" fmla="*/ 533162 w 560642"/>
                      <a:gd name="connsiteY9" fmla="*/ 606519 h 606519"/>
                      <a:gd name="connsiteX10" fmla="*/ 453323 w 560642"/>
                      <a:gd name="connsiteY10" fmla="*/ 606519 h 606519"/>
                      <a:gd name="connsiteX11" fmla="*/ 425843 w 560642"/>
                      <a:gd name="connsiteY11" fmla="*/ 579080 h 606519"/>
                      <a:gd name="connsiteX12" fmla="*/ 425843 w 560642"/>
                      <a:gd name="connsiteY12" fmla="*/ 531155 h 606519"/>
                      <a:gd name="connsiteX13" fmla="*/ 453323 w 560642"/>
                      <a:gd name="connsiteY13" fmla="*/ 503716 h 606519"/>
                      <a:gd name="connsiteX14" fmla="*/ 477739 w 560642"/>
                      <a:gd name="connsiteY14" fmla="*/ 503716 h 606519"/>
                      <a:gd name="connsiteX15" fmla="*/ 477739 w 560642"/>
                      <a:gd name="connsiteY15" fmla="*/ 459128 h 606519"/>
                      <a:gd name="connsiteX16" fmla="*/ 295593 w 560642"/>
                      <a:gd name="connsiteY16" fmla="*/ 459128 h 606519"/>
                      <a:gd name="connsiteX17" fmla="*/ 295593 w 560642"/>
                      <a:gd name="connsiteY17" fmla="*/ 503716 h 606519"/>
                      <a:gd name="connsiteX18" fmla="*/ 320287 w 560642"/>
                      <a:gd name="connsiteY18" fmla="*/ 503716 h 606519"/>
                      <a:gd name="connsiteX19" fmla="*/ 347767 w 560642"/>
                      <a:gd name="connsiteY19" fmla="*/ 531155 h 606519"/>
                      <a:gd name="connsiteX20" fmla="*/ 347767 w 560642"/>
                      <a:gd name="connsiteY20" fmla="*/ 579080 h 606519"/>
                      <a:gd name="connsiteX21" fmla="*/ 320287 w 560642"/>
                      <a:gd name="connsiteY21" fmla="*/ 606519 h 606519"/>
                      <a:gd name="connsiteX22" fmla="*/ 240448 w 560642"/>
                      <a:gd name="connsiteY22" fmla="*/ 606519 h 606519"/>
                      <a:gd name="connsiteX23" fmla="*/ 212968 w 560642"/>
                      <a:gd name="connsiteY23" fmla="*/ 579080 h 606519"/>
                      <a:gd name="connsiteX24" fmla="*/ 212968 w 560642"/>
                      <a:gd name="connsiteY24" fmla="*/ 531155 h 606519"/>
                      <a:gd name="connsiteX25" fmla="*/ 240448 w 560642"/>
                      <a:gd name="connsiteY25" fmla="*/ 503716 h 606519"/>
                      <a:gd name="connsiteX26" fmla="*/ 264585 w 560642"/>
                      <a:gd name="connsiteY26" fmla="*/ 503716 h 606519"/>
                      <a:gd name="connsiteX27" fmla="*/ 264585 w 560642"/>
                      <a:gd name="connsiteY27" fmla="*/ 459128 h 606519"/>
                      <a:gd name="connsiteX28" fmla="*/ 82996 w 560642"/>
                      <a:gd name="connsiteY28" fmla="*/ 459128 h 606519"/>
                      <a:gd name="connsiteX29" fmla="*/ 82996 w 560642"/>
                      <a:gd name="connsiteY29" fmla="*/ 503716 h 606519"/>
                      <a:gd name="connsiteX30" fmla="*/ 107319 w 560642"/>
                      <a:gd name="connsiteY30" fmla="*/ 503716 h 606519"/>
                      <a:gd name="connsiteX31" fmla="*/ 134799 w 560642"/>
                      <a:gd name="connsiteY31" fmla="*/ 531155 h 606519"/>
                      <a:gd name="connsiteX32" fmla="*/ 134799 w 560642"/>
                      <a:gd name="connsiteY32" fmla="*/ 579080 h 606519"/>
                      <a:gd name="connsiteX33" fmla="*/ 107319 w 560642"/>
                      <a:gd name="connsiteY33" fmla="*/ 606519 h 606519"/>
                      <a:gd name="connsiteX34" fmla="*/ 27480 w 560642"/>
                      <a:gd name="connsiteY34" fmla="*/ 606519 h 606519"/>
                      <a:gd name="connsiteX35" fmla="*/ 0 w 560642"/>
                      <a:gd name="connsiteY35" fmla="*/ 579080 h 606519"/>
                      <a:gd name="connsiteX36" fmla="*/ 0 w 560642"/>
                      <a:gd name="connsiteY36" fmla="*/ 531155 h 606519"/>
                      <a:gd name="connsiteX37" fmla="*/ 27480 w 560642"/>
                      <a:gd name="connsiteY37" fmla="*/ 503716 h 606519"/>
                      <a:gd name="connsiteX38" fmla="*/ 51989 w 560642"/>
                      <a:gd name="connsiteY38" fmla="*/ 503716 h 606519"/>
                      <a:gd name="connsiteX39" fmla="*/ 51989 w 560642"/>
                      <a:gd name="connsiteY39" fmla="*/ 455420 h 606519"/>
                      <a:gd name="connsiteX40" fmla="*/ 79375 w 560642"/>
                      <a:gd name="connsiteY40" fmla="*/ 428074 h 606519"/>
                      <a:gd name="connsiteX41" fmla="*/ 264585 w 560642"/>
                      <a:gd name="connsiteY41" fmla="*/ 428074 h 606519"/>
                      <a:gd name="connsiteX42" fmla="*/ 275192 w 560642"/>
                      <a:gd name="connsiteY42" fmla="*/ 293 h 606519"/>
                      <a:gd name="connsiteX43" fmla="*/ 315115 w 560642"/>
                      <a:gd name="connsiteY43" fmla="*/ 8729 h 606519"/>
                      <a:gd name="connsiteX44" fmla="*/ 334520 w 560642"/>
                      <a:gd name="connsiteY44" fmla="*/ 26805 h 606519"/>
                      <a:gd name="connsiteX45" fmla="*/ 355781 w 560642"/>
                      <a:gd name="connsiteY45" fmla="*/ 94382 h 606519"/>
                      <a:gd name="connsiteX46" fmla="*/ 354296 w 560642"/>
                      <a:gd name="connsiteY46" fmla="*/ 100407 h 606519"/>
                      <a:gd name="connsiteX47" fmla="*/ 360052 w 560642"/>
                      <a:gd name="connsiteY47" fmla="*/ 128866 h 606519"/>
                      <a:gd name="connsiteX48" fmla="*/ 346311 w 560642"/>
                      <a:gd name="connsiteY48" fmla="*/ 152689 h 606519"/>
                      <a:gd name="connsiteX49" fmla="*/ 336655 w 560642"/>
                      <a:gd name="connsiteY49" fmla="*/ 179015 h 606519"/>
                      <a:gd name="connsiteX50" fmla="*/ 336655 w 560642"/>
                      <a:gd name="connsiteY50" fmla="*/ 211923 h 606519"/>
                      <a:gd name="connsiteX51" fmla="*/ 338326 w 560642"/>
                      <a:gd name="connsiteY51" fmla="*/ 214611 h 606519"/>
                      <a:gd name="connsiteX52" fmla="*/ 437762 w 560642"/>
                      <a:gd name="connsiteY52" fmla="*/ 278295 h 606519"/>
                      <a:gd name="connsiteX53" fmla="*/ 449925 w 560642"/>
                      <a:gd name="connsiteY53" fmla="*/ 304250 h 606519"/>
                      <a:gd name="connsiteX54" fmla="*/ 449925 w 560642"/>
                      <a:gd name="connsiteY54" fmla="*/ 334748 h 606519"/>
                      <a:gd name="connsiteX55" fmla="*/ 432656 w 560642"/>
                      <a:gd name="connsiteY55" fmla="*/ 351990 h 606519"/>
                      <a:gd name="connsiteX56" fmla="*/ 128034 w 560642"/>
                      <a:gd name="connsiteY56" fmla="*/ 351990 h 606519"/>
                      <a:gd name="connsiteX57" fmla="*/ 110858 w 560642"/>
                      <a:gd name="connsiteY57" fmla="*/ 334655 h 606519"/>
                      <a:gd name="connsiteX58" fmla="*/ 110858 w 560642"/>
                      <a:gd name="connsiteY58" fmla="*/ 304158 h 606519"/>
                      <a:gd name="connsiteX59" fmla="*/ 123299 w 560642"/>
                      <a:gd name="connsiteY59" fmla="*/ 277924 h 606519"/>
                      <a:gd name="connsiteX60" fmla="*/ 222364 w 560642"/>
                      <a:gd name="connsiteY60" fmla="*/ 214519 h 606519"/>
                      <a:gd name="connsiteX61" fmla="*/ 224128 w 560642"/>
                      <a:gd name="connsiteY61" fmla="*/ 211830 h 606519"/>
                      <a:gd name="connsiteX62" fmla="*/ 224128 w 560642"/>
                      <a:gd name="connsiteY62" fmla="*/ 178923 h 606519"/>
                      <a:gd name="connsiteX63" fmla="*/ 214472 w 560642"/>
                      <a:gd name="connsiteY63" fmla="*/ 152596 h 606519"/>
                      <a:gd name="connsiteX64" fmla="*/ 200731 w 560642"/>
                      <a:gd name="connsiteY64" fmla="*/ 128773 h 606519"/>
                      <a:gd name="connsiteX65" fmla="*/ 206116 w 560642"/>
                      <a:gd name="connsiteY65" fmla="*/ 100314 h 606519"/>
                      <a:gd name="connsiteX66" fmla="*/ 204631 w 560642"/>
                      <a:gd name="connsiteY66" fmla="*/ 94289 h 606519"/>
                      <a:gd name="connsiteX67" fmla="*/ 204538 w 560642"/>
                      <a:gd name="connsiteY67" fmla="*/ 61010 h 606519"/>
                      <a:gd name="connsiteX68" fmla="*/ 223942 w 560642"/>
                      <a:gd name="connsiteY68" fmla="*/ 26990 h 606519"/>
                      <a:gd name="connsiteX69" fmla="*/ 241954 w 560642"/>
                      <a:gd name="connsiteY69" fmla="*/ 12159 h 606519"/>
                      <a:gd name="connsiteX70" fmla="*/ 259409 w 560642"/>
                      <a:gd name="connsiteY70" fmla="*/ 3260 h 606519"/>
                      <a:gd name="connsiteX71" fmla="*/ 275192 w 560642"/>
                      <a:gd name="connsiteY71" fmla="*/ 293 h 60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60642" h="606519">
                        <a:moveTo>
                          <a:pt x="264585" y="385155"/>
                        </a:moveTo>
                        <a:lnTo>
                          <a:pt x="295593" y="385155"/>
                        </a:lnTo>
                        <a:lnTo>
                          <a:pt x="295593" y="428074"/>
                        </a:lnTo>
                        <a:lnTo>
                          <a:pt x="481452" y="428074"/>
                        </a:lnTo>
                        <a:cubicBezTo>
                          <a:pt x="496492" y="428074"/>
                          <a:pt x="508746" y="440311"/>
                          <a:pt x="508746" y="455420"/>
                        </a:cubicBezTo>
                        <a:lnTo>
                          <a:pt x="508746" y="503716"/>
                        </a:lnTo>
                        <a:lnTo>
                          <a:pt x="533162" y="503716"/>
                        </a:lnTo>
                        <a:cubicBezTo>
                          <a:pt x="548388" y="503716"/>
                          <a:pt x="560642" y="515953"/>
                          <a:pt x="560642" y="531155"/>
                        </a:cubicBezTo>
                        <a:lnTo>
                          <a:pt x="560642" y="579080"/>
                        </a:lnTo>
                        <a:cubicBezTo>
                          <a:pt x="560642" y="594283"/>
                          <a:pt x="548388" y="606519"/>
                          <a:pt x="533162" y="606519"/>
                        </a:cubicBezTo>
                        <a:lnTo>
                          <a:pt x="453323" y="606519"/>
                        </a:lnTo>
                        <a:cubicBezTo>
                          <a:pt x="438097" y="606519"/>
                          <a:pt x="425843" y="594283"/>
                          <a:pt x="425843" y="579080"/>
                        </a:cubicBezTo>
                        <a:lnTo>
                          <a:pt x="425843" y="531155"/>
                        </a:lnTo>
                        <a:cubicBezTo>
                          <a:pt x="425843" y="515953"/>
                          <a:pt x="438097" y="503716"/>
                          <a:pt x="453323" y="503716"/>
                        </a:cubicBezTo>
                        <a:lnTo>
                          <a:pt x="477739" y="503716"/>
                        </a:lnTo>
                        <a:lnTo>
                          <a:pt x="477739" y="459128"/>
                        </a:lnTo>
                        <a:lnTo>
                          <a:pt x="295593" y="459128"/>
                        </a:lnTo>
                        <a:lnTo>
                          <a:pt x="295593" y="503716"/>
                        </a:lnTo>
                        <a:lnTo>
                          <a:pt x="320287" y="503716"/>
                        </a:lnTo>
                        <a:cubicBezTo>
                          <a:pt x="335513" y="503716"/>
                          <a:pt x="347767" y="515953"/>
                          <a:pt x="347767" y="531155"/>
                        </a:cubicBezTo>
                        <a:lnTo>
                          <a:pt x="347767" y="579080"/>
                        </a:lnTo>
                        <a:cubicBezTo>
                          <a:pt x="347767" y="594283"/>
                          <a:pt x="335513" y="606519"/>
                          <a:pt x="320287" y="606519"/>
                        </a:cubicBezTo>
                        <a:lnTo>
                          <a:pt x="240448" y="606519"/>
                        </a:lnTo>
                        <a:cubicBezTo>
                          <a:pt x="225222" y="606519"/>
                          <a:pt x="212968" y="594283"/>
                          <a:pt x="212968" y="579080"/>
                        </a:cubicBezTo>
                        <a:lnTo>
                          <a:pt x="212968" y="531155"/>
                        </a:lnTo>
                        <a:cubicBezTo>
                          <a:pt x="212968" y="515953"/>
                          <a:pt x="225222" y="503716"/>
                          <a:pt x="240448" y="503716"/>
                        </a:cubicBezTo>
                        <a:lnTo>
                          <a:pt x="264585" y="503716"/>
                        </a:lnTo>
                        <a:lnTo>
                          <a:pt x="264585" y="459128"/>
                        </a:lnTo>
                        <a:lnTo>
                          <a:pt x="82996" y="459128"/>
                        </a:lnTo>
                        <a:lnTo>
                          <a:pt x="82996" y="503716"/>
                        </a:lnTo>
                        <a:lnTo>
                          <a:pt x="107319" y="503716"/>
                        </a:lnTo>
                        <a:cubicBezTo>
                          <a:pt x="122545" y="503716"/>
                          <a:pt x="134799" y="515953"/>
                          <a:pt x="134799" y="531155"/>
                        </a:cubicBezTo>
                        <a:lnTo>
                          <a:pt x="134799" y="579080"/>
                        </a:lnTo>
                        <a:cubicBezTo>
                          <a:pt x="134799" y="594283"/>
                          <a:pt x="122545" y="606519"/>
                          <a:pt x="107319" y="606519"/>
                        </a:cubicBezTo>
                        <a:lnTo>
                          <a:pt x="27480" y="606519"/>
                        </a:lnTo>
                        <a:cubicBezTo>
                          <a:pt x="12254" y="606519"/>
                          <a:pt x="0" y="594190"/>
                          <a:pt x="0" y="579080"/>
                        </a:cubicBezTo>
                        <a:lnTo>
                          <a:pt x="0" y="531155"/>
                        </a:lnTo>
                        <a:cubicBezTo>
                          <a:pt x="0" y="515953"/>
                          <a:pt x="12254" y="503716"/>
                          <a:pt x="27480" y="503716"/>
                        </a:cubicBezTo>
                        <a:lnTo>
                          <a:pt x="51989" y="503716"/>
                        </a:lnTo>
                        <a:lnTo>
                          <a:pt x="51989" y="455420"/>
                        </a:lnTo>
                        <a:cubicBezTo>
                          <a:pt x="51989" y="440311"/>
                          <a:pt x="64243" y="428074"/>
                          <a:pt x="79375" y="428074"/>
                        </a:cubicBezTo>
                        <a:lnTo>
                          <a:pt x="264585" y="428074"/>
                        </a:lnTo>
                        <a:close/>
                        <a:moveTo>
                          <a:pt x="275192" y="293"/>
                        </a:moveTo>
                        <a:cubicBezTo>
                          <a:pt x="292554" y="-1190"/>
                          <a:pt x="305645" y="3167"/>
                          <a:pt x="315115" y="8729"/>
                        </a:cubicBezTo>
                        <a:cubicBezTo>
                          <a:pt x="329228" y="16515"/>
                          <a:pt x="334520" y="26805"/>
                          <a:pt x="334520" y="26805"/>
                        </a:cubicBezTo>
                        <a:cubicBezTo>
                          <a:pt x="334520" y="26805"/>
                          <a:pt x="366737" y="29030"/>
                          <a:pt x="355781" y="94382"/>
                        </a:cubicBezTo>
                        <a:cubicBezTo>
                          <a:pt x="355410" y="96328"/>
                          <a:pt x="354945" y="98461"/>
                          <a:pt x="354296" y="100407"/>
                        </a:cubicBezTo>
                        <a:cubicBezTo>
                          <a:pt x="360516" y="100407"/>
                          <a:pt x="366737" y="105227"/>
                          <a:pt x="360052" y="128866"/>
                        </a:cubicBezTo>
                        <a:cubicBezTo>
                          <a:pt x="354853" y="147312"/>
                          <a:pt x="350025" y="152504"/>
                          <a:pt x="346311" y="152689"/>
                        </a:cubicBezTo>
                        <a:cubicBezTo>
                          <a:pt x="344918" y="161124"/>
                          <a:pt x="341669" y="170302"/>
                          <a:pt x="336655" y="179015"/>
                        </a:cubicBezTo>
                        <a:lnTo>
                          <a:pt x="336655" y="211923"/>
                        </a:lnTo>
                        <a:cubicBezTo>
                          <a:pt x="336655" y="213035"/>
                          <a:pt x="337212" y="214148"/>
                          <a:pt x="338326" y="214611"/>
                        </a:cubicBezTo>
                        <a:cubicBezTo>
                          <a:pt x="347889" y="219246"/>
                          <a:pt x="394590" y="242792"/>
                          <a:pt x="437762" y="278295"/>
                        </a:cubicBezTo>
                        <a:cubicBezTo>
                          <a:pt x="445469" y="284691"/>
                          <a:pt x="449925" y="294239"/>
                          <a:pt x="449925" y="304250"/>
                        </a:cubicBezTo>
                        <a:lnTo>
                          <a:pt x="449925" y="334748"/>
                        </a:lnTo>
                        <a:cubicBezTo>
                          <a:pt x="449925" y="344296"/>
                          <a:pt x="442219" y="351990"/>
                          <a:pt x="432656" y="351990"/>
                        </a:cubicBezTo>
                        <a:lnTo>
                          <a:pt x="128034" y="351990"/>
                        </a:lnTo>
                        <a:cubicBezTo>
                          <a:pt x="118657" y="351990"/>
                          <a:pt x="110858" y="344296"/>
                          <a:pt x="110858" y="334655"/>
                        </a:cubicBezTo>
                        <a:lnTo>
                          <a:pt x="110858" y="304158"/>
                        </a:lnTo>
                        <a:cubicBezTo>
                          <a:pt x="110858" y="293961"/>
                          <a:pt x="115407" y="284320"/>
                          <a:pt x="123299" y="277924"/>
                        </a:cubicBezTo>
                        <a:cubicBezTo>
                          <a:pt x="166379" y="242606"/>
                          <a:pt x="212987" y="219061"/>
                          <a:pt x="222364" y="214519"/>
                        </a:cubicBezTo>
                        <a:cubicBezTo>
                          <a:pt x="223478" y="214055"/>
                          <a:pt x="224128" y="213035"/>
                          <a:pt x="224128" y="211830"/>
                        </a:cubicBezTo>
                        <a:lnTo>
                          <a:pt x="224128" y="178923"/>
                        </a:lnTo>
                        <a:cubicBezTo>
                          <a:pt x="219022" y="170116"/>
                          <a:pt x="215679" y="161032"/>
                          <a:pt x="214472" y="152596"/>
                        </a:cubicBezTo>
                        <a:cubicBezTo>
                          <a:pt x="210851" y="152318"/>
                          <a:pt x="205931" y="147127"/>
                          <a:pt x="200731" y="128773"/>
                        </a:cubicBezTo>
                        <a:cubicBezTo>
                          <a:pt x="194139" y="105413"/>
                          <a:pt x="200081" y="100407"/>
                          <a:pt x="206116" y="100314"/>
                        </a:cubicBezTo>
                        <a:cubicBezTo>
                          <a:pt x="205559" y="98368"/>
                          <a:pt x="205002" y="96236"/>
                          <a:pt x="204631" y="94289"/>
                        </a:cubicBezTo>
                        <a:cubicBezTo>
                          <a:pt x="202402" y="82516"/>
                          <a:pt x="201845" y="71485"/>
                          <a:pt x="204538" y="61010"/>
                        </a:cubicBezTo>
                        <a:cubicBezTo>
                          <a:pt x="207880" y="46920"/>
                          <a:pt x="215401" y="35704"/>
                          <a:pt x="223942" y="26990"/>
                        </a:cubicBezTo>
                        <a:cubicBezTo>
                          <a:pt x="229327" y="21336"/>
                          <a:pt x="235455" y="16237"/>
                          <a:pt x="241954" y="12159"/>
                        </a:cubicBezTo>
                        <a:cubicBezTo>
                          <a:pt x="247246" y="8636"/>
                          <a:pt x="253095" y="5392"/>
                          <a:pt x="259409" y="3260"/>
                        </a:cubicBezTo>
                        <a:cubicBezTo>
                          <a:pt x="264330" y="1684"/>
                          <a:pt x="269622" y="571"/>
                          <a:pt x="275192" y="293"/>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23" name="îsḻïḍe"/>
                <p:cNvGrpSpPr/>
                <p:nvPr/>
              </p:nvGrpSpPr>
              <p:grpSpPr>
                <a:xfrm>
                  <a:off x="2412659" y="3562032"/>
                  <a:ext cx="1404275" cy="985422"/>
                  <a:chOff x="2412659" y="3448743"/>
                  <a:chExt cx="1404275" cy="985422"/>
                </a:xfrm>
              </p:grpSpPr>
              <p:sp>
                <p:nvSpPr>
                  <p:cNvPr id="24" name="isḷîd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7F5F7E6B-7EEE-4E5A-AF94-5488014522D1}"/>
                      </a:ext>
                    </a:extLst>
                  </p:cNvPr>
                  <p:cNvSpPr/>
                  <p:nvPr/>
                </p:nvSpPr>
                <p:spPr bwMode="auto">
                  <a:xfrm>
                    <a:off x="2412659" y="3790796"/>
                    <a:ext cx="1404275" cy="64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050" dirty="0"/>
                      <a:t>Supporting text here. </a:t>
                    </a:r>
                  </a:p>
                  <a:p>
                    <a:pPr algn="ctr">
                      <a:lnSpc>
                        <a:spcPct val="120000"/>
                      </a:lnSpc>
                    </a:pPr>
                    <a:r>
                      <a:rPr lang="en-US" altLang="zh-CN" sz="1050" dirty="0"/>
                      <a:t>……</a:t>
                    </a:r>
                  </a:p>
                </p:txBody>
              </p:sp>
              <p:sp>
                <p:nvSpPr>
                  <p:cNvPr id="25" name="ïšļïd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EDF1D248-D2A4-45EB-BD72-6FF511A5580B}"/>
                      </a:ext>
                    </a:extLst>
                  </p:cNvPr>
                  <p:cNvSpPr txBox="1"/>
                  <p:nvPr/>
                </p:nvSpPr>
                <p:spPr bwMode="auto">
                  <a:xfrm>
                    <a:off x="2412659" y="3448743"/>
                    <a:ext cx="1404275" cy="3420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i="1" dirty="0"/>
                      <a:t>Text here</a:t>
                    </a:r>
                  </a:p>
                </p:txBody>
              </p:sp>
            </p:grpSp>
          </p:grpSp>
          <p:grpSp>
            <p:nvGrpSpPr>
              <p:cNvPr id="9" name="i$ḻíḋé"/>
              <p:cNvGrpSpPr/>
              <p:nvPr/>
            </p:nvGrpSpPr>
            <p:grpSpPr>
              <a:xfrm>
                <a:off x="4265779" y="2659990"/>
                <a:ext cx="1404275" cy="1817808"/>
                <a:chOff x="4152219" y="2729646"/>
                <a:chExt cx="1404275" cy="1817808"/>
              </a:xfrm>
            </p:grpSpPr>
            <p:grpSp>
              <p:nvGrpSpPr>
                <p:cNvPr id="16" name="í$ľíḓé"/>
                <p:cNvGrpSpPr/>
                <p:nvPr/>
              </p:nvGrpSpPr>
              <p:grpSpPr>
                <a:xfrm>
                  <a:off x="4519885" y="2729646"/>
                  <a:ext cx="668942" cy="668942"/>
                  <a:chOff x="4587224" y="2842933"/>
                  <a:chExt cx="534264" cy="534264"/>
                </a:xfrm>
              </p:grpSpPr>
              <p:sp>
                <p:nvSpPr>
                  <p:cNvPr id="20" name="ïṣḷîdê"/>
                  <p:cNvSpPr/>
                  <p:nvPr/>
                </p:nvSpPr>
                <p:spPr>
                  <a:xfrm>
                    <a:off x="4587224" y="2842933"/>
                    <a:ext cx="534264" cy="534264"/>
                  </a:xfrm>
                  <a:prstGeom prst="ellipse">
                    <a:avLst/>
                  </a:prstGeom>
                  <a:noFill/>
                  <a:ln w="12700">
                    <a:solidFill>
                      <a:srgbClr val="EB6D4A"/>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21" name="í$ḻîḍe"/>
                  <p:cNvSpPr/>
                  <p:nvPr/>
                </p:nvSpPr>
                <p:spPr>
                  <a:xfrm>
                    <a:off x="4701706" y="2953356"/>
                    <a:ext cx="305300" cy="313418"/>
                  </a:xfrm>
                  <a:custGeom>
                    <a:avLst/>
                    <a:gdLst>
                      <a:gd name="connsiteX0" fmla="*/ 549811 w 591833"/>
                      <a:gd name="connsiteY0" fmla="*/ 523595 h 607569"/>
                      <a:gd name="connsiteX1" fmla="*/ 591833 w 591833"/>
                      <a:gd name="connsiteY1" fmla="*/ 565582 h 607569"/>
                      <a:gd name="connsiteX2" fmla="*/ 549811 w 591833"/>
                      <a:gd name="connsiteY2" fmla="*/ 607569 h 607569"/>
                      <a:gd name="connsiteX3" fmla="*/ 507789 w 591833"/>
                      <a:gd name="connsiteY3" fmla="*/ 565582 h 607569"/>
                      <a:gd name="connsiteX4" fmla="*/ 549811 w 591833"/>
                      <a:gd name="connsiteY4" fmla="*/ 523595 h 607569"/>
                      <a:gd name="connsiteX5" fmla="*/ 295917 w 591833"/>
                      <a:gd name="connsiteY5" fmla="*/ 523595 h 607569"/>
                      <a:gd name="connsiteX6" fmla="*/ 338010 w 591833"/>
                      <a:gd name="connsiteY6" fmla="*/ 565582 h 607569"/>
                      <a:gd name="connsiteX7" fmla="*/ 295917 w 591833"/>
                      <a:gd name="connsiteY7" fmla="*/ 607569 h 607569"/>
                      <a:gd name="connsiteX8" fmla="*/ 253824 w 591833"/>
                      <a:gd name="connsiteY8" fmla="*/ 565582 h 607569"/>
                      <a:gd name="connsiteX9" fmla="*/ 295917 w 591833"/>
                      <a:gd name="connsiteY9" fmla="*/ 523595 h 607569"/>
                      <a:gd name="connsiteX10" fmla="*/ 42022 w 591833"/>
                      <a:gd name="connsiteY10" fmla="*/ 523595 h 607569"/>
                      <a:gd name="connsiteX11" fmla="*/ 84044 w 591833"/>
                      <a:gd name="connsiteY11" fmla="*/ 565582 h 607569"/>
                      <a:gd name="connsiteX12" fmla="*/ 42022 w 591833"/>
                      <a:gd name="connsiteY12" fmla="*/ 607569 h 607569"/>
                      <a:gd name="connsiteX13" fmla="*/ 0 w 591833"/>
                      <a:gd name="connsiteY13" fmla="*/ 565582 h 607569"/>
                      <a:gd name="connsiteX14" fmla="*/ 42022 w 591833"/>
                      <a:gd name="connsiteY14" fmla="*/ 523595 h 607569"/>
                      <a:gd name="connsiteX15" fmla="*/ 275789 w 591833"/>
                      <a:gd name="connsiteY15" fmla="*/ 358260 h 607569"/>
                      <a:gd name="connsiteX16" fmla="*/ 295916 w 591833"/>
                      <a:gd name="connsiteY16" fmla="*/ 359334 h 607569"/>
                      <a:gd name="connsiteX17" fmla="*/ 316043 w 591833"/>
                      <a:gd name="connsiteY17" fmla="*/ 358260 h 607569"/>
                      <a:gd name="connsiteX18" fmla="*/ 316043 w 591833"/>
                      <a:gd name="connsiteY18" fmla="*/ 426658 h 607569"/>
                      <a:gd name="connsiteX19" fmla="*/ 548348 w 591833"/>
                      <a:gd name="connsiteY19" fmla="*/ 426658 h 607569"/>
                      <a:gd name="connsiteX20" fmla="*/ 568475 w 591833"/>
                      <a:gd name="connsiteY20" fmla="*/ 446748 h 607569"/>
                      <a:gd name="connsiteX21" fmla="*/ 568475 w 591833"/>
                      <a:gd name="connsiteY21" fmla="*/ 492908 h 607569"/>
                      <a:gd name="connsiteX22" fmla="*/ 549885 w 591833"/>
                      <a:gd name="connsiteY22" fmla="*/ 490455 h 607569"/>
                      <a:gd name="connsiteX23" fmla="*/ 528221 w 591833"/>
                      <a:gd name="connsiteY23" fmla="*/ 493675 h 607569"/>
                      <a:gd name="connsiteX24" fmla="*/ 528221 w 591833"/>
                      <a:gd name="connsiteY24" fmla="*/ 466837 h 607569"/>
                      <a:gd name="connsiteX25" fmla="*/ 316043 w 591833"/>
                      <a:gd name="connsiteY25" fmla="*/ 466837 h 607569"/>
                      <a:gd name="connsiteX26" fmla="*/ 316043 w 591833"/>
                      <a:gd name="connsiteY26" fmla="*/ 493215 h 607569"/>
                      <a:gd name="connsiteX27" fmla="*/ 295916 w 591833"/>
                      <a:gd name="connsiteY27" fmla="*/ 490455 h 607569"/>
                      <a:gd name="connsiteX28" fmla="*/ 275789 w 591833"/>
                      <a:gd name="connsiteY28" fmla="*/ 493215 h 607569"/>
                      <a:gd name="connsiteX29" fmla="*/ 275789 w 591833"/>
                      <a:gd name="connsiteY29" fmla="*/ 466837 h 607569"/>
                      <a:gd name="connsiteX30" fmla="*/ 63611 w 591833"/>
                      <a:gd name="connsiteY30" fmla="*/ 466837 h 607569"/>
                      <a:gd name="connsiteX31" fmla="*/ 63611 w 591833"/>
                      <a:gd name="connsiteY31" fmla="*/ 493675 h 607569"/>
                      <a:gd name="connsiteX32" fmla="*/ 41948 w 591833"/>
                      <a:gd name="connsiteY32" fmla="*/ 490455 h 607569"/>
                      <a:gd name="connsiteX33" fmla="*/ 23357 w 591833"/>
                      <a:gd name="connsiteY33" fmla="*/ 492908 h 607569"/>
                      <a:gd name="connsiteX34" fmla="*/ 23357 w 591833"/>
                      <a:gd name="connsiteY34" fmla="*/ 446748 h 607569"/>
                      <a:gd name="connsiteX35" fmla="*/ 43484 w 591833"/>
                      <a:gd name="connsiteY35" fmla="*/ 426658 h 607569"/>
                      <a:gd name="connsiteX36" fmla="*/ 275789 w 591833"/>
                      <a:gd name="connsiteY36" fmla="*/ 426658 h 607569"/>
                      <a:gd name="connsiteX37" fmla="*/ 295880 w 591833"/>
                      <a:gd name="connsiteY37" fmla="*/ 32832 h 607569"/>
                      <a:gd name="connsiteX38" fmla="*/ 275751 w 591833"/>
                      <a:gd name="connsiteY38" fmla="*/ 52930 h 607569"/>
                      <a:gd name="connsiteX39" fmla="*/ 275751 w 591833"/>
                      <a:gd name="connsiteY39" fmla="*/ 152498 h 607569"/>
                      <a:gd name="connsiteX40" fmla="*/ 245635 w 591833"/>
                      <a:gd name="connsiteY40" fmla="*/ 182415 h 607569"/>
                      <a:gd name="connsiteX41" fmla="*/ 245635 w 591833"/>
                      <a:gd name="connsiteY41" fmla="*/ 210951 h 607569"/>
                      <a:gd name="connsiteX42" fmla="*/ 259925 w 591833"/>
                      <a:gd name="connsiteY42" fmla="*/ 216781 h 607569"/>
                      <a:gd name="connsiteX43" fmla="*/ 274061 w 591833"/>
                      <a:gd name="connsiteY43" fmla="*/ 210951 h 607569"/>
                      <a:gd name="connsiteX44" fmla="*/ 310170 w 591833"/>
                      <a:gd name="connsiteY44" fmla="*/ 174898 h 607569"/>
                      <a:gd name="connsiteX45" fmla="*/ 316009 w 591833"/>
                      <a:gd name="connsiteY45" fmla="*/ 160783 h 607569"/>
                      <a:gd name="connsiteX46" fmla="*/ 316009 w 591833"/>
                      <a:gd name="connsiteY46" fmla="*/ 52930 h 607569"/>
                      <a:gd name="connsiteX47" fmla="*/ 295880 w 591833"/>
                      <a:gd name="connsiteY47" fmla="*/ 32832 h 607569"/>
                      <a:gd name="connsiteX48" fmla="*/ 295880 w 591833"/>
                      <a:gd name="connsiteY48" fmla="*/ 0 h 607569"/>
                      <a:gd name="connsiteX49" fmla="*/ 456910 w 591833"/>
                      <a:gd name="connsiteY49" fmla="*/ 160783 h 607569"/>
                      <a:gd name="connsiteX50" fmla="*/ 295880 w 591833"/>
                      <a:gd name="connsiteY50" fmla="*/ 321566 h 607569"/>
                      <a:gd name="connsiteX51" fmla="*/ 134850 w 591833"/>
                      <a:gd name="connsiteY51" fmla="*/ 160783 h 607569"/>
                      <a:gd name="connsiteX52" fmla="*/ 295880 w 591833"/>
                      <a:gd name="connsiteY52" fmla="*/ 0 h 60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1833" h="607569">
                        <a:moveTo>
                          <a:pt x="549811" y="523595"/>
                        </a:moveTo>
                        <a:cubicBezTo>
                          <a:pt x="573019" y="523595"/>
                          <a:pt x="591833" y="542393"/>
                          <a:pt x="591833" y="565582"/>
                        </a:cubicBezTo>
                        <a:cubicBezTo>
                          <a:pt x="591833" y="588771"/>
                          <a:pt x="573019" y="607569"/>
                          <a:pt x="549811" y="607569"/>
                        </a:cubicBezTo>
                        <a:cubicBezTo>
                          <a:pt x="526603" y="607569"/>
                          <a:pt x="507789" y="588771"/>
                          <a:pt x="507789" y="565582"/>
                        </a:cubicBezTo>
                        <a:cubicBezTo>
                          <a:pt x="507789" y="542393"/>
                          <a:pt x="526603" y="523595"/>
                          <a:pt x="549811" y="523595"/>
                        </a:cubicBezTo>
                        <a:close/>
                        <a:moveTo>
                          <a:pt x="295917" y="523595"/>
                        </a:moveTo>
                        <a:cubicBezTo>
                          <a:pt x="319164" y="523595"/>
                          <a:pt x="338010" y="542393"/>
                          <a:pt x="338010" y="565582"/>
                        </a:cubicBezTo>
                        <a:cubicBezTo>
                          <a:pt x="338010" y="588771"/>
                          <a:pt x="319164" y="607569"/>
                          <a:pt x="295917" y="607569"/>
                        </a:cubicBezTo>
                        <a:cubicBezTo>
                          <a:pt x="272670" y="607569"/>
                          <a:pt x="253824" y="588771"/>
                          <a:pt x="253824" y="565582"/>
                        </a:cubicBezTo>
                        <a:cubicBezTo>
                          <a:pt x="253824" y="542393"/>
                          <a:pt x="272670" y="523595"/>
                          <a:pt x="295917" y="523595"/>
                        </a:cubicBezTo>
                        <a:close/>
                        <a:moveTo>
                          <a:pt x="42022" y="523595"/>
                        </a:moveTo>
                        <a:cubicBezTo>
                          <a:pt x="65230" y="523595"/>
                          <a:pt x="84044" y="542393"/>
                          <a:pt x="84044" y="565582"/>
                        </a:cubicBezTo>
                        <a:cubicBezTo>
                          <a:pt x="84044" y="588771"/>
                          <a:pt x="65230" y="607569"/>
                          <a:pt x="42022" y="607569"/>
                        </a:cubicBezTo>
                        <a:cubicBezTo>
                          <a:pt x="18814" y="607569"/>
                          <a:pt x="0" y="588771"/>
                          <a:pt x="0" y="565582"/>
                        </a:cubicBezTo>
                        <a:cubicBezTo>
                          <a:pt x="0" y="542393"/>
                          <a:pt x="18814" y="523595"/>
                          <a:pt x="42022" y="523595"/>
                        </a:cubicBezTo>
                        <a:close/>
                        <a:moveTo>
                          <a:pt x="275789" y="358260"/>
                        </a:moveTo>
                        <a:cubicBezTo>
                          <a:pt x="282396" y="359027"/>
                          <a:pt x="289156" y="359334"/>
                          <a:pt x="295916" y="359334"/>
                        </a:cubicBezTo>
                        <a:cubicBezTo>
                          <a:pt x="302676" y="359334"/>
                          <a:pt x="309437" y="359027"/>
                          <a:pt x="316043" y="358260"/>
                        </a:cubicBezTo>
                        <a:lnTo>
                          <a:pt x="316043" y="426658"/>
                        </a:lnTo>
                        <a:lnTo>
                          <a:pt x="548348" y="426658"/>
                        </a:lnTo>
                        <a:cubicBezTo>
                          <a:pt x="559410" y="426658"/>
                          <a:pt x="568475" y="435706"/>
                          <a:pt x="568475" y="446748"/>
                        </a:cubicBezTo>
                        <a:lnTo>
                          <a:pt x="568475" y="492908"/>
                        </a:lnTo>
                        <a:cubicBezTo>
                          <a:pt x="562483" y="491375"/>
                          <a:pt x="556184" y="490455"/>
                          <a:pt x="549885" y="490455"/>
                        </a:cubicBezTo>
                        <a:cubicBezTo>
                          <a:pt x="542356" y="490455"/>
                          <a:pt x="535135" y="491681"/>
                          <a:pt x="528221" y="493675"/>
                        </a:cubicBezTo>
                        <a:lnTo>
                          <a:pt x="528221" y="466837"/>
                        </a:lnTo>
                        <a:lnTo>
                          <a:pt x="316043" y="466837"/>
                        </a:lnTo>
                        <a:lnTo>
                          <a:pt x="316043" y="493215"/>
                        </a:lnTo>
                        <a:cubicBezTo>
                          <a:pt x="309590" y="491528"/>
                          <a:pt x="302830" y="490455"/>
                          <a:pt x="295916" y="490455"/>
                        </a:cubicBezTo>
                        <a:cubicBezTo>
                          <a:pt x="289002" y="490455"/>
                          <a:pt x="282242" y="491528"/>
                          <a:pt x="275789" y="493215"/>
                        </a:cubicBezTo>
                        <a:lnTo>
                          <a:pt x="275789" y="466837"/>
                        </a:lnTo>
                        <a:lnTo>
                          <a:pt x="63611" y="466837"/>
                        </a:lnTo>
                        <a:lnTo>
                          <a:pt x="63611" y="493675"/>
                        </a:lnTo>
                        <a:cubicBezTo>
                          <a:pt x="56697" y="491681"/>
                          <a:pt x="49476" y="490455"/>
                          <a:pt x="41948" y="490455"/>
                        </a:cubicBezTo>
                        <a:cubicBezTo>
                          <a:pt x="35495" y="490455"/>
                          <a:pt x="29349" y="491375"/>
                          <a:pt x="23357" y="492908"/>
                        </a:cubicBezTo>
                        <a:lnTo>
                          <a:pt x="23357" y="446748"/>
                        </a:lnTo>
                        <a:cubicBezTo>
                          <a:pt x="23357" y="435706"/>
                          <a:pt x="32422" y="426658"/>
                          <a:pt x="43484" y="426658"/>
                        </a:cubicBezTo>
                        <a:lnTo>
                          <a:pt x="275789" y="426658"/>
                        </a:lnTo>
                        <a:close/>
                        <a:moveTo>
                          <a:pt x="295880" y="32832"/>
                        </a:moveTo>
                        <a:cubicBezTo>
                          <a:pt x="284817" y="32832"/>
                          <a:pt x="275751" y="41883"/>
                          <a:pt x="275751" y="52930"/>
                        </a:cubicBezTo>
                        <a:lnTo>
                          <a:pt x="275751" y="152498"/>
                        </a:lnTo>
                        <a:lnTo>
                          <a:pt x="245635" y="182415"/>
                        </a:lnTo>
                        <a:cubicBezTo>
                          <a:pt x="237799" y="190393"/>
                          <a:pt x="237799" y="202973"/>
                          <a:pt x="245635" y="210951"/>
                        </a:cubicBezTo>
                        <a:cubicBezTo>
                          <a:pt x="249630" y="214786"/>
                          <a:pt x="254701" y="216781"/>
                          <a:pt x="259925" y="216781"/>
                        </a:cubicBezTo>
                        <a:cubicBezTo>
                          <a:pt x="264996" y="216781"/>
                          <a:pt x="270220" y="214786"/>
                          <a:pt x="274061" y="210951"/>
                        </a:cubicBezTo>
                        <a:lnTo>
                          <a:pt x="310170" y="174898"/>
                        </a:lnTo>
                        <a:cubicBezTo>
                          <a:pt x="313858" y="171215"/>
                          <a:pt x="316009" y="166153"/>
                          <a:pt x="316009" y="160783"/>
                        </a:cubicBezTo>
                        <a:lnTo>
                          <a:pt x="316009" y="52930"/>
                        </a:lnTo>
                        <a:cubicBezTo>
                          <a:pt x="316009" y="41883"/>
                          <a:pt x="306943" y="32832"/>
                          <a:pt x="295880" y="32832"/>
                        </a:cubicBezTo>
                        <a:close/>
                        <a:moveTo>
                          <a:pt x="295880" y="0"/>
                        </a:moveTo>
                        <a:cubicBezTo>
                          <a:pt x="384693" y="0"/>
                          <a:pt x="456910" y="72107"/>
                          <a:pt x="456910" y="160783"/>
                        </a:cubicBezTo>
                        <a:cubicBezTo>
                          <a:pt x="456910" y="249459"/>
                          <a:pt x="384693" y="321566"/>
                          <a:pt x="295880" y="321566"/>
                        </a:cubicBezTo>
                        <a:cubicBezTo>
                          <a:pt x="207068" y="321566"/>
                          <a:pt x="134850" y="249459"/>
                          <a:pt x="134850" y="160783"/>
                        </a:cubicBezTo>
                        <a:cubicBezTo>
                          <a:pt x="134850" y="72107"/>
                          <a:pt x="207068" y="0"/>
                          <a:pt x="295880" y="0"/>
                        </a:cubicBezTo>
                        <a:close/>
                      </a:path>
                    </a:pathLst>
                  </a:custGeom>
                  <a:solidFill>
                    <a:srgbClr val="EB6D4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pSp>
              <p:nvGrpSpPr>
                <p:cNvPr id="17" name="ïṥlidè"/>
                <p:cNvGrpSpPr/>
                <p:nvPr/>
              </p:nvGrpSpPr>
              <p:grpSpPr>
                <a:xfrm>
                  <a:off x="4152219" y="3562032"/>
                  <a:ext cx="1404275" cy="985422"/>
                  <a:chOff x="4152219" y="3448743"/>
                  <a:chExt cx="1404275" cy="985422"/>
                </a:xfrm>
              </p:grpSpPr>
              <p:sp>
                <p:nvSpPr>
                  <p:cNvPr id="18" name="ïṥḷïḑ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7F5F7E6B-7EEE-4E5A-AF94-5488014522D1}"/>
                      </a:ext>
                    </a:extLst>
                  </p:cNvPr>
                  <p:cNvSpPr/>
                  <p:nvPr/>
                </p:nvSpPr>
                <p:spPr bwMode="auto">
                  <a:xfrm>
                    <a:off x="4152219" y="3790796"/>
                    <a:ext cx="1404275" cy="64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050" dirty="0"/>
                      <a:t>Supporting text here. </a:t>
                    </a:r>
                  </a:p>
                  <a:p>
                    <a:pPr algn="ctr">
                      <a:lnSpc>
                        <a:spcPct val="120000"/>
                      </a:lnSpc>
                    </a:pPr>
                    <a:r>
                      <a:rPr lang="en-US" altLang="zh-CN" sz="1050" dirty="0"/>
                      <a:t>……</a:t>
                    </a:r>
                  </a:p>
                </p:txBody>
              </p:sp>
              <p:sp>
                <p:nvSpPr>
                  <p:cNvPr id="19" name="ïṥľíḓ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EDF1D248-D2A4-45EB-BD72-6FF511A5580B}"/>
                      </a:ext>
                    </a:extLst>
                  </p:cNvPr>
                  <p:cNvSpPr txBox="1"/>
                  <p:nvPr/>
                </p:nvSpPr>
                <p:spPr bwMode="auto">
                  <a:xfrm>
                    <a:off x="4152219" y="3448743"/>
                    <a:ext cx="1404275" cy="3420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i="1" dirty="0"/>
                      <a:t>Text here</a:t>
                    </a:r>
                  </a:p>
                </p:txBody>
              </p:sp>
            </p:grpSp>
          </p:grpSp>
          <p:cxnSp>
            <p:nvCxnSpPr>
              <p:cNvPr id="10" name="直接连接符 9"/>
              <p:cNvCxnSpPr/>
              <p:nvPr/>
            </p:nvCxnSpPr>
            <p:spPr>
              <a:xfrm>
                <a:off x="2273407" y="3604400"/>
                <a:ext cx="0" cy="76137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69746" y="3604400"/>
                <a:ext cx="0" cy="76137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2" name="îṩľîḓé"/>
              <p:cNvGrpSpPr/>
              <p:nvPr/>
            </p:nvGrpSpPr>
            <p:grpSpPr>
              <a:xfrm>
                <a:off x="6118900" y="2578896"/>
                <a:ext cx="5400000" cy="1979997"/>
                <a:chOff x="6118900" y="2648552"/>
                <a:chExt cx="5400000" cy="1979997"/>
              </a:xfrm>
            </p:grpSpPr>
            <p:sp>
              <p:nvSpPr>
                <p:cNvPr id="13" name="íṥḻiḍê"/>
                <p:cNvSpPr/>
                <p:nvPr/>
              </p:nvSpPr>
              <p:spPr>
                <a:xfrm>
                  <a:off x="6118900" y="2648552"/>
                  <a:ext cx="5400000" cy="1979997"/>
                </a:xfrm>
                <a:prstGeom prst="rect">
                  <a:avLst/>
                </a:prstGeom>
                <a:pattFill prst="wdUpDiag">
                  <a:fgClr>
                    <a:srgbClr val="4F958A"/>
                  </a:fgClr>
                  <a:bgClr>
                    <a:srgbClr val="F2F2F2"/>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lang="zh-CN" altLang="en-US"/>
                </a:p>
              </p:txBody>
            </p:sp>
            <p:sp>
              <p:nvSpPr>
                <p:cNvPr id="14" name="îSľïḓê"/>
                <p:cNvSpPr/>
                <p:nvPr/>
              </p:nvSpPr>
              <p:spPr>
                <a:xfrm>
                  <a:off x="6118900" y="2648552"/>
                  <a:ext cx="858949" cy="1979997"/>
                </a:xfrm>
                <a:prstGeom prst="parallelogram">
                  <a:avLst/>
                </a:prstGeom>
                <a:solidFill>
                  <a:srgbClr val="EB6D4A"/>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lang="zh-CN" altLang="en-US"/>
                </a:p>
              </p:txBody>
            </p:sp>
            <p:sp>
              <p:nvSpPr>
                <p:cNvPr id="15" name="i$1íḓè"/>
                <p:cNvSpPr/>
                <p:nvPr/>
              </p:nvSpPr>
              <p:spPr>
                <a:xfrm flipH="1">
                  <a:off x="6118900" y="2648552"/>
                  <a:ext cx="858949" cy="1979997"/>
                </a:xfrm>
                <a:prstGeom prst="parallelogram">
                  <a:avLst/>
                </a:prstGeom>
                <a:solidFill>
                  <a:srgbClr val="4F958A"/>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lang="zh-CN" altLang="en-US"/>
                </a:p>
              </p:txBody>
            </p:sp>
          </p:grpSp>
        </p:grpSp>
        <p:cxnSp>
          <p:nvCxnSpPr>
            <p:cNvPr id="6" name="直接连接符 5"/>
            <p:cNvCxnSpPr/>
            <p:nvPr/>
          </p:nvCxnSpPr>
          <p:spPr>
            <a:xfrm flipH="1">
              <a:off x="6117312" y="4550015"/>
              <a:ext cx="5401588"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736402" y="228007"/>
            <a:ext cx="1809143" cy="508473"/>
            <a:chOff x="1156126" y="482839"/>
            <a:chExt cx="1809143" cy="508473"/>
          </a:xfrm>
        </p:grpSpPr>
        <p:grpSp>
          <p:nvGrpSpPr>
            <p:cNvPr id="35" name="组合 34"/>
            <p:cNvGrpSpPr/>
            <p:nvPr/>
          </p:nvGrpSpPr>
          <p:grpSpPr>
            <a:xfrm>
              <a:off x="1156126" y="482839"/>
              <a:ext cx="1723808" cy="508473"/>
              <a:chOff x="849086" y="457200"/>
              <a:chExt cx="2364377" cy="587829"/>
            </a:xfrm>
          </p:grpSpPr>
          <p:sp>
            <p:nvSpPr>
              <p:cNvPr id="37" name="矩形 36"/>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39" name="组合 38"/>
          <p:cNvGrpSpPr/>
          <p:nvPr/>
        </p:nvGrpSpPr>
        <p:grpSpPr>
          <a:xfrm>
            <a:off x="872093" y="4791243"/>
            <a:ext cx="7522703" cy="800219"/>
            <a:chOff x="841492" y="4921829"/>
            <a:chExt cx="7522703" cy="800219"/>
          </a:xfrm>
        </p:grpSpPr>
        <p:sp>
          <p:nvSpPr>
            <p:cNvPr id="40" name="文本框 39"/>
            <p:cNvSpPr txBox="1"/>
            <p:nvPr/>
          </p:nvSpPr>
          <p:spPr>
            <a:xfrm>
              <a:off x="841492" y="4921829"/>
              <a:ext cx="2418932" cy="369332"/>
            </a:xfrm>
            <a:prstGeom prst="rect">
              <a:avLst/>
            </a:prstGeom>
            <a:solidFill>
              <a:srgbClr val="EB6D4A"/>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Click to add the title</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TextBox 38"/>
            <p:cNvSpPr txBox="1"/>
            <p:nvPr/>
          </p:nvSpPr>
          <p:spPr>
            <a:xfrm>
              <a:off x="877747" y="5291161"/>
              <a:ext cx="7486448" cy="430887"/>
            </a:xfrm>
            <a:prstGeom prst="rect">
              <a:avLst/>
            </a:prstGeom>
            <a:noFill/>
          </p:spPr>
          <p:txBody>
            <a:bodyPr wrap="square" lIns="0" tIns="0" rIns="0" bIns="0" rtlCol="0">
              <a:spAutoFit/>
            </a:bodyPr>
            <a:lstStyle/>
            <a:p>
              <a:pPr algn="just"/>
              <a:r>
                <a:rPr lang="en-US" sz="1400" dirty="0" smtClean="0">
                  <a:solidFill>
                    <a:schemeClr val="tx2">
                      <a:lumMod val="50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2">
                      <a:lumMod val="50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2">
                    <a:lumMod val="50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spTree>
    <p:extLst>
      <p:ext uri="{BB962C8B-B14F-4D97-AF65-F5344CB8AC3E}">
        <p14:creationId xmlns:p14="http://schemas.microsoft.com/office/powerpoint/2010/main" val="15205884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250" fill="hold"/>
                                        <p:tgtEl>
                                          <p:spTgt spid="39"/>
                                        </p:tgtEl>
                                        <p:attrNameLst>
                                          <p:attrName>ppt_x</p:attrName>
                                        </p:attrNameLst>
                                      </p:cBhvr>
                                      <p:tavLst>
                                        <p:tav tm="0">
                                          <p:val>
                                            <p:strVal val="0-#ppt_w/2"/>
                                          </p:val>
                                        </p:tav>
                                        <p:tav tm="100000">
                                          <p:val>
                                            <p:strVal val="#ppt_x"/>
                                          </p:val>
                                        </p:tav>
                                      </p:tavLst>
                                    </p:anim>
                                    <p:anim calcmode="lin" valueType="num">
                                      <p:cBhvr additive="base">
                                        <p:cTn id="14" dur="2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94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216543"/>
            <a:ext cx="12192000" cy="5641457"/>
            <a:chOff x="0" y="1216543"/>
            <a:chExt cx="12192000" cy="5641457"/>
          </a:xfrm>
          <a:effectLst>
            <a:outerShdw blurRad="127000" dist="38100" dir="2700000" sx="101000" sy="101000" algn="tl" rotWithShape="0">
              <a:prstClr val="black">
                <a:alpha val="40000"/>
              </a:prstClr>
            </a:outerShdw>
          </a:effectLst>
        </p:grpSpPr>
        <p:sp>
          <p:nvSpPr>
            <p:cNvPr id="4" name="îṣľîḍê">
              <a:extLst>
                <a:ext uri="{FF2B5EF4-FFF2-40B4-BE49-F238E27FC236}">
                  <a16:creationId xmlns="" xmlns:lc="http://schemas.openxmlformats.org/drawingml/2006/lockedCanvas" xmlns:a16="http://schemas.microsoft.com/office/drawing/2014/main" xmlns:p14="http://schemas.microsoft.com/office/powerpoint/2010/main" id="{F146A76A-9A5F-49E5-B6A6-BB18C00B2F21}"/>
                </a:ext>
              </a:extLst>
            </p:cNvPr>
            <p:cNvSpPr/>
            <p:nvPr/>
          </p:nvSpPr>
          <p:spPr>
            <a:xfrm>
              <a:off x="3247417" y="2598187"/>
              <a:ext cx="5697170" cy="2772369"/>
            </a:xfrm>
            <a:custGeom>
              <a:avLst/>
              <a:gdLst>
                <a:gd name="connsiteX0" fmla="*/ 2848585 w 5697170"/>
                <a:gd name="connsiteY0" fmla="*/ 0 h 2772369"/>
                <a:gd name="connsiteX1" fmla="*/ 5682463 w 5697170"/>
                <a:gd name="connsiteY1" fmla="*/ 2488913 h 2772369"/>
                <a:gd name="connsiteX2" fmla="*/ 5697170 w 5697170"/>
                <a:gd name="connsiteY2" fmla="*/ 2772369 h 2772369"/>
                <a:gd name="connsiteX3" fmla="*/ 4619906 w 5697170"/>
                <a:gd name="connsiteY3" fmla="*/ 2772369 h 2772369"/>
                <a:gd name="connsiteX4" fmla="*/ 4680026 w 5697170"/>
                <a:gd name="connsiteY4" fmla="*/ 2665070 h 2772369"/>
                <a:gd name="connsiteX5" fmla="*/ 4836224 w 5697170"/>
                <a:gd name="connsiteY5" fmla="*/ 1999885 h 2772369"/>
                <a:gd name="connsiteX6" fmla="*/ 2848585 w 5697170"/>
                <a:gd name="connsiteY6" fmla="*/ 290976 h 2772369"/>
                <a:gd name="connsiteX7" fmla="*/ 860946 w 5697170"/>
                <a:gd name="connsiteY7" fmla="*/ 1999885 h 2772369"/>
                <a:gd name="connsiteX8" fmla="*/ 1017145 w 5697170"/>
                <a:gd name="connsiteY8" fmla="*/ 2665070 h 2772369"/>
                <a:gd name="connsiteX9" fmla="*/ 1077264 w 5697170"/>
                <a:gd name="connsiteY9" fmla="*/ 2772369 h 2772369"/>
                <a:gd name="connsiteX10" fmla="*/ 0 w 5697170"/>
                <a:gd name="connsiteY10" fmla="*/ 2772369 h 2772369"/>
                <a:gd name="connsiteX11" fmla="*/ 14708 w 5697170"/>
                <a:gd name="connsiteY11" fmla="*/ 2488913 h 2772369"/>
                <a:gd name="connsiteX12" fmla="*/ 2848585 w 5697170"/>
                <a:gd name="connsiteY12" fmla="*/ 0 h 277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7170" h="2772369">
                  <a:moveTo>
                    <a:pt x="2848585" y="0"/>
                  </a:moveTo>
                  <a:cubicBezTo>
                    <a:pt x="4323488" y="0"/>
                    <a:pt x="5536587" y="1090928"/>
                    <a:pt x="5682463" y="2488913"/>
                  </a:cubicBezTo>
                  <a:lnTo>
                    <a:pt x="5697170" y="2772369"/>
                  </a:lnTo>
                  <a:lnTo>
                    <a:pt x="4619906" y="2772369"/>
                  </a:lnTo>
                  <a:lnTo>
                    <a:pt x="4680026" y="2665070"/>
                  </a:lnTo>
                  <a:cubicBezTo>
                    <a:pt x="4780606" y="2460619"/>
                    <a:pt x="4836224" y="2235836"/>
                    <a:pt x="4836224" y="1999885"/>
                  </a:cubicBezTo>
                  <a:cubicBezTo>
                    <a:pt x="4836224" y="1056081"/>
                    <a:pt x="3946328" y="290976"/>
                    <a:pt x="2848585" y="290976"/>
                  </a:cubicBezTo>
                  <a:cubicBezTo>
                    <a:pt x="1750842" y="290976"/>
                    <a:pt x="860946" y="1056081"/>
                    <a:pt x="860946" y="1999885"/>
                  </a:cubicBezTo>
                  <a:cubicBezTo>
                    <a:pt x="860946" y="2235836"/>
                    <a:pt x="916565" y="2460619"/>
                    <a:pt x="1017145" y="2665070"/>
                  </a:cubicBezTo>
                  <a:lnTo>
                    <a:pt x="1077264" y="2772369"/>
                  </a:lnTo>
                  <a:lnTo>
                    <a:pt x="0" y="2772369"/>
                  </a:lnTo>
                  <a:lnTo>
                    <a:pt x="14708" y="2488913"/>
                  </a:lnTo>
                  <a:cubicBezTo>
                    <a:pt x="160583" y="1090928"/>
                    <a:pt x="1373683" y="0"/>
                    <a:pt x="284858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íṧļîḓé">
              <a:extLst>
                <a:ext uri="{FF2B5EF4-FFF2-40B4-BE49-F238E27FC236}">
                  <a16:creationId xmlns="" xmlns:lc="http://schemas.openxmlformats.org/drawingml/2006/lockedCanvas" xmlns:a16="http://schemas.microsoft.com/office/drawing/2014/main" xmlns:p14="http://schemas.microsoft.com/office/powerpoint/2010/main" id="{07D72E93-7390-4B4A-B36F-9567A4E62C65}"/>
                </a:ext>
              </a:extLst>
            </p:cNvPr>
            <p:cNvSpPr/>
            <p:nvPr/>
          </p:nvSpPr>
          <p:spPr>
            <a:xfrm>
              <a:off x="2253670" y="3987074"/>
              <a:ext cx="2825048" cy="1383482"/>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rgbClr val="4F958A"/>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000" b="1" i="1" dirty="0"/>
            </a:p>
            <a:p>
              <a:pPr algn="ctr"/>
              <a:r>
                <a:rPr lang="en-US" sz="2000" b="1" i="1" dirty="0"/>
                <a:t>Text</a:t>
              </a:r>
              <a:endParaRPr sz="2000" b="1" i="1" dirty="0"/>
            </a:p>
          </p:txBody>
        </p:sp>
        <p:sp>
          <p:nvSpPr>
            <p:cNvPr id="6" name="íṧliḑê">
              <a:extLst>
                <a:ext uri="{FF2B5EF4-FFF2-40B4-BE49-F238E27FC236}">
                  <a16:creationId xmlns="" xmlns:lc="http://schemas.openxmlformats.org/drawingml/2006/lockedCanvas" xmlns:a16="http://schemas.microsoft.com/office/drawing/2014/main" xmlns:p14="http://schemas.microsoft.com/office/powerpoint/2010/main" id="{69491CC1-CCEB-431D-A525-3E154D2393F2}"/>
                </a:ext>
              </a:extLst>
            </p:cNvPr>
            <p:cNvSpPr/>
            <p:nvPr/>
          </p:nvSpPr>
          <p:spPr>
            <a:xfrm>
              <a:off x="7113284" y="3987074"/>
              <a:ext cx="2825048" cy="1383482"/>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rgbClr val="EB6D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000" b="1" i="1" dirty="0"/>
            </a:p>
            <a:p>
              <a:pPr algn="ctr"/>
              <a:r>
                <a:rPr lang="en-US" sz="2000" b="1" i="1" dirty="0"/>
                <a:t>Text</a:t>
              </a:r>
              <a:endParaRPr sz="2000" b="1" i="1" dirty="0"/>
            </a:p>
          </p:txBody>
        </p:sp>
        <p:sp>
          <p:nvSpPr>
            <p:cNvPr id="7" name="îŝḻiḑe">
              <a:extLst>
                <a:ext uri="{FF2B5EF4-FFF2-40B4-BE49-F238E27FC236}">
                  <a16:creationId xmlns="" xmlns:lc="http://schemas.openxmlformats.org/drawingml/2006/lockedCanvas" xmlns:a16="http://schemas.microsoft.com/office/drawing/2014/main" xmlns:p14="http://schemas.microsoft.com/office/powerpoint/2010/main" id="{9A988028-EBED-4DBD-B70B-54C83F592CEA}"/>
                </a:ext>
              </a:extLst>
            </p:cNvPr>
            <p:cNvSpPr txBox="1"/>
            <p:nvPr/>
          </p:nvSpPr>
          <p:spPr>
            <a:xfrm>
              <a:off x="0" y="5346700"/>
              <a:ext cx="12192000" cy="1511300"/>
            </a:xfrm>
            <a:prstGeom prst="rect">
              <a:avLst/>
            </a:prstGeom>
            <a:solidFill>
              <a:srgbClr val="CBE3DF"/>
            </a:solid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3765">
                <a:buSzPct val="25000"/>
                <a:defRPr/>
              </a:pPr>
              <a:endParaRPr lang="en-US" altLang="zh-CN" sz="2000" b="1" dirty="0">
                <a:solidFill>
                  <a:schemeClr val="bg1"/>
                </a:solidFill>
              </a:endParaRPr>
            </a:p>
          </p:txBody>
        </p:sp>
        <p:grpSp>
          <p:nvGrpSpPr>
            <p:cNvPr id="8" name="isļïdè">
              <a:extLst>
                <a:ext uri="{FF2B5EF4-FFF2-40B4-BE49-F238E27FC236}">
                  <a16:creationId xmlns="" xmlns:lc="http://schemas.openxmlformats.org/drawingml/2006/lockedCanvas" xmlns:a16="http://schemas.microsoft.com/office/drawing/2014/main" xmlns:p14="http://schemas.microsoft.com/office/powerpoint/2010/main" id="{C4715481-AD9D-4E72-834E-6660E587730F}"/>
                </a:ext>
              </a:extLst>
            </p:cNvPr>
            <p:cNvGrpSpPr/>
            <p:nvPr/>
          </p:nvGrpSpPr>
          <p:grpSpPr>
            <a:xfrm>
              <a:off x="5461000" y="2067444"/>
              <a:ext cx="1270000" cy="1270000"/>
              <a:chOff x="5461000" y="1876944"/>
              <a:chExt cx="1270000" cy="1270000"/>
            </a:xfrm>
          </p:grpSpPr>
          <p:sp>
            <p:nvSpPr>
              <p:cNvPr id="18" name="ïṥḻíḋê">
                <a:extLst>
                  <a:ext uri="{FF2B5EF4-FFF2-40B4-BE49-F238E27FC236}">
                    <a16:creationId xmlns="" xmlns:lc="http://schemas.openxmlformats.org/drawingml/2006/lockedCanvas" xmlns:a16="http://schemas.microsoft.com/office/drawing/2014/main" xmlns:p14="http://schemas.microsoft.com/office/powerpoint/2010/main" id="{1659F35A-1EFC-426F-B22F-6D2A28E869C5}"/>
                  </a:ext>
                </a:extLst>
              </p:cNvPr>
              <p:cNvSpPr/>
              <p:nvPr/>
            </p:nvSpPr>
            <p:spPr>
              <a:xfrm>
                <a:off x="5461000" y="1876944"/>
                <a:ext cx="1270000" cy="1270000"/>
              </a:xfrm>
              <a:prstGeom prst="ellipse">
                <a:avLst/>
              </a:prstGeom>
              <a:solidFill>
                <a:srgbClr val="CBE3D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indent="-225425" algn="ctr" fontAlgn="base">
                  <a:lnSpc>
                    <a:spcPct val="110000"/>
                  </a:lnSpc>
                  <a:spcBef>
                    <a:spcPct val="0"/>
                  </a:spcBef>
                  <a:spcAft>
                    <a:spcPct val="0"/>
                  </a:spcAft>
                </a:pPr>
                <a:endParaRPr lang="en-US" b="1" kern="0" dirty="0">
                  <a:solidFill>
                    <a:schemeClr val="tx1"/>
                  </a:solidFill>
                </a:endParaRPr>
              </a:p>
            </p:txBody>
          </p:sp>
          <p:sp>
            <p:nvSpPr>
              <p:cNvPr id="19" name="îśľíḓé">
                <a:extLst>
                  <a:ext uri="{FF2B5EF4-FFF2-40B4-BE49-F238E27FC236}">
                    <a16:creationId xmlns="" xmlns:lc="http://schemas.openxmlformats.org/drawingml/2006/lockedCanvas" xmlns:a16="http://schemas.microsoft.com/office/drawing/2014/main" xmlns:p14="http://schemas.microsoft.com/office/powerpoint/2010/main" id="{A1EF3EF0-9234-4CD1-A09A-5DAE95B224BF}"/>
                  </a:ext>
                </a:extLst>
              </p:cNvPr>
              <p:cNvSpPr/>
              <p:nvPr/>
            </p:nvSpPr>
            <p:spPr>
              <a:xfrm>
                <a:off x="5869024" y="2202824"/>
                <a:ext cx="453952" cy="618241"/>
              </a:xfrm>
              <a:custGeom>
                <a:avLst/>
                <a:gdLst>
                  <a:gd name="connsiteX0" fmla="*/ 219401 w 444350"/>
                  <a:gd name="connsiteY0" fmla="*/ 389328 h 605161"/>
                  <a:gd name="connsiteX1" fmla="*/ 216430 w 444350"/>
                  <a:gd name="connsiteY1" fmla="*/ 392295 h 605161"/>
                  <a:gd name="connsiteX2" fmla="*/ 216430 w 444350"/>
                  <a:gd name="connsiteY2" fmla="*/ 405460 h 605161"/>
                  <a:gd name="connsiteX3" fmla="*/ 196100 w 444350"/>
                  <a:gd name="connsiteY3" fmla="*/ 414731 h 605161"/>
                  <a:gd name="connsiteX4" fmla="*/ 187559 w 444350"/>
                  <a:gd name="connsiteY4" fmla="*/ 435591 h 605161"/>
                  <a:gd name="connsiteX5" fmla="*/ 195635 w 444350"/>
                  <a:gd name="connsiteY5" fmla="*/ 456822 h 605161"/>
                  <a:gd name="connsiteX6" fmla="*/ 221536 w 444350"/>
                  <a:gd name="connsiteY6" fmla="*/ 471192 h 605161"/>
                  <a:gd name="connsiteX7" fmla="*/ 231655 w 444350"/>
                  <a:gd name="connsiteY7" fmla="*/ 477589 h 605161"/>
                  <a:gd name="connsiteX8" fmla="*/ 234533 w 444350"/>
                  <a:gd name="connsiteY8" fmla="*/ 486768 h 605161"/>
                  <a:gd name="connsiteX9" fmla="*/ 231748 w 444350"/>
                  <a:gd name="connsiteY9" fmla="*/ 495019 h 605161"/>
                  <a:gd name="connsiteX10" fmla="*/ 223578 w 444350"/>
                  <a:gd name="connsiteY10" fmla="*/ 498264 h 605161"/>
                  <a:gd name="connsiteX11" fmla="*/ 213088 w 444350"/>
                  <a:gd name="connsiteY11" fmla="*/ 494185 h 605161"/>
                  <a:gd name="connsiteX12" fmla="*/ 209096 w 444350"/>
                  <a:gd name="connsiteY12" fmla="*/ 483894 h 605161"/>
                  <a:gd name="connsiteX13" fmla="*/ 205569 w 444350"/>
                  <a:gd name="connsiteY13" fmla="*/ 480834 h 605161"/>
                  <a:gd name="connsiteX14" fmla="*/ 187559 w 444350"/>
                  <a:gd name="connsiteY14" fmla="*/ 481205 h 605161"/>
                  <a:gd name="connsiteX15" fmla="*/ 184124 w 444350"/>
                  <a:gd name="connsiteY15" fmla="*/ 484821 h 605161"/>
                  <a:gd name="connsiteX16" fmla="*/ 193407 w 444350"/>
                  <a:gd name="connsiteY16" fmla="*/ 506886 h 605161"/>
                  <a:gd name="connsiteX17" fmla="*/ 216709 w 444350"/>
                  <a:gd name="connsiteY17" fmla="*/ 516714 h 605161"/>
                  <a:gd name="connsiteX18" fmla="*/ 216709 w 444350"/>
                  <a:gd name="connsiteY18" fmla="*/ 528952 h 605161"/>
                  <a:gd name="connsiteX19" fmla="*/ 219679 w 444350"/>
                  <a:gd name="connsiteY19" fmla="*/ 531919 h 605161"/>
                  <a:gd name="connsiteX20" fmla="*/ 230262 w 444350"/>
                  <a:gd name="connsiteY20" fmla="*/ 531919 h 605161"/>
                  <a:gd name="connsiteX21" fmla="*/ 233233 w 444350"/>
                  <a:gd name="connsiteY21" fmla="*/ 528952 h 605161"/>
                  <a:gd name="connsiteX22" fmla="*/ 233233 w 444350"/>
                  <a:gd name="connsiteY22" fmla="*/ 516343 h 605161"/>
                  <a:gd name="connsiteX23" fmla="*/ 251336 w 444350"/>
                  <a:gd name="connsiteY23" fmla="*/ 507535 h 605161"/>
                  <a:gd name="connsiteX24" fmla="*/ 259598 w 444350"/>
                  <a:gd name="connsiteY24" fmla="*/ 486490 h 605161"/>
                  <a:gd name="connsiteX25" fmla="*/ 251429 w 444350"/>
                  <a:gd name="connsiteY25" fmla="*/ 465352 h 605161"/>
                  <a:gd name="connsiteX26" fmla="*/ 225806 w 444350"/>
                  <a:gd name="connsiteY26" fmla="*/ 450518 h 605161"/>
                  <a:gd name="connsiteX27" fmla="*/ 215595 w 444350"/>
                  <a:gd name="connsiteY27" fmla="*/ 444028 h 605161"/>
                  <a:gd name="connsiteX28" fmla="*/ 212810 w 444350"/>
                  <a:gd name="connsiteY28" fmla="*/ 435591 h 605161"/>
                  <a:gd name="connsiteX29" fmla="*/ 215409 w 444350"/>
                  <a:gd name="connsiteY29" fmla="*/ 427154 h 605161"/>
                  <a:gd name="connsiteX30" fmla="*/ 223393 w 444350"/>
                  <a:gd name="connsiteY30" fmla="*/ 423817 h 605161"/>
                  <a:gd name="connsiteX31" fmla="*/ 231748 w 444350"/>
                  <a:gd name="connsiteY31" fmla="*/ 427896 h 605161"/>
                  <a:gd name="connsiteX32" fmla="*/ 234718 w 444350"/>
                  <a:gd name="connsiteY32" fmla="*/ 437074 h 605161"/>
                  <a:gd name="connsiteX33" fmla="*/ 238339 w 444350"/>
                  <a:gd name="connsiteY33" fmla="*/ 440134 h 605161"/>
                  <a:gd name="connsiteX34" fmla="*/ 256442 w 444350"/>
                  <a:gd name="connsiteY34" fmla="*/ 439948 h 605161"/>
                  <a:gd name="connsiteX35" fmla="*/ 259876 w 444350"/>
                  <a:gd name="connsiteY35" fmla="*/ 436333 h 605161"/>
                  <a:gd name="connsiteX36" fmla="*/ 252357 w 444350"/>
                  <a:gd name="connsiteY36" fmla="*/ 416585 h 605161"/>
                  <a:gd name="connsiteX37" fmla="*/ 233419 w 444350"/>
                  <a:gd name="connsiteY37" fmla="*/ 405923 h 605161"/>
                  <a:gd name="connsiteX38" fmla="*/ 233419 w 444350"/>
                  <a:gd name="connsiteY38" fmla="*/ 392295 h 605161"/>
                  <a:gd name="connsiteX39" fmla="*/ 230448 w 444350"/>
                  <a:gd name="connsiteY39" fmla="*/ 389328 h 605161"/>
                  <a:gd name="connsiteX40" fmla="*/ 209746 w 444350"/>
                  <a:gd name="connsiteY40" fmla="*/ 316549 h 605161"/>
                  <a:gd name="connsiteX41" fmla="*/ 234533 w 444350"/>
                  <a:gd name="connsiteY41" fmla="*/ 316549 h 605161"/>
                  <a:gd name="connsiteX42" fmla="*/ 234533 w 444350"/>
                  <a:gd name="connsiteY42" fmla="*/ 345197 h 605161"/>
                  <a:gd name="connsiteX43" fmla="*/ 337950 w 444350"/>
                  <a:gd name="connsiteY43" fmla="*/ 448571 h 605161"/>
                  <a:gd name="connsiteX44" fmla="*/ 366728 w 444350"/>
                  <a:gd name="connsiteY44" fmla="*/ 448571 h 605161"/>
                  <a:gd name="connsiteX45" fmla="*/ 366728 w 444350"/>
                  <a:gd name="connsiteY45" fmla="*/ 473139 h 605161"/>
                  <a:gd name="connsiteX46" fmla="*/ 337950 w 444350"/>
                  <a:gd name="connsiteY46" fmla="*/ 473139 h 605161"/>
                  <a:gd name="connsiteX47" fmla="*/ 234533 w 444350"/>
                  <a:gd name="connsiteY47" fmla="*/ 576513 h 605161"/>
                  <a:gd name="connsiteX48" fmla="*/ 234533 w 444350"/>
                  <a:gd name="connsiteY48" fmla="*/ 605161 h 605161"/>
                  <a:gd name="connsiteX49" fmla="*/ 209746 w 444350"/>
                  <a:gd name="connsiteY49" fmla="*/ 605161 h 605161"/>
                  <a:gd name="connsiteX50" fmla="*/ 209746 w 444350"/>
                  <a:gd name="connsiteY50" fmla="*/ 576513 h 605161"/>
                  <a:gd name="connsiteX51" fmla="*/ 106237 w 444350"/>
                  <a:gd name="connsiteY51" fmla="*/ 473139 h 605161"/>
                  <a:gd name="connsiteX52" fmla="*/ 77551 w 444350"/>
                  <a:gd name="connsiteY52" fmla="*/ 473139 h 605161"/>
                  <a:gd name="connsiteX53" fmla="*/ 77551 w 444350"/>
                  <a:gd name="connsiteY53" fmla="*/ 448571 h 605161"/>
                  <a:gd name="connsiteX54" fmla="*/ 106237 w 444350"/>
                  <a:gd name="connsiteY54" fmla="*/ 448571 h 605161"/>
                  <a:gd name="connsiteX55" fmla="*/ 209746 w 444350"/>
                  <a:gd name="connsiteY55" fmla="*/ 345197 h 605161"/>
                  <a:gd name="connsiteX56" fmla="*/ 215397 w 444350"/>
                  <a:gd name="connsiteY56" fmla="*/ 387 h 605161"/>
                  <a:gd name="connsiteX57" fmla="*/ 267668 w 444350"/>
                  <a:gd name="connsiteY57" fmla="*/ 11417 h 605161"/>
                  <a:gd name="connsiteX58" fmla="*/ 293015 w 444350"/>
                  <a:gd name="connsiteY58" fmla="*/ 35053 h 605161"/>
                  <a:gd name="connsiteX59" fmla="*/ 321054 w 444350"/>
                  <a:gd name="connsiteY59" fmla="*/ 123667 h 605161"/>
                  <a:gd name="connsiteX60" fmla="*/ 319197 w 444350"/>
                  <a:gd name="connsiteY60" fmla="*/ 131546 h 605161"/>
                  <a:gd name="connsiteX61" fmla="*/ 326624 w 444350"/>
                  <a:gd name="connsiteY61" fmla="*/ 168716 h 605161"/>
                  <a:gd name="connsiteX62" fmla="*/ 308520 w 444350"/>
                  <a:gd name="connsiteY62" fmla="*/ 200046 h 605161"/>
                  <a:gd name="connsiteX63" fmla="*/ 295893 w 444350"/>
                  <a:gd name="connsiteY63" fmla="*/ 234527 h 605161"/>
                  <a:gd name="connsiteX64" fmla="*/ 295893 w 444350"/>
                  <a:gd name="connsiteY64" fmla="*/ 277536 h 605161"/>
                  <a:gd name="connsiteX65" fmla="*/ 298121 w 444350"/>
                  <a:gd name="connsiteY65" fmla="*/ 281059 h 605161"/>
                  <a:gd name="connsiteX66" fmla="*/ 428381 w 444350"/>
                  <a:gd name="connsiteY66" fmla="*/ 364482 h 605161"/>
                  <a:gd name="connsiteX67" fmla="*/ 444350 w 444350"/>
                  <a:gd name="connsiteY67" fmla="*/ 398500 h 605161"/>
                  <a:gd name="connsiteX68" fmla="*/ 444350 w 444350"/>
                  <a:gd name="connsiteY68" fmla="*/ 461067 h 605161"/>
                  <a:gd name="connsiteX69" fmla="*/ 388365 w 444350"/>
                  <a:gd name="connsiteY69" fmla="*/ 461067 h 605161"/>
                  <a:gd name="connsiteX70" fmla="*/ 388365 w 444350"/>
                  <a:gd name="connsiteY70" fmla="*/ 448554 h 605161"/>
                  <a:gd name="connsiteX71" fmla="*/ 366733 w 444350"/>
                  <a:gd name="connsiteY71" fmla="*/ 426956 h 605161"/>
                  <a:gd name="connsiteX72" fmla="*/ 356056 w 444350"/>
                  <a:gd name="connsiteY72" fmla="*/ 426956 h 605161"/>
                  <a:gd name="connsiteX73" fmla="*/ 256156 w 444350"/>
                  <a:gd name="connsiteY73" fmla="*/ 327219 h 605161"/>
                  <a:gd name="connsiteX74" fmla="*/ 256156 w 444350"/>
                  <a:gd name="connsiteY74" fmla="*/ 316560 h 605161"/>
                  <a:gd name="connsiteX75" fmla="*/ 234523 w 444350"/>
                  <a:gd name="connsiteY75" fmla="*/ 294962 h 605161"/>
                  <a:gd name="connsiteX76" fmla="*/ 209734 w 444350"/>
                  <a:gd name="connsiteY76" fmla="*/ 294962 h 605161"/>
                  <a:gd name="connsiteX77" fmla="*/ 188101 w 444350"/>
                  <a:gd name="connsiteY77" fmla="*/ 316560 h 605161"/>
                  <a:gd name="connsiteX78" fmla="*/ 188101 w 444350"/>
                  <a:gd name="connsiteY78" fmla="*/ 327219 h 605161"/>
                  <a:gd name="connsiteX79" fmla="*/ 88202 w 444350"/>
                  <a:gd name="connsiteY79" fmla="*/ 426956 h 605161"/>
                  <a:gd name="connsiteX80" fmla="*/ 77525 w 444350"/>
                  <a:gd name="connsiteY80" fmla="*/ 426956 h 605161"/>
                  <a:gd name="connsiteX81" fmla="*/ 55892 w 444350"/>
                  <a:gd name="connsiteY81" fmla="*/ 448554 h 605161"/>
                  <a:gd name="connsiteX82" fmla="*/ 55985 w 444350"/>
                  <a:gd name="connsiteY82" fmla="*/ 448554 h 605161"/>
                  <a:gd name="connsiteX83" fmla="*/ 55985 w 444350"/>
                  <a:gd name="connsiteY83" fmla="*/ 461067 h 605161"/>
                  <a:gd name="connsiteX84" fmla="*/ 0 w 444350"/>
                  <a:gd name="connsiteY84" fmla="*/ 461067 h 605161"/>
                  <a:gd name="connsiteX85" fmla="*/ 0 w 444350"/>
                  <a:gd name="connsiteY85" fmla="*/ 398500 h 605161"/>
                  <a:gd name="connsiteX86" fmla="*/ 15969 w 444350"/>
                  <a:gd name="connsiteY86" fmla="*/ 364482 h 605161"/>
                  <a:gd name="connsiteX87" fmla="*/ 146229 w 444350"/>
                  <a:gd name="connsiteY87" fmla="*/ 281059 h 605161"/>
                  <a:gd name="connsiteX88" fmla="*/ 148457 w 444350"/>
                  <a:gd name="connsiteY88" fmla="*/ 277536 h 605161"/>
                  <a:gd name="connsiteX89" fmla="*/ 148457 w 444350"/>
                  <a:gd name="connsiteY89" fmla="*/ 234527 h 605161"/>
                  <a:gd name="connsiteX90" fmla="*/ 135830 w 444350"/>
                  <a:gd name="connsiteY90" fmla="*/ 200046 h 605161"/>
                  <a:gd name="connsiteX91" fmla="*/ 117726 w 444350"/>
                  <a:gd name="connsiteY91" fmla="*/ 168716 h 605161"/>
                  <a:gd name="connsiteX92" fmla="*/ 124782 w 444350"/>
                  <a:gd name="connsiteY92" fmla="*/ 131546 h 605161"/>
                  <a:gd name="connsiteX93" fmla="*/ 122925 w 444350"/>
                  <a:gd name="connsiteY93" fmla="*/ 123667 h 605161"/>
                  <a:gd name="connsiteX94" fmla="*/ 122739 w 444350"/>
                  <a:gd name="connsiteY94" fmla="*/ 80102 h 605161"/>
                  <a:gd name="connsiteX95" fmla="*/ 148179 w 444350"/>
                  <a:gd name="connsiteY95" fmla="*/ 35517 h 605161"/>
                  <a:gd name="connsiteX96" fmla="*/ 171761 w 444350"/>
                  <a:gd name="connsiteY96" fmla="*/ 16144 h 605161"/>
                  <a:gd name="connsiteX97" fmla="*/ 194600 w 444350"/>
                  <a:gd name="connsiteY97" fmla="*/ 4372 h 605161"/>
                  <a:gd name="connsiteX98" fmla="*/ 215397 w 444350"/>
                  <a:gd name="connsiteY98" fmla="*/ 387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44350" h="605161">
                    <a:moveTo>
                      <a:pt x="219401" y="389328"/>
                    </a:moveTo>
                    <a:cubicBezTo>
                      <a:pt x="217823" y="389328"/>
                      <a:pt x="216430" y="390718"/>
                      <a:pt x="216430" y="392295"/>
                    </a:cubicBezTo>
                    <a:lnTo>
                      <a:pt x="216430" y="405460"/>
                    </a:lnTo>
                    <a:cubicBezTo>
                      <a:pt x="208168" y="406665"/>
                      <a:pt x="201298" y="409724"/>
                      <a:pt x="196100" y="414731"/>
                    </a:cubicBezTo>
                    <a:cubicBezTo>
                      <a:pt x="190437" y="420108"/>
                      <a:pt x="187559" y="427154"/>
                      <a:pt x="187559" y="435591"/>
                    </a:cubicBezTo>
                    <a:cubicBezTo>
                      <a:pt x="187559" y="444955"/>
                      <a:pt x="190158" y="452001"/>
                      <a:pt x="195635" y="456822"/>
                    </a:cubicBezTo>
                    <a:cubicBezTo>
                      <a:pt x="201113" y="461643"/>
                      <a:pt x="209653" y="466464"/>
                      <a:pt x="221536" y="471192"/>
                    </a:cubicBezTo>
                    <a:cubicBezTo>
                      <a:pt x="226363" y="473325"/>
                      <a:pt x="229798" y="475364"/>
                      <a:pt x="231655" y="477589"/>
                    </a:cubicBezTo>
                    <a:cubicBezTo>
                      <a:pt x="233512" y="479722"/>
                      <a:pt x="234533" y="482781"/>
                      <a:pt x="234533" y="486768"/>
                    </a:cubicBezTo>
                    <a:cubicBezTo>
                      <a:pt x="234533" y="490198"/>
                      <a:pt x="233604" y="492980"/>
                      <a:pt x="231748" y="495019"/>
                    </a:cubicBezTo>
                    <a:cubicBezTo>
                      <a:pt x="229891" y="497152"/>
                      <a:pt x="227199" y="498264"/>
                      <a:pt x="223578" y="498264"/>
                    </a:cubicBezTo>
                    <a:cubicBezTo>
                      <a:pt x="219308" y="498264"/>
                      <a:pt x="215780" y="496874"/>
                      <a:pt x="213088" y="494185"/>
                    </a:cubicBezTo>
                    <a:cubicBezTo>
                      <a:pt x="210860" y="491960"/>
                      <a:pt x="209468" y="488529"/>
                      <a:pt x="209096" y="483894"/>
                    </a:cubicBezTo>
                    <a:cubicBezTo>
                      <a:pt x="209004" y="482225"/>
                      <a:pt x="207425" y="480834"/>
                      <a:pt x="205569" y="480834"/>
                    </a:cubicBezTo>
                    <a:lnTo>
                      <a:pt x="187559" y="481205"/>
                    </a:lnTo>
                    <a:cubicBezTo>
                      <a:pt x="185609" y="481205"/>
                      <a:pt x="184031" y="482781"/>
                      <a:pt x="184124" y="484821"/>
                    </a:cubicBezTo>
                    <a:cubicBezTo>
                      <a:pt x="184588" y="494278"/>
                      <a:pt x="187745" y="501695"/>
                      <a:pt x="193407" y="506886"/>
                    </a:cubicBezTo>
                    <a:cubicBezTo>
                      <a:pt x="199627" y="512635"/>
                      <a:pt x="207240" y="515972"/>
                      <a:pt x="216709" y="516714"/>
                    </a:cubicBezTo>
                    <a:lnTo>
                      <a:pt x="216709" y="528952"/>
                    </a:lnTo>
                    <a:cubicBezTo>
                      <a:pt x="216709" y="530528"/>
                      <a:pt x="218008" y="531919"/>
                      <a:pt x="219679" y="531919"/>
                    </a:cubicBezTo>
                    <a:lnTo>
                      <a:pt x="230262" y="531919"/>
                    </a:lnTo>
                    <a:cubicBezTo>
                      <a:pt x="231933" y="531919"/>
                      <a:pt x="233233" y="530528"/>
                      <a:pt x="233233" y="528952"/>
                    </a:cubicBezTo>
                    <a:lnTo>
                      <a:pt x="233233" y="516343"/>
                    </a:lnTo>
                    <a:cubicBezTo>
                      <a:pt x="240567" y="514952"/>
                      <a:pt x="246601" y="512078"/>
                      <a:pt x="251336" y="507535"/>
                    </a:cubicBezTo>
                    <a:cubicBezTo>
                      <a:pt x="256906" y="502251"/>
                      <a:pt x="259598" y="495205"/>
                      <a:pt x="259598" y="486490"/>
                    </a:cubicBezTo>
                    <a:cubicBezTo>
                      <a:pt x="259598" y="477404"/>
                      <a:pt x="256906" y="470358"/>
                      <a:pt x="251429" y="465352"/>
                    </a:cubicBezTo>
                    <a:cubicBezTo>
                      <a:pt x="246044" y="460438"/>
                      <a:pt x="237503" y="455524"/>
                      <a:pt x="225806" y="450518"/>
                    </a:cubicBezTo>
                    <a:cubicBezTo>
                      <a:pt x="220793" y="448293"/>
                      <a:pt x="217451" y="446067"/>
                      <a:pt x="215595" y="444028"/>
                    </a:cubicBezTo>
                    <a:cubicBezTo>
                      <a:pt x="213738" y="441895"/>
                      <a:pt x="212810" y="439021"/>
                      <a:pt x="212810" y="435591"/>
                    </a:cubicBezTo>
                    <a:cubicBezTo>
                      <a:pt x="212810" y="432161"/>
                      <a:pt x="213738" y="429379"/>
                      <a:pt x="215409" y="427154"/>
                    </a:cubicBezTo>
                    <a:cubicBezTo>
                      <a:pt x="217173" y="424929"/>
                      <a:pt x="219772" y="423817"/>
                      <a:pt x="223393" y="423817"/>
                    </a:cubicBezTo>
                    <a:cubicBezTo>
                      <a:pt x="226828" y="423817"/>
                      <a:pt x="229705" y="425207"/>
                      <a:pt x="231748" y="427896"/>
                    </a:cubicBezTo>
                    <a:cubicBezTo>
                      <a:pt x="233419" y="430121"/>
                      <a:pt x="234347" y="433088"/>
                      <a:pt x="234718" y="437074"/>
                    </a:cubicBezTo>
                    <a:cubicBezTo>
                      <a:pt x="234904" y="438929"/>
                      <a:pt x="236575" y="440134"/>
                      <a:pt x="238339" y="440134"/>
                    </a:cubicBezTo>
                    <a:lnTo>
                      <a:pt x="256442" y="439948"/>
                    </a:lnTo>
                    <a:cubicBezTo>
                      <a:pt x="258391" y="439948"/>
                      <a:pt x="259969" y="438280"/>
                      <a:pt x="259876" y="436333"/>
                    </a:cubicBezTo>
                    <a:cubicBezTo>
                      <a:pt x="259412" y="428452"/>
                      <a:pt x="256906" y="421870"/>
                      <a:pt x="252357" y="416585"/>
                    </a:cubicBezTo>
                    <a:cubicBezTo>
                      <a:pt x="247530" y="411022"/>
                      <a:pt x="241217" y="407499"/>
                      <a:pt x="233419" y="405923"/>
                    </a:cubicBezTo>
                    <a:lnTo>
                      <a:pt x="233419" y="392295"/>
                    </a:lnTo>
                    <a:cubicBezTo>
                      <a:pt x="233419" y="390718"/>
                      <a:pt x="232119" y="389328"/>
                      <a:pt x="230448" y="389328"/>
                    </a:cubicBezTo>
                    <a:close/>
                    <a:moveTo>
                      <a:pt x="209746" y="316549"/>
                    </a:moveTo>
                    <a:lnTo>
                      <a:pt x="234533" y="316549"/>
                    </a:lnTo>
                    <a:lnTo>
                      <a:pt x="234533" y="345197"/>
                    </a:lnTo>
                    <a:cubicBezTo>
                      <a:pt x="288841" y="350945"/>
                      <a:pt x="332287" y="394149"/>
                      <a:pt x="337950" y="448571"/>
                    </a:cubicBezTo>
                    <a:lnTo>
                      <a:pt x="366728" y="448571"/>
                    </a:lnTo>
                    <a:lnTo>
                      <a:pt x="366728" y="473139"/>
                    </a:lnTo>
                    <a:lnTo>
                      <a:pt x="337950" y="473139"/>
                    </a:lnTo>
                    <a:cubicBezTo>
                      <a:pt x="332287" y="527468"/>
                      <a:pt x="288933" y="570858"/>
                      <a:pt x="234533" y="576513"/>
                    </a:cubicBezTo>
                    <a:lnTo>
                      <a:pt x="234533" y="605161"/>
                    </a:lnTo>
                    <a:lnTo>
                      <a:pt x="209746" y="605161"/>
                    </a:lnTo>
                    <a:lnTo>
                      <a:pt x="209746" y="576513"/>
                    </a:lnTo>
                    <a:cubicBezTo>
                      <a:pt x="155438" y="570858"/>
                      <a:pt x="111992" y="527561"/>
                      <a:pt x="106237" y="473139"/>
                    </a:cubicBezTo>
                    <a:lnTo>
                      <a:pt x="77551" y="473139"/>
                    </a:lnTo>
                    <a:lnTo>
                      <a:pt x="77551" y="448571"/>
                    </a:lnTo>
                    <a:lnTo>
                      <a:pt x="106237" y="448571"/>
                    </a:lnTo>
                    <a:cubicBezTo>
                      <a:pt x="111992" y="394334"/>
                      <a:pt x="155253" y="350945"/>
                      <a:pt x="209746" y="345197"/>
                    </a:cubicBezTo>
                    <a:close/>
                    <a:moveTo>
                      <a:pt x="215397" y="387"/>
                    </a:moveTo>
                    <a:cubicBezTo>
                      <a:pt x="238051" y="-1560"/>
                      <a:pt x="255320" y="4094"/>
                      <a:pt x="267668" y="11417"/>
                    </a:cubicBezTo>
                    <a:cubicBezTo>
                      <a:pt x="285959" y="21520"/>
                      <a:pt x="293015" y="35053"/>
                      <a:pt x="293015" y="35053"/>
                    </a:cubicBezTo>
                    <a:cubicBezTo>
                      <a:pt x="293015" y="35053"/>
                      <a:pt x="335259" y="38020"/>
                      <a:pt x="321054" y="123667"/>
                    </a:cubicBezTo>
                    <a:cubicBezTo>
                      <a:pt x="320497" y="126263"/>
                      <a:pt x="319939" y="128951"/>
                      <a:pt x="319197" y="131546"/>
                    </a:cubicBezTo>
                    <a:cubicBezTo>
                      <a:pt x="327181" y="131546"/>
                      <a:pt x="335351" y="137756"/>
                      <a:pt x="326624" y="168716"/>
                    </a:cubicBezTo>
                    <a:cubicBezTo>
                      <a:pt x="319661" y="192816"/>
                      <a:pt x="313348" y="199675"/>
                      <a:pt x="308520" y="200046"/>
                    </a:cubicBezTo>
                    <a:cubicBezTo>
                      <a:pt x="306756" y="210891"/>
                      <a:pt x="302578" y="223033"/>
                      <a:pt x="295893" y="234527"/>
                    </a:cubicBezTo>
                    <a:lnTo>
                      <a:pt x="295893" y="277536"/>
                    </a:lnTo>
                    <a:cubicBezTo>
                      <a:pt x="295893" y="279019"/>
                      <a:pt x="296729" y="280317"/>
                      <a:pt x="298121" y="281059"/>
                    </a:cubicBezTo>
                    <a:cubicBezTo>
                      <a:pt x="310469" y="287176"/>
                      <a:pt x="371653" y="318043"/>
                      <a:pt x="428381" y="364482"/>
                    </a:cubicBezTo>
                    <a:cubicBezTo>
                      <a:pt x="438501" y="372824"/>
                      <a:pt x="444350" y="385430"/>
                      <a:pt x="444350" y="398500"/>
                    </a:cubicBezTo>
                    <a:lnTo>
                      <a:pt x="444350" y="461067"/>
                    </a:lnTo>
                    <a:lnTo>
                      <a:pt x="388365" y="461067"/>
                    </a:lnTo>
                    <a:lnTo>
                      <a:pt x="388365" y="448554"/>
                    </a:lnTo>
                    <a:cubicBezTo>
                      <a:pt x="388365" y="436596"/>
                      <a:pt x="378709" y="426956"/>
                      <a:pt x="366733" y="426956"/>
                    </a:cubicBezTo>
                    <a:lnTo>
                      <a:pt x="356056" y="426956"/>
                    </a:lnTo>
                    <a:cubicBezTo>
                      <a:pt x="343522" y="378200"/>
                      <a:pt x="304899" y="339640"/>
                      <a:pt x="256156" y="327219"/>
                    </a:cubicBezTo>
                    <a:lnTo>
                      <a:pt x="256156" y="316560"/>
                    </a:lnTo>
                    <a:cubicBezTo>
                      <a:pt x="256156" y="304602"/>
                      <a:pt x="246500" y="294962"/>
                      <a:pt x="234523" y="294962"/>
                    </a:cubicBezTo>
                    <a:lnTo>
                      <a:pt x="209734" y="294962"/>
                    </a:lnTo>
                    <a:cubicBezTo>
                      <a:pt x="197757" y="294962"/>
                      <a:pt x="188101" y="304602"/>
                      <a:pt x="188101" y="316560"/>
                    </a:cubicBezTo>
                    <a:lnTo>
                      <a:pt x="188101" y="327219"/>
                    </a:lnTo>
                    <a:cubicBezTo>
                      <a:pt x="139266" y="339547"/>
                      <a:pt x="100643" y="378200"/>
                      <a:pt x="88202" y="426956"/>
                    </a:cubicBezTo>
                    <a:lnTo>
                      <a:pt x="77525" y="426956"/>
                    </a:lnTo>
                    <a:cubicBezTo>
                      <a:pt x="65548" y="426956"/>
                      <a:pt x="55892" y="436596"/>
                      <a:pt x="55892" y="448554"/>
                    </a:cubicBezTo>
                    <a:lnTo>
                      <a:pt x="55985" y="448554"/>
                    </a:lnTo>
                    <a:lnTo>
                      <a:pt x="55985" y="461067"/>
                    </a:lnTo>
                    <a:lnTo>
                      <a:pt x="0" y="461067"/>
                    </a:lnTo>
                    <a:lnTo>
                      <a:pt x="0" y="398500"/>
                    </a:lnTo>
                    <a:cubicBezTo>
                      <a:pt x="0" y="385430"/>
                      <a:pt x="5849" y="372824"/>
                      <a:pt x="15969" y="364482"/>
                    </a:cubicBezTo>
                    <a:cubicBezTo>
                      <a:pt x="72697" y="318043"/>
                      <a:pt x="133881" y="287176"/>
                      <a:pt x="146229" y="281059"/>
                    </a:cubicBezTo>
                    <a:cubicBezTo>
                      <a:pt x="147621" y="280502"/>
                      <a:pt x="148457" y="279112"/>
                      <a:pt x="148457" y="277536"/>
                    </a:cubicBezTo>
                    <a:lnTo>
                      <a:pt x="148457" y="234527"/>
                    </a:lnTo>
                    <a:cubicBezTo>
                      <a:pt x="141772" y="223033"/>
                      <a:pt x="137594" y="210983"/>
                      <a:pt x="135830" y="200046"/>
                    </a:cubicBezTo>
                    <a:cubicBezTo>
                      <a:pt x="131002" y="199675"/>
                      <a:pt x="124596" y="192816"/>
                      <a:pt x="117726" y="168716"/>
                    </a:cubicBezTo>
                    <a:cubicBezTo>
                      <a:pt x="109091" y="138220"/>
                      <a:pt x="116890" y="131824"/>
                      <a:pt x="124782" y="131546"/>
                    </a:cubicBezTo>
                    <a:cubicBezTo>
                      <a:pt x="124039" y="128951"/>
                      <a:pt x="123482" y="126263"/>
                      <a:pt x="122925" y="123667"/>
                    </a:cubicBezTo>
                    <a:cubicBezTo>
                      <a:pt x="119861" y="108188"/>
                      <a:pt x="119118" y="93820"/>
                      <a:pt x="122739" y="80102"/>
                    </a:cubicBezTo>
                    <a:cubicBezTo>
                      <a:pt x="127010" y="61749"/>
                      <a:pt x="137037" y="46918"/>
                      <a:pt x="148179" y="35517"/>
                    </a:cubicBezTo>
                    <a:cubicBezTo>
                      <a:pt x="155235" y="28102"/>
                      <a:pt x="163219" y="21428"/>
                      <a:pt x="171761" y="16144"/>
                    </a:cubicBezTo>
                    <a:cubicBezTo>
                      <a:pt x="178631" y="11324"/>
                      <a:pt x="186337" y="7246"/>
                      <a:pt x="194600" y="4372"/>
                    </a:cubicBezTo>
                    <a:cubicBezTo>
                      <a:pt x="201192" y="2148"/>
                      <a:pt x="208156" y="757"/>
                      <a:pt x="215397" y="387"/>
                    </a:cubicBezTo>
                    <a:close/>
                  </a:path>
                </a:pathLst>
              </a:custGeom>
              <a:solidFill>
                <a:srgbClr val="4F958A"/>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sp>
          <p:nvSpPr>
            <p:cNvPr id="17" name="i$ḷïḓè">
              <a:extLst>
                <a:ext uri="{FF2B5EF4-FFF2-40B4-BE49-F238E27FC236}">
                  <a16:creationId xmlns="" xmlns:lc="http://schemas.openxmlformats.org/drawingml/2006/lockedCanvas" xmlns:a16="http://schemas.microsoft.com/office/drawing/2014/main" xmlns:p14="http://schemas.microsoft.com/office/powerpoint/2010/main" id="{C968F6AC-7ABB-451F-9013-CF5A4B732845}"/>
                </a:ext>
              </a:extLst>
            </p:cNvPr>
            <p:cNvSpPr txBox="1"/>
            <p:nvPr/>
          </p:nvSpPr>
          <p:spPr>
            <a:xfrm>
              <a:off x="4076701" y="1216543"/>
              <a:ext cx="4038600" cy="340265"/>
            </a:xfrm>
            <a:prstGeom prst="rect">
              <a:avLst/>
            </a:prstGeom>
            <a:noFill/>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dk1">
                      <a:lumMod val="100000"/>
                    </a:schemeClr>
                  </a:solidFill>
                </a:rPr>
                <a:t>Text here</a:t>
              </a:r>
              <a:endParaRPr lang="zh-CN" altLang="en-US" sz="1600" b="1" dirty="0">
                <a:solidFill>
                  <a:schemeClr val="dk1">
                    <a:lumMod val="100000"/>
                  </a:schemeClr>
                </a:solidFill>
              </a:endParaRPr>
            </a:p>
          </p:txBody>
        </p:sp>
        <p:sp>
          <p:nvSpPr>
            <p:cNvPr id="15" name="îṩ1íḑê">
              <a:extLst>
                <a:ext uri="{FF2B5EF4-FFF2-40B4-BE49-F238E27FC236}">
                  <a16:creationId xmlns="" xmlns:lc="http://schemas.openxmlformats.org/drawingml/2006/lockedCanvas" xmlns:a16="http://schemas.microsoft.com/office/drawing/2014/main" xmlns:p14="http://schemas.microsoft.com/office/powerpoint/2010/main" id="{ABA3CE6D-C1AE-486D-A09D-B0B5DCCC7AAC}"/>
                </a:ext>
              </a:extLst>
            </p:cNvPr>
            <p:cNvSpPr txBox="1"/>
            <p:nvPr/>
          </p:nvSpPr>
          <p:spPr>
            <a:xfrm>
              <a:off x="669926" y="2979783"/>
              <a:ext cx="2577488" cy="340265"/>
            </a:xfrm>
            <a:prstGeom prst="rect">
              <a:avLst/>
            </a:prstGeom>
            <a:noFill/>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en-US" altLang="zh-CN" sz="1600" b="1" dirty="0">
                  <a:solidFill>
                    <a:schemeClr val="dk1">
                      <a:lumMod val="100000"/>
                    </a:schemeClr>
                  </a:solidFill>
                </a:rPr>
                <a:t>Text here</a:t>
              </a:r>
              <a:endParaRPr lang="zh-CN" altLang="en-US" sz="1600" b="1" dirty="0">
                <a:solidFill>
                  <a:schemeClr val="dk1">
                    <a:lumMod val="100000"/>
                  </a:schemeClr>
                </a:solidFill>
              </a:endParaRPr>
            </a:p>
          </p:txBody>
        </p:sp>
        <p:sp>
          <p:nvSpPr>
            <p:cNvPr id="13" name="iS1îdé">
              <a:extLst>
                <a:ext uri="{FF2B5EF4-FFF2-40B4-BE49-F238E27FC236}">
                  <a16:creationId xmlns="" xmlns:lc="http://schemas.openxmlformats.org/drawingml/2006/lockedCanvas" xmlns:a16="http://schemas.microsoft.com/office/drawing/2014/main" xmlns:p14="http://schemas.microsoft.com/office/powerpoint/2010/main" id="{49314D6A-1DCF-4257-98E6-A0AF4E412522}"/>
                </a:ext>
              </a:extLst>
            </p:cNvPr>
            <p:cNvSpPr txBox="1"/>
            <p:nvPr/>
          </p:nvSpPr>
          <p:spPr>
            <a:xfrm>
              <a:off x="8943000" y="2979783"/>
              <a:ext cx="2577488" cy="340265"/>
            </a:xfrm>
            <a:prstGeom prst="rect">
              <a:avLst/>
            </a:prstGeom>
            <a:noFill/>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dk1">
                      <a:lumMod val="100000"/>
                    </a:schemeClr>
                  </a:solidFill>
                </a:rPr>
                <a:t>Text here</a:t>
              </a:r>
              <a:endParaRPr lang="zh-CN" altLang="en-US" sz="1600" b="1" dirty="0">
                <a:solidFill>
                  <a:schemeClr val="dk1">
                    <a:lumMod val="100000"/>
                  </a:schemeClr>
                </a:solidFill>
              </a:endParaRPr>
            </a:p>
          </p:txBody>
        </p:sp>
      </p:grpSp>
      <p:grpSp>
        <p:nvGrpSpPr>
          <p:cNvPr id="20" name="组合 19"/>
          <p:cNvGrpSpPr/>
          <p:nvPr/>
        </p:nvGrpSpPr>
        <p:grpSpPr>
          <a:xfrm>
            <a:off x="736402" y="228007"/>
            <a:ext cx="1809143" cy="508473"/>
            <a:chOff x="1156126" y="482839"/>
            <a:chExt cx="1809143" cy="508473"/>
          </a:xfrm>
        </p:grpSpPr>
        <p:grpSp>
          <p:nvGrpSpPr>
            <p:cNvPr id="21" name="组合 20"/>
            <p:cNvGrpSpPr/>
            <p:nvPr/>
          </p:nvGrpSpPr>
          <p:grpSpPr>
            <a:xfrm>
              <a:off x="1156126" y="482839"/>
              <a:ext cx="1723808" cy="508473"/>
              <a:chOff x="849086" y="457200"/>
              <a:chExt cx="2364377" cy="587829"/>
            </a:xfrm>
          </p:grpSpPr>
          <p:sp>
            <p:nvSpPr>
              <p:cNvPr id="23" name="矩形 22"/>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25" name="组合 24"/>
          <p:cNvGrpSpPr/>
          <p:nvPr/>
        </p:nvGrpSpPr>
        <p:grpSpPr>
          <a:xfrm>
            <a:off x="1657270" y="3294681"/>
            <a:ext cx="2333999" cy="717760"/>
            <a:chOff x="2137898" y="2117654"/>
            <a:chExt cx="2333999" cy="717760"/>
          </a:xfrm>
        </p:grpSpPr>
        <p:sp>
          <p:nvSpPr>
            <p:cNvPr id="26" name="TextBox 13"/>
            <p:cNvSpPr txBox="1"/>
            <p:nvPr/>
          </p:nvSpPr>
          <p:spPr>
            <a:xfrm>
              <a:off x="2604866" y="211765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27"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28" name="组合 27"/>
          <p:cNvGrpSpPr/>
          <p:nvPr/>
        </p:nvGrpSpPr>
        <p:grpSpPr>
          <a:xfrm>
            <a:off x="4070626" y="1525111"/>
            <a:ext cx="4044675" cy="510521"/>
            <a:chOff x="2137898" y="2103294"/>
            <a:chExt cx="4044675" cy="510521"/>
          </a:xfrm>
        </p:grpSpPr>
        <p:sp>
          <p:nvSpPr>
            <p:cNvPr id="29" name="TextBox 13"/>
            <p:cNvSpPr txBox="1"/>
            <p:nvPr/>
          </p:nvSpPr>
          <p:spPr>
            <a:xfrm>
              <a:off x="3460204" y="210329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30" name="TextBox 13"/>
            <p:cNvSpPr txBox="1"/>
            <p:nvPr/>
          </p:nvSpPr>
          <p:spPr>
            <a:xfrm>
              <a:off x="2137898" y="2392216"/>
              <a:ext cx="4044675" cy="22159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31" name="组合 30"/>
          <p:cNvGrpSpPr/>
          <p:nvPr/>
        </p:nvGrpSpPr>
        <p:grpSpPr>
          <a:xfrm>
            <a:off x="8274460" y="3320048"/>
            <a:ext cx="2333999" cy="717760"/>
            <a:chOff x="2137898" y="2117654"/>
            <a:chExt cx="2333999" cy="717760"/>
          </a:xfrm>
        </p:grpSpPr>
        <p:sp>
          <p:nvSpPr>
            <p:cNvPr id="32" name="TextBox 13"/>
            <p:cNvSpPr txBox="1"/>
            <p:nvPr/>
          </p:nvSpPr>
          <p:spPr>
            <a:xfrm>
              <a:off x="2604866" y="2117654"/>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33" name="TextBox 13"/>
            <p:cNvSpPr txBox="1"/>
            <p:nvPr/>
          </p:nvSpPr>
          <p:spPr>
            <a:xfrm>
              <a:off x="2137898" y="2392216"/>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单击此处可编辑内容，根据您的需要自由拉伸文本框大小</a:t>
              </a:r>
              <a:endParaRPr lang="en-US" altLang="zh-CN" sz="1200" dirty="0">
                <a:latin typeface="Calibri" panose="020F0502020204030204" pitchFamily="34" charset="0"/>
                <a:ea typeface="Microsoft YaHei" panose="020B0503020204020204" pitchFamily="34" charset="-122"/>
                <a:cs typeface="+mn-ea"/>
                <a:sym typeface="Calibri" panose="020F0502020204030204" pitchFamily="34" charset="0"/>
              </a:endParaRPr>
            </a:p>
          </p:txBody>
        </p:sp>
      </p:grpSp>
      <p:grpSp>
        <p:nvGrpSpPr>
          <p:cNvPr id="34" name="组合 33"/>
          <p:cNvGrpSpPr/>
          <p:nvPr/>
        </p:nvGrpSpPr>
        <p:grpSpPr>
          <a:xfrm>
            <a:off x="2124238" y="5642166"/>
            <a:ext cx="7246495" cy="836386"/>
            <a:chOff x="-1840927" y="4885662"/>
            <a:chExt cx="7246495" cy="836386"/>
          </a:xfrm>
        </p:grpSpPr>
        <p:sp>
          <p:nvSpPr>
            <p:cNvPr id="35" name="文本框 34"/>
            <p:cNvSpPr txBox="1"/>
            <p:nvPr/>
          </p:nvSpPr>
          <p:spPr>
            <a:xfrm>
              <a:off x="-1840927" y="4885662"/>
              <a:ext cx="2543260"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Click to add the title</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8"/>
            <p:cNvSpPr txBox="1"/>
            <p:nvPr/>
          </p:nvSpPr>
          <p:spPr>
            <a:xfrm>
              <a:off x="-1727427" y="5291161"/>
              <a:ext cx="7132995" cy="430887"/>
            </a:xfrm>
            <a:prstGeom prst="rect">
              <a:avLst/>
            </a:prstGeom>
            <a:noFill/>
          </p:spPr>
          <p:txBody>
            <a:bodyPr wrap="square" lIns="0" tIns="0" rIns="0" bIns="0" rtlCol="0">
              <a:spAutoFit/>
            </a:bodyPr>
            <a:lstStyle/>
            <a:p>
              <a:r>
                <a:rPr lang="en-US" sz="1400" dirty="0" smtClean="0">
                  <a:solidFill>
                    <a:schemeClr val="tx1">
                      <a:lumMod val="65000"/>
                      <a:lumOff val="3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65000"/>
                      <a:lumOff val="3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65000"/>
                    <a:lumOff val="3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spTree>
    <p:extLst>
      <p:ext uri="{BB962C8B-B14F-4D97-AF65-F5344CB8AC3E}">
        <p14:creationId xmlns:p14="http://schemas.microsoft.com/office/powerpoint/2010/main" val="2208872958"/>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250" fill="hold"/>
                                        <p:tgtEl>
                                          <p:spTgt spid="25"/>
                                        </p:tgtEl>
                                        <p:attrNameLst>
                                          <p:attrName>ppt_x</p:attrName>
                                        </p:attrNameLst>
                                      </p:cBhvr>
                                      <p:tavLst>
                                        <p:tav tm="0">
                                          <p:val>
                                            <p:strVal val="#ppt_x"/>
                                          </p:val>
                                        </p:tav>
                                        <p:tav tm="100000">
                                          <p:val>
                                            <p:strVal val="#ppt_x"/>
                                          </p:val>
                                        </p:tav>
                                      </p:tavLst>
                                    </p:anim>
                                    <p:anim calcmode="lin" valueType="num">
                                      <p:cBhvr additive="base">
                                        <p:cTn id="14" dur="25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50" fill="hold"/>
                                        <p:tgtEl>
                                          <p:spTgt spid="28"/>
                                        </p:tgtEl>
                                        <p:attrNameLst>
                                          <p:attrName>ppt_x</p:attrName>
                                        </p:attrNameLst>
                                      </p:cBhvr>
                                      <p:tavLst>
                                        <p:tav tm="0">
                                          <p:val>
                                            <p:strVal val="#ppt_x"/>
                                          </p:val>
                                        </p:tav>
                                        <p:tav tm="100000">
                                          <p:val>
                                            <p:strVal val="#ppt_x"/>
                                          </p:val>
                                        </p:tav>
                                      </p:tavLst>
                                    </p:anim>
                                    <p:anim calcmode="lin" valueType="num">
                                      <p:cBhvr additive="base">
                                        <p:cTn id="18" dur="25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50" fill="hold"/>
                                        <p:tgtEl>
                                          <p:spTgt spid="31"/>
                                        </p:tgtEl>
                                        <p:attrNameLst>
                                          <p:attrName>ppt_x</p:attrName>
                                        </p:attrNameLst>
                                      </p:cBhvr>
                                      <p:tavLst>
                                        <p:tav tm="0">
                                          <p:val>
                                            <p:strVal val="#ppt_x"/>
                                          </p:val>
                                        </p:tav>
                                        <p:tav tm="100000">
                                          <p:val>
                                            <p:strVal val="#ppt_x"/>
                                          </p:val>
                                        </p:tav>
                                      </p:tavLst>
                                    </p:anim>
                                    <p:anim calcmode="lin" valueType="num">
                                      <p:cBhvr additive="base">
                                        <p:cTn id="22"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935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90408" y="1168919"/>
            <a:ext cx="9411184" cy="6486105"/>
            <a:chOff x="1390408" y="1168919"/>
            <a:chExt cx="9411184" cy="6486105"/>
          </a:xfrm>
          <a:effectLst>
            <a:outerShdw blurRad="50800" dist="38100" dir="2700000" sx="101000" sy="101000" algn="tl" rotWithShape="0">
              <a:prstClr val="black">
                <a:alpha val="40000"/>
              </a:prstClr>
            </a:outerShdw>
          </a:effectLst>
        </p:grpSpPr>
        <p:sp>
          <p:nvSpPr>
            <p:cNvPr id="4" name="ïṣlïde">
              <a:extLst>
                <a:ext uri="{FF2B5EF4-FFF2-40B4-BE49-F238E27FC236}">
                  <a16:creationId xmlns="" xmlns:lc="http://schemas.openxmlformats.org/drawingml/2006/lockedCanvas" xmlns:a16="http://schemas.microsoft.com/office/drawing/2014/main" xmlns:p14="http://schemas.microsoft.com/office/powerpoint/2010/main" id="{7E9E2D83-CF4A-440B-9F82-41C5247285EB}"/>
                </a:ext>
              </a:extLst>
            </p:cNvPr>
            <p:cNvSpPr/>
            <p:nvPr/>
          </p:nvSpPr>
          <p:spPr>
            <a:xfrm>
              <a:off x="2161931" y="2095472"/>
              <a:ext cx="7962900" cy="5559552"/>
            </a:xfrm>
            <a:prstGeom prst="blockArc">
              <a:avLst>
                <a:gd name="adj1" fmla="val 11580573"/>
                <a:gd name="adj2" fmla="val 20563757"/>
                <a:gd name="adj3" fmla="val 90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8" name="iṥḷíďé">
              <a:extLst>
                <a:ext uri="{FF2B5EF4-FFF2-40B4-BE49-F238E27FC236}">
                  <a16:creationId xmlns="" xmlns:lc="http://schemas.openxmlformats.org/drawingml/2006/lockedCanvas" xmlns:a16="http://schemas.microsoft.com/office/drawing/2014/main" xmlns:p14="http://schemas.microsoft.com/office/powerpoint/2010/main" id="{168A984C-5BD7-4955-96A2-0C79B84E9B99}"/>
                </a:ext>
              </a:extLst>
            </p:cNvPr>
            <p:cNvSpPr/>
            <p:nvPr/>
          </p:nvSpPr>
          <p:spPr>
            <a:xfrm>
              <a:off x="1390408" y="4582677"/>
              <a:ext cx="251459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t>Text here</a:t>
              </a:r>
              <a:endParaRPr lang="zh-CN" altLang="en-US" b="1" dirty="0"/>
            </a:p>
          </p:txBody>
        </p:sp>
        <p:sp>
          <p:nvSpPr>
            <p:cNvPr id="6" name="îŝḻîḍé">
              <a:extLst>
                <a:ext uri="{FF2B5EF4-FFF2-40B4-BE49-F238E27FC236}">
                  <a16:creationId xmlns="" xmlns:lc="http://schemas.openxmlformats.org/drawingml/2006/lockedCanvas" xmlns:a16="http://schemas.microsoft.com/office/drawing/2014/main" xmlns:p14="http://schemas.microsoft.com/office/powerpoint/2010/main" id="{ADF3A17E-A5FD-4A9B-96A2-6FEB8E0CA5AD}"/>
                </a:ext>
              </a:extLst>
            </p:cNvPr>
            <p:cNvSpPr/>
            <p:nvPr/>
          </p:nvSpPr>
          <p:spPr>
            <a:xfrm>
              <a:off x="2161933" y="3544161"/>
              <a:ext cx="971548" cy="971548"/>
            </a:xfrm>
            <a:prstGeom prst="ellipse">
              <a:avLst/>
            </a:prstGeom>
            <a:solidFill>
              <a:srgbClr val="4F958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chemeClr val="tx1"/>
                </a:solidFill>
              </a:endParaRPr>
            </a:p>
          </p:txBody>
        </p:sp>
        <p:sp>
          <p:nvSpPr>
            <p:cNvPr id="7" name="ïṧļîḍé">
              <a:extLst>
                <a:ext uri="{FF2B5EF4-FFF2-40B4-BE49-F238E27FC236}">
                  <a16:creationId xmlns="" xmlns:lc="http://schemas.openxmlformats.org/drawingml/2006/lockedCanvas" xmlns:a16="http://schemas.microsoft.com/office/drawing/2014/main" xmlns:p14="http://schemas.microsoft.com/office/powerpoint/2010/main" id="{68535E36-7E75-4316-9EFF-660DF687BCE9}"/>
                </a:ext>
              </a:extLst>
            </p:cNvPr>
            <p:cNvSpPr/>
            <p:nvPr/>
          </p:nvSpPr>
          <p:spPr>
            <a:xfrm>
              <a:off x="2346638" y="3765826"/>
              <a:ext cx="602139" cy="528219"/>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solidFill>
                  <a:schemeClr val="tx1"/>
                </a:solidFill>
              </a:endParaRPr>
            </a:p>
          </p:txBody>
        </p:sp>
        <p:sp>
          <p:nvSpPr>
            <p:cNvPr id="8" name="íṡļïḍé">
              <a:extLst>
                <a:ext uri="{FF2B5EF4-FFF2-40B4-BE49-F238E27FC236}">
                  <a16:creationId xmlns="" xmlns:lc="http://schemas.openxmlformats.org/drawingml/2006/lockedCanvas" xmlns:a16="http://schemas.microsoft.com/office/drawing/2014/main" xmlns:p14="http://schemas.microsoft.com/office/powerpoint/2010/main" id="{FBFAD0E7-6DA0-43BD-AAD3-B4872FD3FB14}"/>
                </a:ext>
              </a:extLst>
            </p:cNvPr>
            <p:cNvSpPr/>
            <p:nvPr/>
          </p:nvSpPr>
          <p:spPr>
            <a:xfrm>
              <a:off x="9058519" y="3544161"/>
              <a:ext cx="971548" cy="971548"/>
            </a:xfrm>
            <a:prstGeom prst="ellipse">
              <a:avLst/>
            </a:prstGeom>
            <a:solidFill>
              <a:srgbClr val="4F958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chemeClr val="tx1"/>
                </a:solidFill>
              </a:endParaRPr>
            </a:p>
          </p:txBody>
        </p:sp>
        <p:sp>
          <p:nvSpPr>
            <p:cNvPr id="9" name="iŝḷîḑê">
              <a:extLst>
                <a:ext uri="{FF2B5EF4-FFF2-40B4-BE49-F238E27FC236}">
                  <a16:creationId xmlns="" xmlns:lc="http://schemas.openxmlformats.org/drawingml/2006/lockedCanvas" xmlns:a16="http://schemas.microsoft.com/office/drawing/2014/main" xmlns:p14="http://schemas.microsoft.com/office/powerpoint/2010/main" id="{C3E27957-627C-4E9F-9074-F198D5D35994}"/>
                </a:ext>
              </a:extLst>
            </p:cNvPr>
            <p:cNvSpPr/>
            <p:nvPr/>
          </p:nvSpPr>
          <p:spPr>
            <a:xfrm>
              <a:off x="9243224" y="3765826"/>
              <a:ext cx="602139" cy="528219"/>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solidFill>
                  <a:schemeClr val="tx1"/>
                </a:solidFill>
              </a:endParaRPr>
            </a:p>
          </p:txBody>
        </p:sp>
        <p:sp>
          <p:nvSpPr>
            <p:cNvPr id="16" name="íṣļîdé">
              <a:extLst>
                <a:ext uri="{FF2B5EF4-FFF2-40B4-BE49-F238E27FC236}">
                  <a16:creationId xmlns="" xmlns:lc="http://schemas.openxmlformats.org/drawingml/2006/lockedCanvas" xmlns:a16="http://schemas.microsoft.com/office/drawing/2014/main" xmlns:p14="http://schemas.microsoft.com/office/powerpoint/2010/main" id="{810099DA-A148-46A2-97FD-17A127336698}"/>
                </a:ext>
              </a:extLst>
            </p:cNvPr>
            <p:cNvSpPr/>
            <p:nvPr/>
          </p:nvSpPr>
          <p:spPr>
            <a:xfrm>
              <a:off x="8286994" y="4582677"/>
              <a:ext cx="251459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t>Text here</a:t>
              </a:r>
              <a:endParaRPr lang="zh-CN" altLang="en-US" b="1" dirty="0"/>
            </a:p>
          </p:txBody>
        </p:sp>
        <p:sp>
          <p:nvSpPr>
            <p:cNvPr id="11" name="îs1îďè">
              <a:extLst>
                <a:ext uri="{FF2B5EF4-FFF2-40B4-BE49-F238E27FC236}">
                  <a16:creationId xmlns="" xmlns:lc="http://schemas.openxmlformats.org/drawingml/2006/lockedCanvas" xmlns:a16="http://schemas.microsoft.com/office/drawing/2014/main" xmlns:p14="http://schemas.microsoft.com/office/powerpoint/2010/main" id="{D413097B-F148-434C-A5B1-C43BCDD503E4}"/>
                </a:ext>
              </a:extLst>
            </p:cNvPr>
            <p:cNvSpPr/>
            <p:nvPr/>
          </p:nvSpPr>
          <p:spPr>
            <a:xfrm>
              <a:off x="4886325" y="1168919"/>
              <a:ext cx="2419350" cy="2419350"/>
            </a:xfrm>
            <a:prstGeom prst="ellipse">
              <a:avLst/>
            </a:prstGeom>
            <a:pattFill prst="pct5">
              <a:fgClr>
                <a:srgbClr val="E4E6EA"/>
              </a:fgClr>
              <a:bgClr>
                <a:srgbClr val="4F958A"/>
              </a:bgClr>
            </a:patt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dirty="0"/>
            </a:p>
          </p:txBody>
        </p:sp>
        <p:sp>
          <p:nvSpPr>
            <p:cNvPr id="13" name="îs1idè">
              <a:extLst>
                <a:ext uri="{FF2B5EF4-FFF2-40B4-BE49-F238E27FC236}">
                  <a16:creationId xmlns="" xmlns:lc="http://schemas.openxmlformats.org/drawingml/2006/lockedCanvas" xmlns:a16="http://schemas.microsoft.com/office/drawing/2014/main" xmlns:p14="http://schemas.microsoft.com/office/powerpoint/2010/main" id="{CDFA956E-28A1-4FCC-A856-8CE9FD57984C}"/>
                </a:ext>
              </a:extLst>
            </p:cNvPr>
            <p:cNvSpPr/>
            <p:nvPr/>
          </p:nvSpPr>
          <p:spPr>
            <a:xfrm>
              <a:off x="4838701" y="3641284"/>
              <a:ext cx="2514598"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t>Text here</a:t>
              </a:r>
              <a:endParaRPr lang="zh-CN" altLang="en-US" b="1" dirty="0"/>
            </a:p>
          </p:txBody>
        </p:sp>
        <p:sp>
          <p:nvSpPr>
            <p:cNvPr id="14" name="iş1iḓé">
              <a:extLst>
                <a:ext uri="{FF2B5EF4-FFF2-40B4-BE49-F238E27FC236}">
                  <a16:creationId xmlns="" xmlns:lc="http://schemas.openxmlformats.org/drawingml/2006/lockedCanvas" xmlns:a16="http://schemas.microsoft.com/office/drawing/2014/main" xmlns:p14="http://schemas.microsoft.com/office/powerpoint/2010/main" id="{488632C0-129B-4D81-B3BB-E80F026D7607}"/>
                </a:ext>
              </a:extLst>
            </p:cNvPr>
            <p:cNvSpPr txBox="1"/>
            <p:nvPr/>
          </p:nvSpPr>
          <p:spPr>
            <a:xfrm>
              <a:off x="5513613" y="5029296"/>
              <a:ext cx="2514598" cy="934957"/>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en-US" altLang="zh-CN" sz="1100" dirty="0"/>
                <a:t>Copy paste fonts. Choose the only option to retain text.</a:t>
              </a:r>
            </a:p>
            <a:p>
              <a:pPr>
                <a:lnSpc>
                  <a:spcPct val="130000"/>
                </a:lnSpc>
                <a:spcBef>
                  <a:spcPct val="0"/>
                </a:spcBef>
              </a:pPr>
              <a:r>
                <a:rPr lang="en-US" altLang="zh-CN" sz="1100" dirty="0"/>
                <a:t>…...</a:t>
              </a:r>
              <a:endParaRPr lang="zh-CN" altLang="en-US" sz="1100" dirty="0"/>
            </a:p>
          </p:txBody>
        </p:sp>
      </p:grpSp>
      <p:grpSp>
        <p:nvGrpSpPr>
          <p:cNvPr id="19" name="组合 18"/>
          <p:cNvGrpSpPr/>
          <p:nvPr/>
        </p:nvGrpSpPr>
        <p:grpSpPr>
          <a:xfrm>
            <a:off x="736402" y="228007"/>
            <a:ext cx="1809143" cy="508473"/>
            <a:chOff x="1156126" y="482839"/>
            <a:chExt cx="1809143" cy="508473"/>
          </a:xfrm>
        </p:grpSpPr>
        <p:grpSp>
          <p:nvGrpSpPr>
            <p:cNvPr id="20" name="组合 19"/>
            <p:cNvGrpSpPr/>
            <p:nvPr/>
          </p:nvGrpSpPr>
          <p:grpSpPr>
            <a:xfrm>
              <a:off x="1156126" y="482839"/>
              <a:ext cx="1723808" cy="508473"/>
              <a:chOff x="849086" y="457200"/>
              <a:chExt cx="2364377" cy="587829"/>
            </a:xfrm>
          </p:grpSpPr>
          <p:sp>
            <p:nvSpPr>
              <p:cNvPr id="22" name="矩形 21"/>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2161931" y="4967201"/>
            <a:ext cx="2516943" cy="997197"/>
            <a:chOff x="2137898" y="2096750"/>
            <a:chExt cx="3463561" cy="997197"/>
          </a:xfrm>
        </p:grpSpPr>
        <p:sp>
          <p:nvSpPr>
            <p:cNvPr id="25" name="TextBox 13"/>
            <p:cNvSpPr txBox="1"/>
            <p:nvPr/>
          </p:nvSpPr>
          <p:spPr>
            <a:xfrm>
              <a:off x="2148886" y="2096750"/>
              <a:ext cx="248016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26" name="TextBox 13"/>
            <p:cNvSpPr txBox="1"/>
            <p:nvPr/>
          </p:nvSpPr>
          <p:spPr>
            <a:xfrm>
              <a:off x="2137898" y="2392216"/>
              <a:ext cx="3463561"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27" name="组合 26"/>
          <p:cNvGrpSpPr/>
          <p:nvPr/>
        </p:nvGrpSpPr>
        <p:grpSpPr>
          <a:xfrm>
            <a:off x="9058519" y="4967441"/>
            <a:ext cx="2516943" cy="997197"/>
            <a:chOff x="2137898" y="2096750"/>
            <a:chExt cx="3463561" cy="997197"/>
          </a:xfrm>
        </p:grpSpPr>
        <p:sp>
          <p:nvSpPr>
            <p:cNvPr id="28" name="TextBox 13"/>
            <p:cNvSpPr txBox="1"/>
            <p:nvPr/>
          </p:nvSpPr>
          <p:spPr>
            <a:xfrm>
              <a:off x="2148886" y="2096750"/>
              <a:ext cx="248016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29" name="TextBox 13"/>
            <p:cNvSpPr txBox="1"/>
            <p:nvPr/>
          </p:nvSpPr>
          <p:spPr>
            <a:xfrm>
              <a:off x="2137898" y="2392216"/>
              <a:ext cx="3463561"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30" name="组合 29"/>
          <p:cNvGrpSpPr/>
          <p:nvPr/>
        </p:nvGrpSpPr>
        <p:grpSpPr>
          <a:xfrm>
            <a:off x="5630069" y="4040503"/>
            <a:ext cx="2516943" cy="997197"/>
            <a:chOff x="2137898" y="2096750"/>
            <a:chExt cx="3463561" cy="997197"/>
          </a:xfrm>
        </p:grpSpPr>
        <p:sp>
          <p:nvSpPr>
            <p:cNvPr id="31" name="TextBox 13"/>
            <p:cNvSpPr txBox="1"/>
            <p:nvPr/>
          </p:nvSpPr>
          <p:spPr>
            <a:xfrm>
              <a:off x="2148886" y="2096750"/>
              <a:ext cx="248016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32" name="TextBox 13"/>
            <p:cNvSpPr txBox="1"/>
            <p:nvPr/>
          </p:nvSpPr>
          <p:spPr>
            <a:xfrm>
              <a:off x="2137898" y="2392216"/>
              <a:ext cx="3463561"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067" y="1273661"/>
            <a:ext cx="2209865" cy="2209865"/>
          </a:xfrm>
          <a:prstGeom prst="rect">
            <a:avLst/>
          </a:prstGeom>
        </p:spPr>
      </p:pic>
    </p:spTree>
    <p:extLst>
      <p:ext uri="{BB962C8B-B14F-4D97-AF65-F5344CB8AC3E}">
        <p14:creationId xmlns:p14="http://schemas.microsoft.com/office/powerpoint/2010/main" val="1885191519"/>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76654" y="-255330"/>
            <a:ext cx="12945309" cy="6463308"/>
          </a:xfrm>
          <a:prstGeom prst="rect">
            <a:avLst/>
          </a:prstGeom>
          <a:noFill/>
        </p:spPr>
        <p:txBody>
          <a:bodyPr wrap="square" rtlCol="0">
            <a:spAutoFit/>
          </a:bodyPr>
          <a:lstStyle/>
          <a:p>
            <a:pPr algn="ctr"/>
            <a:r>
              <a:rPr lang="en-US" altLang="zh-CN" sz="13800" dirty="0" smtClean="0">
                <a:solidFill>
                  <a:srgbClr val="CBE3DF">
                    <a:alpha val="54000"/>
                  </a:srgbClr>
                </a:solidFill>
                <a:latin typeface="Aharoni" panose="02010803020104030203" pitchFamily="2" charset="-79"/>
                <a:cs typeface="Aharoni" panose="02010803020104030203" pitchFamily="2" charset="-79"/>
              </a:rPr>
              <a:t>RESUME</a:t>
            </a:r>
          </a:p>
          <a:p>
            <a:pPr algn="ctr"/>
            <a:r>
              <a:rPr lang="en-US" altLang="zh-CN" sz="13800" dirty="0" smtClean="0">
                <a:solidFill>
                  <a:srgbClr val="CBE3DF">
                    <a:alpha val="54000"/>
                  </a:srgbClr>
                </a:solidFill>
                <a:latin typeface="Aharoni" panose="02010803020104030203" pitchFamily="2" charset="-79"/>
                <a:cs typeface="Aharoni" panose="02010803020104030203" pitchFamily="2" charset="-79"/>
              </a:rPr>
              <a:t>COMPETITON FOR JOB </a:t>
            </a:r>
            <a:endParaRPr lang="zh-CN" altLang="en-US" sz="13800" dirty="0">
              <a:solidFill>
                <a:srgbClr val="CBE3DF">
                  <a:alpha val="54000"/>
                </a:srgbClr>
              </a:solidFill>
              <a:latin typeface="Aharoni" panose="02010803020104030203" pitchFamily="2" charset="-79"/>
              <a:cs typeface="Aharoni" panose="02010803020104030203" pitchFamily="2" charset="-79"/>
            </a:endParaRPr>
          </a:p>
        </p:txBody>
      </p:sp>
      <p:sp>
        <p:nvSpPr>
          <p:cNvPr id="5" name="矩形 4"/>
          <p:cNvSpPr/>
          <p:nvPr/>
        </p:nvSpPr>
        <p:spPr>
          <a:xfrm>
            <a:off x="-1" y="3302000"/>
            <a:ext cx="12192000" cy="3556000"/>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990" y="1219199"/>
            <a:ext cx="2556019" cy="2556019"/>
          </a:xfrm>
          <a:prstGeom prst="rect">
            <a:avLst/>
          </a:prstGeom>
          <a:effectLst>
            <a:outerShdw blurRad="127000" dist="63500" dir="2700000" algn="tl" rotWithShape="0">
              <a:prstClr val="black">
                <a:alpha val="40000"/>
              </a:prstClr>
            </a:outerShdw>
          </a:effectLst>
        </p:spPr>
      </p:pic>
      <p:sp>
        <p:nvSpPr>
          <p:cNvPr id="8" name="文本框 7"/>
          <p:cNvSpPr txBox="1"/>
          <p:nvPr/>
        </p:nvSpPr>
        <p:spPr>
          <a:xfrm>
            <a:off x="2231705" y="3775218"/>
            <a:ext cx="7728587" cy="2246769"/>
          </a:xfrm>
          <a:prstGeom prst="rect">
            <a:avLst/>
          </a:prstGeom>
          <a:noFill/>
          <a:effectLst>
            <a:outerShdw blurRad="127000" dist="63500" dir="2700000" algn="tl" rotWithShape="0">
              <a:prstClr val="black">
                <a:alpha val="40000"/>
              </a:prstClr>
            </a:outerShdw>
          </a:effectLst>
        </p:spPr>
        <p:txBody>
          <a:bodyPr wrap="square" rtlCol="0">
            <a:spAutoFit/>
          </a:bodyPr>
          <a:lstStyle/>
          <a:p>
            <a:pPr algn="dist"/>
            <a:r>
              <a:rPr lang="zh-CN" altLang="en-US" sz="8000" b="1" dirty="0" smtClean="0">
                <a:solidFill>
                  <a:srgbClr val="F2F2F2"/>
                </a:solidFill>
                <a:effectLst>
                  <a:outerShdw blurRad="50800" dist="38100" dir="2700000" sx="101000" sy="101000" algn="tl" rotWithShape="0">
                    <a:prstClr val="black">
                      <a:alpha val="40000"/>
                    </a:prstClr>
                  </a:outerShdw>
                </a:effectLst>
                <a:latin typeface="黑体" panose="02010609060101010101" pitchFamily="49" charset="-122"/>
                <a:ea typeface="黑体" panose="02010609060101010101" pitchFamily="49" charset="-122"/>
              </a:rPr>
              <a:t>感谢观看</a:t>
            </a:r>
            <a:endParaRPr lang="en-US" altLang="zh-CN" sz="8000" b="1" dirty="0" smtClean="0">
              <a:solidFill>
                <a:srgbClr val="F2F2F2"/>
              </a:solidFill>
              <a:effectLst>
                <a:outerShdw blurRad="50800" dist="38100" dir="2700000" sx="101000" sy="101000" algn="tl" rotWithShape="0">
                  <a:prstClr val="black">
                    <a:alpha val="40000"/>
                  </a:prstClr>
                </a:outerShdw>
              </a:effectLst>
              <a:latin typeface="黑体" panose="02010609060101010101" pitchFamily="49" charset="-122"/>
              <a:ea typeface="黑体" panose="02010609060101010101" pitchFamily="49" charset="-122"/>
            </a:endParaRPr>
          </a:p>
          <a:p>
            <a:pPr algn="dist"/>
            <a:r>
              <a:rPr lang="en-US" altLang="zh-CN" sz="6000" b="1" dirty="0" smtClean="0">
                <a:solidFill>
                  <a:srgbClr val="F2F2F2"/>
                </a:solidFill>
                <a:effectLst>
                  <a:outerShdw blurRad="50800" dist="38100" dir="2700000" sx="101000" sy="101000" algn="tl" rotWithShape="0">
                    <a:prstClr val="black">
                      <a:alpha val="40000"/>
                    </a:prstClr>
                  </a:outerShdw>
                </a:effectLst>
                <a:latin typeface="黑体" panose="02010609060101010101" pitchFamily="49" charset="-122"/>
                <a:ea typeface="黑体" panose="02010609060101010101" pitchFamily="49" charset="-122"/>
              </a:rPr>
              <a:t>Thanks for watching</a:t>
            </a:r>
          </a:p>
        </p:txBody>
      </p:sp>
    </p:spTree>
    <p:extLst>
      <p:ext uri="{BB962C8B-B14F-4D97-AF65-F5344CB8AC3E}">
        <p14:creationId xmlns:p14="http://schemas.microsoft.com/office/powerpoint/2010/main" val="1985603416"/>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ppt_x"/>
                                          </p:val>
                                        </p:tav>
                                        <p:tav tm="100000">
                                          <p:val>
                                            <p:strVal val="#ppt_x"/>
                                          </p:val>
                                        </p:tav>
                                      </p:tavLst>
                                    </p:anim>
                                    <p:anim calcmode="lin" valueType="num">
                                      <p:cBhvr additive="base">
                                        <p:cTn id="12"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37995" y="914398"/>
            <a:ext cx="13085523" cy="4339650"/>
          </a:xfrm>
          <a:prstGeom prst="rect">
            <a:avLst/>
          </a:prstGeom>
          <a:noFill/>
        </p:spPr>
        <p:txBody>
          <a:bodyPr wrap="square" rtlCol="0">
            <a:spAutoFit/>
          </a:bodyPr>
          <a:lstStyle/>
          <a:p>
            <a:r>
              <a:rPr lang="en-US" altLang="zh-CN" sz="13800" dirty="0" smtClean="0">
                <a:solidFill>
                  <a:srgbClr val="CBE3DF"/>
                </a:solidFill>
                <a:latin typeface="Aharoni" panose="02010803020104030203" pitchFamily="2" charset="-79"/>
                <a:ea typeface="Roboto" pitchFamily="2" charset="0"/>
                <a:cs typeface="Aharoni" panose="02010803020104030203" pitchFamily="2" charset="-79"/>
              </a:rPr>
              <a:t>BASIC </a:t>
            </a:r>
          </a:p>
          <a:p>
            <a:r>
              <a:rPr lang="en-US" altLang="zh-CN" sz="13800" dirty="0" smtClean="0">
                <a:solidFill>
                  <a:srgbClr val="CBE3DF"/>
                </a:solidFill>
                <a:latin typeface="Aharoni" panose="02010803020104030203" pitchFamily="2" charset="-79"/>
                <a:ea typeface="Roboto" pitchFamily="2" charset="0"/>
                <a:cs typeface="Aharoni" panose="02010803020104030203" pitchFamily="2" charset="-79"/>
              </a:rPr>
              <a:t>INFORMATION</a:t>
            </a:r>
            <a:endParaRPr lang="zh-CN" altLang="en-US" sz="13800" dirty="0">
              <a:solidFill>
                <a:srgbClr val="CBE3DF"/>
              </a:solidFill>
              <a:latin typeface="Aharoni" panose="02010803020104030203" pitchFamily="2" charset="-79"/>
              <a:cs typeface="Aharoni" panose="02010803020104030203" pitchFamily="2" charset="-79"/>
            </a:endParaRPr>
          </a:p>
        </p:txBody>
      </p:sp>
      <p:grpSp>
        <p:nvGrpSpPr>
          <p:cNvPr id="8" name="组合 7"/>
          <p:cNvGrpSpPr/>
          <p:nvPr/>
        </p:nvGrpSpPr>
        <p:grpSpPr>
          <a:xfrm>
            <a:off x="3409950" y="0"/>
            <a:ext cx="5372100" cy="4720091"/>
            <a:chOff x="3409950" y="0"/>
            <a:chExt cx="5372100" cy="4720091"/>
          </a:xfrm>
          <a:effectLst>
            <a:outerShdw blurRad="114300" dist="114300" dir="2700000" sx="101000" sy="101000" algn="tl" rotWithShape="0">
              <a:prstClr val="black">
                <a:alpha val="40000"/>
              </a:prstClr>
            </a:outerShdw>
          </a:effectLst>
        </p:grpSpPr>
        <p:sp>
          <p:nvSpPr>
            <p:cNvPr id="4" name="矩形 3"/>
            <p:cNvSpPr/>
            <p:nvPr/>
          </p:nvSpPr>
          <p:spPr>
            <a:xfrm>
              <a:off x="3409950" y="2137910"/>
              <a:ext cx="5372100" cy="2582181"/>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127000" dist="63500" dir="2700000" sx="103000" sy="103000" algn="tl" rotWithShape="0">
                    <a:prstClr val="black">
                      <a:alpha val="40000"/>
                    </a:prstClr>
                  </a:outerShdw>
                </a:effectLst>
              </a:endParaRPr>
            </a:p>
          </p:txBody>
        </p:sp>
        <p:cxnSp>
          <p:nvCxnSpPr>
            <p:cNvPr id="6" name="直接连接符 5"/>
            <p:cNvCxnSpPr/>
            <p:nvPr/>
          </p:nvCxnSpPr>
          <p:spPr>
            <a:xfrm>
              <a:off x="49403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009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4368800" y="2474893"/>
            <a:ext cx="3454400" cy="1908215"/>
          </a:xfrm>
          <a:prstGeom prst="rect">
            <a:avLst/>
          </a:prstGeom>
          <a:noFill/>
          <a:effectLst>
            <a:outerShdw blurRad="114300" dist="114300" dir="2700000" sx="101000" sy="101000" algn="tl" rotWithShape="0">
              <a:prstClr val="black">
                <a:alpha val="40000"/>
              </a:prstClr>
            </a:outerShdw>
          </a:effectLst>
        </p:spPr>
        <p:txBody>
          <a:bodyPr wrap="square" rtlCol="0">
            <a:spAutoFit/>
          </a:bodyPr>
          <a:lstStyle/>
          <a:p>
            <a:pPr algn="ctr"/>
            <a:r>
              <a:rPr lang="en-US" altLang="zh-CN" sz="36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rPr>
              <a:t>PART 01</a:t>
            </a:r>
          </a:p>
          <a:p>
            <a:pPr algn="dist"/>
            <a:r>
              <a:rPr lang="zh-CN" altLang="en-US" sz="54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rPr>
              <a:t>基本信息</a:t>
            </a:r>
            <a:endParaRPr lang="en-US" altLang="zh-CN" sz="54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endParaRPr>
          </a:p>
          <a:p>
            <a:pPr algn="dist"/>
            <a:r>
              <a:rPr lang="en-US" altLang="zh-CN" sz="24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rPr>
              <a:t>Basic information</a:t>
            </a:r>
            <a:endParaRPr lang="zh-CN" altLang="en-US" sz="2400" b="1" dirty="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9" name="矩形 8"/>
          <p:cNvSpPr/>
          <p:nvPr/>
        </p:nvSpPr>
        <p:spPr>
          <a:xfrm>
            <a:off x="3632200" y="2311400"/>
            <a:ext cx="4914900" cy="2235200"/>
          </a:xfrm>
          <a:prstGeom prst="rect">
            <a:avLst/>
          </a:prstGeom>
          <a:noFill/>
          <a:ln w="28575">
            <a:solidFill>
              <a:srgbClr val="F2F2F2"/>
            </a:solidFill>
            <a:prstDash val="dash"/>
          </a:ln>
          <a:effectLst>
            <a:outerShdw blurRad="114300" dist="1143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127000" dist="63500" dir="2700000" sx="103000" sy="103000" algn="tl" rotWithShape="0">
                  <a:prstClr val="black">
                    <a:alpha val="40000"/>
                  </a:prstClr>
                </a:outerShdw>
              </a:effectLst>
            </a:endParaRPr>
          </a:p>
        </p:txBody>
      </p:sp>
      <p:cxnSp>
        <p:nvCxnSpPr>
          <p:cNvPr id="11" name="直接连接符 10"/>
          <p:cNvCxnSpPr/>
          <p:nvPr/>
        </p:nvCxnSpPr>
        <p:spPr>
          <a:xfrm>
            <a:off x="3384897" y="4797468"/>
            <a:ext cx="2990851" cy="0"/>
          </a:xfrm>
          <a:prstGeom prst="line">
            <a:avLst/>
          </a:prstGeom>
          <a:ln>
            <a:solidFill>
              <a:srgbClr val="4F958A"/>
            </a:solidFill>
          </a:ln>
          <a:effectLst>
            <a:outerShdw blurRad="114300" dist="114300" dir="2700000" sx="101000" sy="101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09741" y="4783589"/>
            <a:ext cx="3742412" cy="307777"/>
          </a:xfrm>
          <a:prstGeom prst="rect">
            <a:avLst/>
          </a:prstGeom>
          <a:noFill/>
          <a:effectLst>
            <a:outerShdw blurRad="114300" dist="114300" dir="2700000" sx="101000" sy="101000" algn="tl" rotWithShape="0">
              <a:prstClr val="black">
                <a:alpha val="40000"/>
              </a:prstClr>
            </a:outerShdw>
          </a:effectLst>
        </p:spPr>
        <p:txBody>
          <a:bodyPr wrap="square" rtlCol="0">
            <a:spAutoFit/>
          </a:bodyPr>
          <a:lstStyle/>
          <a:p>
            <a:r>
              <a:rPr lang="en-US" altLang="zh-CN" sz="1400" dirty="0" smtClean="0">
                <a:solidFill>
                  <a:srgbClr val="4F958A"/>
                </a:solidFill>
                <a:effectLst>
                  <a:outerShdw blurRad="127000" dist="63500" dir="2700000" sx="103000" sy="103000" algn="tl" rotWithShape="0">
                    <a:prstClr val="black">
                      <a:alpha val="40000"/>
                    </a:prstClr>
                  </a:outerShdw>
                </a:effectLst>
              </a:rPr>
              <a:t>Click to add the title. Click to add the title</a:t>
            </a:r>
            <a:endParaRPr lang="zh-CN" altLang="en-US" sz="1400" dirty="0">
              <a:solidFill>
                <a:srgbClr val="4F958A"/>
              </a:solidFill>
              <a:effectLst>
                <a:outerShdw blurRad="127000" dist="63500" dir="2700000" sx="103000" sy="103000" algn="tl" rotWithShape="0">
                  <a:prstClr val="black">
                    <a:alpha val="40000"/>
                  </a:prstClr>
                </a:outerShdw>
              </a:effectLst>
            </a:endParaRPr>
          </a:p>
        </p:txBody>
      </p:sp>
    </p:spTree>
    <p:extLst>
      <p:ext uri="{BB962C8B-B14F-4D97-AF65-F5344CB8AC3E}">
        <p14:creationId xmlns:p14="http://schemas.microsoft.com/office/powerpoint/2010/main" val="54574122"/>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anim calcmode="lin" valueType="num">
                                      <p:cBhvr>
                                        <p:cTn id="23" dur="250" fill="hold"/>
                                        <p:tgtEl>
                                          <p:spTgt spid="11"/>
                                        </p:tgtEl>
                                        <p:attrNameLst>
                                          <p:attrName>ppt_x</p:attrName>
                                        </p:attrNameLst>
                                      </p:cBhvr>
                                      <p:tavLst>
                                        <p:tav tm="0">
                                          <p:val>
                                            <p:strVal val="#ppt_x"/>
                                          </p:val>
                                        </p:tav>
                                        <p:tav tm="100000">
                                          <p:val>
                                            <p:strVal val="#ppt_x"/>
                                          </p:val>
                                        </p:tav>
                                      </p:tavLst>
                                    </p:anim>
                                    <p:anim calcmode="lin" valueType="num">
                                      <p:cBhvr>
                                        <p:cTn id="24" dur="2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anim calcmode="lin" valueType="num">
                                      <p:cBhvr>
                                        <p:cTn id="28" dur="250" fill="hold"/>
                                        <p:tgtEl>
                                          <p:spTgt spid="12"/>
                                        </p:tgtEl>
                                        <p:attrNameLst>
                                          <p:attrName>ppt_x</p:attrName>
                                        </p:attrNameLst>
                                      </p:cBhvr>
                                      <p:tavLst>
                                        <p:tav tm="0">
                                          <p:val>
                                            <p:strVal val="#ppt_x"/>
                                          </p:val>
                                        </p:tav>
                                        <p:tav tm="100000">
                                          <p:val>
                                            <p:strVal val="#ppt_x"/>
                                          </p:val>
                                        </p:tav>
                                      </p:tavLst>
                                    </p:anim>
                                    <p:anim calcmode="lin" valueType="num">
                                      <p:cBhvr>
                                        <p:cTn id="2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2504" y="3032220"/>
            <a:ext cx="11786992" cy="1351890"/>
          </a:xfrm>
          <a:prstGeom prst="roundRect">
            <a:avLst/>
          </a:prstGeom>
          <a:solidFill>
            <a:srgbClr val="CBE3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0"/>
            <a:ext cx="12192000" cy="1778696"/>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36402" y="228007"/>
            <a:ext cx="1809143" cy="508473"/>
            <a:chOff x="1156126" y="482839"/>
            <a:chExt cx="1809143" cy="508473"/>
          </a:xfrm>
        </p:grpSpPr>
        <p:grpSp>
          <p:nvGrpSpPr>
            <p:cNvPr id="5" name="组合 4"/>
            <p:cNvGrpSpPr/>
            <p:nvPr/>
          </p:nvGrpSpPr>
          <p:grpSpPr>
            <a:xfrm>
              <a:off x="1156126" y="482839"/>
              <a:ext cx="1723808" cy="508473"/>
              <a:chOff x="849086" y="457200"/>
              <a:chExt cx="2364377" cy="587829"/>
            </a:xfrm>
          </p:grpSpPr>
          <p:sp>
            <p:nvSpPr>
              <p:cNvPr id="2" name="矩形 1"/>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297" y="650078"/>
            <a:ext cx="1605205" cy="1605205"/>
          </a:xfrm>
          <a:prstGeom prst="rect">
            <a:avLst/>
          </a:prstGeom>
          <a:effectLst>
            <a:outerShdw blurRad="127000" dist="63500" dir="2700000" sx="102000" sy="102000" algn="tl" rotWithShape="0">
              <a:prstClr val="black">
                <a:alpha val="40000"/>
              </a:prstClr>
            </a:outerShdw>
          </a:effectLst>
        </p:spPr>
      </p:pic>
      <p:sp>
        <p:nvSpPr>
          <p:cNvPr id="10" name="文本框 9"/>
          <p:cNvSpPr txBox="1"/>
          <p:nvPr/>
        </p:nvSpPr>
        <p:spPr>
          <a:xfrm>
            <a:off x="4537189" y="2382141"/>
            <a:ext cx="236741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黑体" panose="02010609060101010101" pitchFamily="49" charset="-122"/>
                <a:ea typeface="黑体" panose="02010609060101010101" pitchFamily="49" charset="-122"/>
              </a:rPr>
              <a:t>姓名：千库网</a:t>
            </a:r>
            <a:endParaRPr lang="en-US" altLang="zh-CN" sz="2800" b="1" dirty="0" smtClean="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1" name="文本框 10"/>
          <p:cNvSpPr txBox="1"/>
          <p:nvPr/>
        </p:nvSpPr>
        <p:spPr>
          <a:xfrm>
            <a:off x="3386568" y="3317281"/>
            <a:ext cx="5418863"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150000"/>
              </a:lnSpc>
            </a:pPr>
            <a:r>
              <a:rPr lang="zh-CN" altLang="en-US" dirty="0" smtClean="0">
                <a:solidFill>
                  <a:schemeClr val="tx1">
                    <a:lumMod val="75000"/>
                    <a:lumOff val="25000"/>
                  </a:schemeClr>
                </a:solidFill>
                <a:latin typeface="黑体" panose="02010609060101010101" pitchFamily="49" charset="-122"/>
                <a:ea typeface="黑体" panose="02010609060101010101" pitchFamily="49" charset="-122"/>
              </a:rPr>
              <a:t>性别：</a:t>
            </a:r>
            <a:r>
              <a:rPr lang="en-US" altLang="zh-CN" dirty="0" smtClean="0">
                <a:solidFill>
                  <a:schemeClr val="tx1">
                    <a:lumMod val="75000"/>
                    <a:lumOff val="25000"/>
                  </a:schemeClr>
                </a:solidFill>
                <a:latin typeface="黑体" panose="02010609060101010101" pitchFamily="49" charset="-122"/>
                <a:ea typeface="黑体" panose="02010609060101010101" pitchFamily="49" charset="-122"/>
              </a:rPr>
              <a:t>X                  </a:t>
            </a:r>
            <a:r>
              <a:rPr lang="zh-CN" altLang="en-US" dirty="0" smtClean="0">
                <a:solidFill>
                  <a:schemeClr val="tx1">
                    <a:lumMod val="75000"/>
                    <a:lumOff val="25000"/>
                  </a:schemeClr>
                </a:solidFill>
                <a:latin typeface="黑体" panose="02010609060101010101" pitchFamily="49" charset="-122"/>
                <a:ea typeface="黑体" panose="02010609060101010101" pitchFamily="49" charset="-122"/>
              </a:rPr>
              <a:t>学历：</a:t>
            </a:r>
            <a:r>
              <a:rPr lang="en-US" altLang="zh-CN" dirty="0" smtClean="0">
                <a:solidFill>
                  <a:schemeClr val="tx1">
                    <a:lumMod val="75000"/>
                    <a:lumOff val="25000"/>
                  </a:schemeClr>
                </a:solidFill>
                <a:latin typeface="黑体" panose="02010609060101010101" pitchFamily="49" charset="-122"/>
                <a:ea typeface="黑体" panose="02010609060101010101" pitchFamily="49" charset="-122"/>
              </a:rPr>
              <a:t>XXXXX</a:t>
            </a:r>
          </a:p>
          <a:p>
            <a:pPr>
              <a:lnSpc>
                <a:spcPct val="150000"/>
              </a:lnSpc>
            </a:pPr>
            <a:r>
              <a:rPr lang="zh-CN" altLang="en-US" dirty="0">
                <a:solidFill>
                  <a:schemeClr val="tx1">
                    <a:lumMod val="75000"/>
                    <a:lumOff val="25000"/>
                  </a:schemeClr>
                </a:solidFill>
                <a:latin typeface="黑体" panose="02010609060101010101" pitchFamily="49" charset="-122"/>
                <a:ea typeface="黑体" panose="02010609060101010101" pitchFamily="49" charset="-122"/>
              </a:rPr>
              <a:t>毕业</a:t>
            </a:r>
            <a:r>
              <a:rPr lang="zh-CN" altLang="en-US" dirty="0" smtClean="0">
                <a:solidFill>
                  <a:schemeClr val="tx1">
                    <a:lumMod val="75000"/>
                    <a:lumOff val="25000"/>
                  </a:schemeClr>
                </a:solidFill>
                <a:latin typeface="黑体" panose="02010609060101010101" pitchFamily="49" charset="-122"/>
                <a:ea typeface="黑体" panose="02010609060101010101" pitchFamily="49" charset="-122"/>
              </a:rPr>
              <a:t>院校：</a:t>
            </a:r>
            <a:r>
              <a:rPr lang="en-US" altLang="zh-CN" dirty="0" smtClean="0">
                <a:solidFill>
                  <a:schemeClr val="tx1">
                    <a:lumMod val="75000"/>
                    <a:lumOff val="25000"/>
                  </a:schemeClr>
                </a:solidFill>
                <a:latin typeface="黑体" panose="02010609060101010101" pitchFamily="49" charset="-122"/>
                <a:ea typeface="黑体" panose="02010609060101010101" pitchFamily="49" charset="-122"/>
              </a:rPr>
              <a:t>XXXXXXX        </a:t>
            </a:r>
            <a:r>
              <a:rPr lang="zh-CN" altLang="en-US" dirty="0" smtClean="0">
                <a:solidFill>
                  <a:schemeClr val="tx1">
                    <a:lumMod val="75000"/>
                    <a:lumOff val="25000"/>
                  </a:schemeClr>
                </a:solidFill>
                <a:latin typeface="黑体" panose="02010609060101010101" pitchFamily="49" charset="-122"/>
                <a:ea typeface="黑体" panose="02010609060101010101" pitchFamily="49" charset="-122"/>
              </a:rPr>
              <a:t>专业：</a:t>
            </a:r>
            <a:r>
              <a:rPr lang="en-US" altLang="zh-CN" dirty="0" smtClean="0">
                <a:solidFill>
                  <a:schemeClr val="tx1">
                    <a:lumMod val="75000"/>
                    <a:lumOff val="25000"/>
                  </a:schemeClr>
                </a:solidFill>
                <a:latin typeface="黑体" panose="02010609060101010101" pitchFamily="49" charset="-122"/>
                <a:ea typeface="黑体" panose="02010609060101010101" pitchFamily="49" charset="-122"/>
              </a:rPr>
              <a:t>XXXX</a:t>
            </a:r>
          </a:p>
        </p:txBody>
      </p:sp>
      <p:sp>
        <p:nvSpPr>
          <p:cNvPr id="13" name="圆角矩形 12"/>
          <p:cNvSpPr/>
          <p:nvPr/>
        </p:nvSpPr>
        <p:spPr>
          <a:xfrm>
            <a:off x="202504" y="4675216"/>
            <a:ext cx="11786992" cy="1925999"/>
          </a:xfrm>
          <a:prstGeom prst="roundRect">
            <a:avLst/>
          </a:prstGeom>
          <a:solidFill>
            <a:srgbClr val="CBE3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2952" y="4901960"/>
            <a:ext cx="1376544"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2000" b="1" dirty="0" smtClean="0">
                <a:solidFill>
                  <a:schemeClr val="tx1">
                    <a:lumMod val="75000"/>
                    <a:lumOff val="25000"/>
                  </a:schemeClr>
                </a:solidFill>
                <a:latin typeface="黑体" panose="02010609060101010101" pitchFamily="49" charset="-122"/>
                <a:ea typeface="黑体" panose="02010609060101010101" pitchFamily="49" charset="-122"/>
              </a:rPr>
              <a:t>个人履历</a:t>
            </a:r>
            <a:endParaRPr lang="en-US" altLang="zh-CN" sz="2000" b="1" dirty="0" smtClean="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5" name="文本框 14"/>
          <p:cNvSpPr txBox="1"/>
          <p:nvPr/>
        </p:nvSpPr>
        <p:spPr>
          <a:xfrm>
            <a:off x="782952" y="3176016"/>
            <a:ext cx="1388176" cy="400110"/>
          </a:xfrm>
          <a:prstGeom prst="rect">
            <a:avLst/>
          </a:prstGeom>
          <a:noFill/>
          <a:effectLst>
            <a:outerShdw blurRad="50800" dist="38100" dir="2700000" algn="tl" rotWithShape="0">
              <a:prstClr val="black">
                <a:alpha val="40000"/>
              </a:prstClr>
            </a:outerShdw>
          </a:effectLst>
        </p:spPr>
        <p:txBody>
          <a:bodyPr vert="horz" wrap="square" rtlCol="0">
            <a:spAutoFit/>
          </a:bodyPr>
          <a:lstStyle/>
          <a:p>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基本信息</a:t>
            </a:r>
            <a:endParaRPr lang="en-US" altLang="zh-CN" sz="2000" b="1" dirty="0" smtClean="0">
              <a:solidFill>
                <a:schemeClr val="tx1">
                  <a:lumMod val="75000"/>
                  <a:lumOff val="25000"/>
                </a:schemeClr>
              </a:solidFill>
              <a:latin typeface="黑体" panose="02010609060101010101" pitchFamily="49" charset="-122"/>
              <a:ea typeface="黑体" panose="02010609060101010101" pitchFamily="49" charset="-122"/>
            </a:endParaRPr>
          </a:p>
        </p:txBody>
      </p:sp>
      <p:grpSp>
        <p:nvGrpSpPr>
          <p:cNvPr id="16" name="组合 15"/>
          <p:cNvGrpSpPr/>
          <p:nvPr/>
        </p:nvGrpSpPr>
        <p:grpSpPr>
          <a:xfrm>
            <a:off x="10020871" y="3317281"/>
            <a:ext cx="555645" cy="741997"/>
            <a:chOff x="8455232" y="2080699"/>
            <a:chExt cx="468823" cy="626057"/>
          </a:xfrm>
          <a:solidFill>
            <a:srgbClr val="4F958A"/>
          </a:solidFill>
          <a:effectLst>
            <a:outerShdw blurRad="50800" dist="38100" dir="2700000" algn="tl" rotWithShape="0">
              <a:prstClr val="black">
                <a:alpha val="40000"/>
              </a:prstClr>
            </a:outerShdw>
          </a:effectLst>
        </p:grpSpPr>
        <p:sp>
          <p:nvSpPr>
            <p:cNvPr id="17" name="Freeform 1688"/>
            <p:cNvSpPr>
              <a:spLocks noEditPoints="1"/>
            </p:cNvSpPr>
            <p:nvPr/>
          </p:nvSpPr>
          <p:spPr bwMode="auto">
            <a:xfrm>
              <a:off x="8455232" y="2080699"/>
              <a:ext cx="468823" cy="626057"/>
            </a:xfrm>
            <a:custGeom>
              <a:avLst/>
              <a:gdLst>
                <a:gd name="T0" fmla="*/ 75 w 75"/>
                <a:gd name="T1" fmla="*/ 31 h 100"/>
                <a:gd name="T2" fmla="*/ 72 w 75"/>
                <a:gd name="T3" fmla="*/ 25 h 100"/>
                <a:gd name="T4" fmla="*/ 50 w 75"/>
                <a:gd name="T5" fmla="*/ 4 h 100"/>
                <a:gd name="T6" fmla="*/ 44 w 75"/>
                <a:gd name="T7" fmla="*/ 1 h 100"/>
                <a:gd name="T8" fmla="*/ 44 w 75"/>
                <a:gd name="T9" fmla="*/ 1 h 100"/>
                <a:gd name="T10" fmla="*/ 44 w 75"/>
                <a:gd name="T11" fmla="*/ 0 h 100"/>
                <a:gd name="T12" fmla="*/ 12 w 75"/>
                <a:gd name="T13" fmla="*/ 0 h 100"/>
                <a:gd name="T14" fmla="*/ 0 w 75"/>
                <a:gd name="T15" fmla="*/ 12 h 100"/>
                <a:gd name="T16" fmla="*/ 0 w 75"/>
                <a:gd name="T17" fmla="*/ 89 h 100"/>
                <a:gd name="T18" fmla="*/ 12 w 75"/>
                <a:gd name="T19" fmla="*/ 100 h 100"/>
                <a:gd name="T20" fmla="*/ 64 w 75"/>
                <a:gd name="T21" fmla="*/ 100 h 100"/>
                <a:gd name="T22" fmla="*/ 75 w 75"/>
                <a:gd name="T23" fmla="*/ 89 h 100"/>
                <a:gd name="T24" fmla="*/ 75 w 75"/>
                <a:gd name="T25" fmla="*/ 31 h 100"/>
                <a:gd name="T26" fmla="*/ 47 w 75"/>
                <a:gd name="T27" fmla="*/ 11 h 100"/>
                <a:gd name="T28" fmla="*/ 64 w 75"/>
                <a:gd name="T29" fmla="*/ 28 h 100"/>
                <a:gd name="T30" fmla="*/ 51 w 75"/>
                <a:gd name="T31" fmla="*/ 28 h 100"/>
                <a:gd name="T32" fmla="*/ 47 w 75"/>
                <a:gd name="T33" fmla="*/ 24 h 100"/>
                <a:gd name="T34" fmla="*/ 47 w 75"/>
                <a:gd name="T35" fmla="*/ 11 h 100"/>
                <a:gd name="T36" fmla="*/ 67 w 75"/>
                <a:gd name="T37" fmla="*/ 89 h 100"/>
                <a:gd name="T38" fmla="*/ 64 w 75"/>
                <a:gd name="T39" fmla="*/ 93 h 100"/>
                <a:gd name="T40" fmla="*/ 12 w 75"/>
                <a:gd name="T41" fmla="*/ 93 h 100"/>
                <a:gd name="T42" fmla="*/ 8 w 75"/>
                <a:gd name="T43" fmla="*/ 89 h 100"/>
                <a:gd name="T44" fmla="*/ 8 w 75"/>
                <a:gd name="T45" fmla="*/ 12 h 100"/>
                <a:gd name="T46" fmla="*/ 12 w 75"/>
                <a:gd name="T47" fmla="*/ 8 h 100"/>
                <a:gd name="T48" fmla="*/ 40 w 75"/>
                <a:gd name="T49" fmla="*/ 8 h 100"/>
                <a:gd name="T50" fmla="*/ 40 w 75"/>
                <a:gd name="T51" fmla="*/ 24 h 100"/>
                <a:gd name="T52" fmla="*/ 51 w 75"/>
                <a:gd name="T53" fmla="*/ 36 h 100"/>
                <a:gd name="T54" fmla="*/ 67 w 75"/>
                <a:gd name="T55" fmla="*/ 36 h 100"/>
                <a:gd name="T56" fmla="*/ 67 w 75"/>
                <a:gd name="T5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00">
                  <a:moveTo>
                    <a:pt x="75" y="31"/>
                  </a:moveTo>
                  <a:cubicBezTo>
                    <a:pt x="75" y="29"/>
                    <a:pt x="73" y="27"/>
                    <a:pt x="72" y="25"/>
                  </a:cubicBezTo>
                  <a:cubicBezTo>
                    <a:pt x="50" y="4"/>
                    <a:pt x="50" y="4"/>
                    <a:pt x="50" y="4"/>
                  </a:cubicBezTo>
                  <a:cubicBezTo>
                    <a:pt x="49" y="2"/>
                    <a:pt x="46" y="1"/>
                    <a:pt x="44" y="1"/>
                  </a:cubicBezTo>
                  <a:cubicBezTo>
                    <a:pt x="44" y="1"/>
                    <a:pt x="44" y="1"/>
                    <a:pt x="44" y="1"/>
                  </a:cubicBezTo>
                  <a:cubicBezTo>
                    <a:pt x="44" y="0"/>
                    <a:pt x="44" y="0"/>
                    <a:pt x="44" y="0"/>
                  </a:cubicBezTo>
                  <a:cubicBezTo>
                    <a:pt x="12" y="0"/>
                    <a:pt x="12" y="0"/>
                    <a:pt x="12" y="0"/>
                  </a:cubicBezTo>
                  <a:cubicBezTo>
                    <a:pt x="5" y="0"/>
                    <a:pt x="0" y="6"/>
                    <a:pt x="0" y="12"/>
                  </a:cubicBezTo>
                  <a:cubicBezTo>
                    <a:pt x="0" y="89"/>
                    <a:pt x="0" y="89"/>
                    <a:pt x="0" y="89"/>
                  </a:cubicBezTo>
                  <a:cubicBezTo>
                    <a:pt x="1" y="95"/>
                    <a:pt x="6" y="100"/>
                    <a:pt x="12" y="100"/>
                  </a:cubicBezTo>
                  <a:cubicBezTo>
                    <a:pt x="64" y="100"/>
                    <a:pt x="64" y="100"/>
                    <a:pt x="64" y="100"/>
                  </a:cubicBezTo>
                  <a:cubicBezTo>
                    <a:pt x="70" y="100"/>
                    <a:pt x="75" y="95"/>
                    <a:pt x="75" y="89"/>
                  </a:cubicBezTo>
                  <a:cubicBezTo>
                    <a:pt x="75" y="31"/>
                    <a:pt x="75" y="31"/>
                    <a:pt x="75" y="31"/>
                  </a:cubicBezTo>
                  <a:close/>
                  <a:moveTo>
                    <a:pt x="47" y="11"/>
                  </a:moveTo>
                  <a:cubicBezTo>
                    <a:pt x="64" y="28"/>
                    <a:pt x="64" y="28"/>
                    <a:pt x="64" y="28"/>
                  </a:cubicBezTo>
                  <a:cubicBezTo>
                    <a:pt x="51" y="28"/>
                    <a:pt x="51" y="28"/>
                    <a:pt x="51" y="28"/>
                  </a:cubicBezTo>
                  <a:cubicBezTo>
                    <a:pt x="49" y="28"/>
                    <a:pt x="47" y="26"/>
                    <a:pt x="47" y="24"/>
                  </a:cubicBezTo>
                  <a:lnTo>
                    <a:pt x="47" y="11"/>
                  </a:lnTo>
                  <a:close/>
                  <a:moveTo>
                    <a:pt x="67" y="89"/>
                  </a:moveTo>
                  <a:cubicBezTo>
                    <a:pt x="67" y="91"/>
                    <a:pt x="66" y="93"/>
                    <a:pt x="64" y="93"/>
                  </a:cubicBezTo>
                  <a:cubicBezTo>
                    <a:pt x="12" y="93"/>
                    <a:pt x="12" y="93"/>
                    <a:pt x="12" y="93"/>
                  </a:cubicBezTo>
                  <a:cubicBezTo>
                    <a:pt x="10" y="93"/>
                    <a:pt x="8" y="91"/>
                    <a:pt x="8" y="89"/>
                  </a:cubicBezTo>
                  <a:cubicBezTo>
                    <a:pt x="8" y="12"/>
                    <a:pt x="8" y="12"/>
                    <a:pt x="8" y="12"/>
                  </a:cubicBezTo>
                  <a:cubicBezTo>
                    <a:pt x="8" y="10"/>
                    <a:pt x="10" y="8"/>
                    <a:pt x="12" y="8"/>
                  </a:cubicBezTo>
                  <a:cubicBezTo>
                    <a:pt x="40" y="8"/>
                    <a:pt x="40" y="8"/>
                    <a:pt x="40" y="8"/>
                  </a:cubicBezTo>
                  <a:cubicBezTo>
                    <a:pt x="40" y="24"/>
                    <a:pt x="40" y="24"/>
                    <a:pt x="40" y="24"/>
                  </a:cubicBezTo>
                  <a:cubicBezTo>
                    <a:pt x="40" y="30"/>
                    <a:pt x="45" y="36"/>
                    <a:pt x="51" y="36"/>
                  </a:cubicBezTo>
                  <a:cubicBezTo>
                    <a:pt x="67" y="36"/>
                    <a:pt x="67" y="36"/>
                    <a:pt x="67" y="36"/>
                  </a:cubicBezTo>
                  <a:lnTo>
                    <a:pt x="67" y="89"/>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等线" panose="020F0502020204030204"/>
                <a:ea typeface="等线"/>
              </a:endParaRPr>
            </a:p>
          </p:txBody>
        </p:sp>
        <p:sp>
          <p:nvSpPr>
            <p:cNvPr id="18" name="Freeform 1689"/>
            <p:cNvSpPr>
              <a:spLocks/>
            </p:cNvSpPr>
            <p:nvPr/>
          </p:nvSpPr>
          <p:spPr bwMode="auto">
            <a:xfrm>
              <a:off x="8538418" y="2525727"/>
              <a:ext cx="294903" cy="45257"/>
            </a:xfrm>
            <a:custGeom>
              <a:avLst/>
              <a:gdLst>
                <a:gd name="T0" fmla="*/ 43 w 47"/>
                <a:gd name="T1" fmla="*/ 0 h 7"/>
                <a:gd name="T2" fmla="*/ 11 w 47"/>
                <a:gd name="T3" fmla="*/ 0 h 7"/>
                <a:gd name="T4" fmla="*/ 11 w 47"/>
                <a:gd name="T5" fmla="*/ 0 h 7"/>
                <a:gd name="T6" fmla="*/ 4 w 47"/>
                <a:gd name="T7" fmla="*/ 0 h 7"/>
                <a:gd name="T8" fmla="*/ 0 w 47"/>
                <a:gd name="T9" fmla="*/ 3 h 7"/>
                <a:gd name="T10" fmla="*/ 4 w 47"/>
                <a:gd name="T11" fmla="*/ 7 h 7"/>
                <a:gd name="T12" fmla="*/ 6 w 47"/>
                <a:gd name="T13" fmla="*/ 7 h 7"/>
                <a:gd name="T14" fmla="*/ 33 w 47"/>
                <a:gd name="T15" fmla="*/ 7 h 7"/>
                <a:gd name="T16" fmla="*/ 43 w 47"/>
                <a:gd name="T17" fmla="*/ 7 h 7"/>
                <a:gd name="T18" fmla="*/ 47 w 47"/>
                <a:gd name="T19" fmla="*/ 3 h 7"/>
                <a:gd name="T20" fmla="*/ 43 w 4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7">
                  <a:moveTo>
                    <a:pt x="43" y="0"/>
                  </a:moveTo>
                  <a:cubicBezTo>
                    <a:pt x="11" y="0"/>
                    <a:pt x="11" y="0"/>
                    <a:pt x="11" y="0"/>
                  </a:cubicBezTo>
                  <a:cubicBezTo>
                    <a:pt x="11" y="0"/>
                    <a:pt x="11" y="0"/>
                    <a:pt x="11" y="0"/>
                  </a:cubicBezTo>
                  <a:cubicBezTo>
                    <a:pt x="4" y="0"/>
                    <a:pt x="4" y="0"/>
                    <a:pt x="4" y="0"/>
                  </a:cubicBezTo>
                  <a:cubicBezTo>
                    <a:pt x="2" y="0"/>
                    <a:pt x="0" y="1"/>
                    <a:pt x="0" y="3"/>
                  </a:cubicBezTo>
                  <a:cubicBezTo>
                    <a:pt x="0" y="5"/>
                    <a:pt x="2" y="7"/>
                    <a:pt x="4" y="7"/>
                  </a:cubicBezTo>
                  <a:cubicBezTo>
                    <a:pt x="6" y="7"/>
                    <a:pt x="6" y="7"/>
                    <a:pt x="6" y="7"/>
                  </a:cubicBezTo>
                  <a:cubicBezTo>
                    <a:pt x="33" y="7"/>
                    <a:pt x="33" y="7"/>
                    <a:pt x="33" y="7"/>
                  </a:cubicBezTo>
                  <a:cubicBezTo>
                    <a:pt x="43" y="7"/>
                    <a:pt x="43" y="7"/>
                    <a:pt x="43" y="7"/>
                  </a:cubicBezTo>
                  <a:cubicBezTo>
                    <a:pt x="45" y="7"/>
                    <a:pt x="47" y="5"/>
                    <a:pt x="47" y="3"/>
                  </a:cubicBezTo>
                  <a:cubicBezTo>
                    <a:pt x="47" y="1"/>
                    <a:pt x="45" y="0"/>
                    <a:pt x="43"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等线" panose="020F0502020204030204"/>
                <a:ea typeface="等线"/>
              </a:endParaRPr>
            </a:p>
          </p:txBody>
        </p:sp>
        <p:sp>
          <p:nvSpPr>
            <p:cNvPr id="19" name="Freeform 1690"/>
            <p:cNvSpPr>
              <a:spLocks/>
            </p:cNvSpPr>
            <p:nvPr/>
          </p:nvSpPr>
          <p:spPr bwMode="auto">
            <a:xfrm>
              <a:off x="8538418" y="2427668"/>
              <a:ext cx="294903" cy="52802"/>
            </a:xfrm>
            <a:custGeom>
              <a:avLst/>
              <a:gdLst>
                <a:gd name="T0" fmla="*/ 43 w 47"/>
                <a:gd name="T1" fmla="*/ 0 h 8"/>
                <a:gd name="T2" fmla="*/ 41 w 47"/>
                <a:gd name="T3" fmla="*/ 0 h 8"/>
                <a:gd name="T4" fmla="*/ 34 w 47"/>
                <a:gd name="T5" fmla="*/ 0 h 8"/>
                <a:gd name="T6" fmla="*/ 4 w 47"/>
                <a:gd name="T7" fmla="*/ 0 h 8"/>
                <a:gd name="T8" fmla="*/ 0 w 47"/>
                <a:gd name="T9" fmla="*/ 4 h 8"/>
                <a:gd name="T10" fmla="*/ 4 w 47"/>
                <a:gd name="T11" fmla="*/ 8 h 8"/>
                <a:gd name="T12" fmla="*/ 36 w 47"/>
                <a:gd name="T13" fmla="*/ 8 h 8"/>
                <a:gd name="T14" fmla="*/ 43 w 47"/>
                <a:gd name="T15" fmla="*/ 8 h 8"/>
                <a:gd name="T16" fmla="*/ 47 w 47"/>
                <a:gd name="T17" fmla="*/ 4 h 8"/>
                <a:gd name="T18" fmla="*/ 43 w 4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
                  <a:moveTo>
                    <a:pt x="43" y="0"/>
                  </a:moveTo>
                  <a:cubicBezTo>
                    <a:pt x="41" y="0"/>
                    <a:pt x="41" y="0"/>
                    <a:pt x="41" y="0"/>
                  </a:cubicBezTo>
                  <a:cubicBezTo>
                    <a:pt x="34" y="0"/>
                    <a:pt x="34" y="0"/>
                    <a:pt x="34" y="0"/>
                  </a:cubicBezTo>
                  <a:cubicBezTo>
                    <a:pt x="4" y="0"/>
                    <a:pt x="4" y="0"/>
                    <a:pt x="4" y="0"/>
                  </a:cubicBezTo>
                  <a:cubicBezTo>
                    <a:pt x="2" y="0"/>
                    <a:pt x="0" y="2"/>
                    <a:pt x="0" y="4"/>
                  </a:cubicBezTo>
                  <a:cubicBezTo>
                    <a:pt x="0" y="6"/>
                    <a:pt x="2" y="8"/>
                    <a:pt x="4" y="8"/>
                  </a:cubicBezTo>
                  <a:cubicBezTo>
                    <a:pt x="36" y="8"/>
                    <a:pt x="36" y="8"/>
                    <a:pt x="36" y="8"/>
                  </a:cubicBezTo>
                  <a:cubicBezTo>
                    <a:pt x="43" y="8"/>
                    <a:pt x="43" y="8"/>
                    <a:pt x="43" y="8"/>
                  </a:cubicBezTo>
                  <a:cubicBezTo>
                    <a:pt x="45" y="8"/>
                    <a:pt x="47" y="6"/>
                    <a:pt x="47" y="4"/>
                  </a:cubicBezTo>
                  <a:cubicBezTo>
                    <a:pt x="47" y="2"/>
                    <a:pt x="45" y="0"/>
                    <a:pt x="43"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等线" panose="020F0502020204030204"/>
                <a:ea typeface="等线"/>
              </a:endParaRPr>
            </a:p>
          </p:txBody>
        </p:sp>
        <p:sp>
          <p:nvSpPr>
            <p:cNvPr id="20" name="Freeform 1691"/>
            <p:cNvSpPr>
              <a:spLocks/>
            </p:cNvSpPr>
            <p:nvPr/>
          </p:nvSpPr>
          <p:spPr bwMode="auto">
            <a:xfrm>
              <a:off x="8538418" y="2337154"/>
              <a:ext cx="241973" cy="45257"/>
            </a:xfrm>
            <a:custGeom>
              <a:avLst/>
              <a:gdLst>
                <a:gd name="T0" fmla="*/ 35 w 38"/>
                <a:gd name="T1" fmla="*/ 0 h 8"/>
                <a:gd name="T2" fmla="*/ 33 w 38"/>
                <a:gd name="T3" fmla="*/ 0 h 8"/>
                <a:gd name="T4" fmla="*/ 27 w 38"/>
                <a:gd name="T5" fmla="*/ 0 h 8"/>
                <a:gd name="T6" fmla="*/ 3 w 38"/>
                <a:gd name="T7" fmla="*/ 0 h 8"/>
                <a:gd name="T8" fmla="*/ 0 w 38"/>
                <a:gd name="T9" fmla="*/ 4 h 8"/>
                <a:gd name="T10" fmla="*/ 3 w 38"/>
                <a:gd name="T11" fmla="*/ 8 h 8"/>
                <a:gd name="T12" fmla="*/ 29 w 38"/>
                <a:gd name="T13" fmla="*/ 8 h 8"/>
                <a:gd name="T14" fmla="*/ 35 w 38"/>
                <a:gd name="T15" fmla="*/ 8 h 8"/>
                <a:gd name="T16" fmla="*/ 38 w 38"/>
                <a:gd name="T17" fmla="*/ 4 h 8"/>
                <a:gd name="T18" fmla="*/ 35 w 3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8">
                  <a:moveTo>
                    <a:pt x="35" y="0"/>
                  </a:moveTo>
                  <a:cubicBezTo>
                    <a:pt x="33" y="0"/>
                    <a:pt x="33" y="0"/>
                    <a:pt x="33" y="0"/>
                  </a:cubicBezTo>
                  <a:cubicBezTo>
                    <a:pt x="27" y="0"/>
                    <a:pt x="27" y="0"/>
                    <a:pt x="27" y="0"/>
                  </a:cubicBezTo>
                  <a:cubicBezTo>
                    <a:pt x="3" y="0"/>
                    <a:pt x="3" y="0"/>
                    <a:pt x="3" y="0"/>
                  </a:cubicBezTo>
                  <a:cubicBezTo>
                    <a:pt x="2" y="0"/>
                    <a:pt x="0" y="2"/>
                    <a:pt x="0" y="4"/>
                  </a:cubicBezTo>
                  <a:cubicBezTo>
                    <a:pt x="0" y="6"/>
                    <a:pt x="2" y="8"/>
                    <a:pt x="3" y="8"/>
                  </a:cubicBezTo>
                  <a:cubicBezTo>
                    <a:pt x="29" y="8"/>
                    <a:pt x="29" y="8"/>
                    <a:pt x="29" y="8"/>
                  </a:cubicBezTo>
                  <a:cubicBezTo>
                    <a:pt x="35" y="8"/>
                    <a:pt x="35" y="8"/>
                    <a:pt x="35" y="8"/>
                  </a:cubicBezTo>
                  <a:cubicBezTo>
                    <a:pt x="36" y="8"/>
                    <a:pt x="38" y="6"/>
                    <a:pt x="38" y="4"/>
                  </a:cubicBezTo>
                  <a:cubicBezTo>
                    <a:pt x="38" y="2"/>
                    <a:pt x="36" y="0"/>
                    <a:pt x="35"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等线" panose="020F0502020204030204"/>
                <a:ea typeface="等线"/>
              </a:endParaRPr>
            </a:p>
          </p:txBody>
        </p:sp>
      </p:grpSp>
      <p:cxnSp>
        <p:nvCxnSpPr>
          <p:cNvPr id="22" name="直接连接符 21"/>
          <p:cNvCxnSpPr/>
          <p:nvPr/>
        </p:nvCxnSpPr>
        <p:spPr>
          <a:xfrm>
            <a:off x="3552119" y="5206925"/>
            <a:ext cx="1970140" cy="0"/>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552119" y="5472366"/>
            <a:ext cx="3352489" cy="0"/>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52119" y="5737807"/>
            <a:ext cx="5980188" cy="0"/>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52119" y="6003248"/>
            <a:ext cx="3352489" cy="0"/>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52119" y="6268691"/>
            <a:ext cx="4289175" cy="0"/>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442582"/>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anim calcmode="lin" valueType="num">
                                      <p:cBhvr>
                                        <p:cTn id="15" dur="250" fill="hold"/>
                                        <p:tgtEl>
                                          <p:spTgt spid="10"/>
                                        </p:tgtEl>
                                        <p:attrNameLst>
                                          <p:attrName>ppt_x</p:attrName>
                                        </p:attrNameLst>
                                      </p:cBhvr>
                                      <p:tavLst>
                                        <p:tav tm="0">
                                          <p:val>
                                            <p:strVal val="#ppt_x"/>
                                          </p:val>
                                        </p:tav>
                                        <p:tav tm="100000">
                                          <p:val>
                                            <p:strVal val="#ppt_x"/>
                                          </p:val>
                                        </p:tav>
                                      </p:tavLst>
                                    </p:anim>
                                    <p:anim calcmode="lin" valueType="num">
                                      <p:cBhvr>
                                        <p:cTn id="1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anim calcmode="lin" valueType="num">
                                      <p:cBhvr>
                                        <p:cTn id="22" dur="250" fill="hold"/>
                                        <p:tgtEl>
                                          <p:spTgt spid="12"/>
                                        </p:tgtEl>
                                        <p:attrNameLst>
                                          <p:attrName>ppt_x</p:attrName>
                                        </p:attrNameLst>
                                      </p:cBhvr>
                                      <p:tavLst>
                                        <p:tav tm="0">
                                          <p:val>
                                            <p:strVal val="#ppt_x"/>
                                          </p:val>
                                        </p:tav>
                                        <p:tav tm="100000">
                                          <p:val>
                                            <p:strVal val="#ppt_x"/>
                                          </p:val>
                                        </p:tav>
                                      </p:tavLst>
                                    </p:anim>
                                    <p:anim calcmode="lin" valueType="num">
                                      <p:cBhvr>
                                        <p:cTn id="23" dur="25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anim calcmode="lin" valueType="num">
                                      <p:cBhvr>
                                        <p:cTn id="27" dur="250" fill="hold"/>
                                        <p:tgtEl>
                                          <p:spTgt spid="11"/>
                                        </p:tgtEl>
                                        <p:attrNameLst>
                                          <p:attrName>ppt_x</p:attrName>
                                        </p:attrNameLst>
                                      </p:cBhvr>
                                      <p:tavLst>
                                        <p:tav tm="0">
                                          <p:val>
                                            <p:strVal val="#ppt_x"/>
                                          </p:val>
                                        </p:tav>
                                        <p:tav tm="100000">
                                          <p:val>
                                            <p:strVal val="#ppt_x"/>
                                          </p:val>
                                        </p:tav>
                                      </p:tavLst>
                                    </p:anim>
                                    <p:anim calcmode="lin" valueType="num">
                                      <p:cBhvr>
                                        <p:cTn id="28" dur="25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anim calcmode="lin" valueType="num">
                                      <p:cBhvr>
                                        <p:cTn id="37" dur="250" fill="hold"/>
                                        <p:tgtEl>
                                          <p:spTgt spid="16"/>
                                        </p:tgtEl>
                                        <p:attrNameLst>
                                          <p:attrName>ppt_x</p:attrName>
                                        </p:attrNameLst>
                                      </p:cBhvr>
                                      <p:tavLst>
                                        <p:tav tm="0">
                                          <p:val>
                                            <p:strVal val="#ppt_x"/>
                                          </p:val>
                                        </p:tav>
                                        <p:tav tm="100000">
                                          <p:val>
                                            <p:strVal val="#ppt_x"/>
                                          </p:val>
                                        </p:tav>
                                      </p:tavLst>
                                    </p:anim>
                                    <p:anim calcmode="lin" valueType="num">
                                      <p:cBhvr>
                                        <p:cTn id="38"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anim calcmode="lin" valueType="num">
                                      <p:cBhvr>
                                        <p:cTn id="44" dur="250" fill="hold"/>
                                        <p:tgtEl>
                                          <p:spTgt spid="13"/>
                                        </p:tgtEl>
                                        <p:attrNameLst>
                                          <p:attrName>ppt_x</p:attrName>
                                        </p:attrNameLst>
                                      </p:cBhvr>
                                      <p:tavLst>
                                        <p:tav tm="0">
                                          <p:val>
                                            <p:strVal val="#ppt_x"/>
                                          </p:val>
                                        </p:tav>
                                        <p:tav tm="100000">
                                          <p:val>
                                            <p:strVal val="#ppt_x"/>
                                          </p:val>
                                        </p:tav>
                                      </p:tavLst>
                                    </p:anim>
                                    <p:anim calcmode="lin" valueType="num">
                                      <p:cBhvr>
                                        <p:cTn id="45" dur="25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50"/>
                                        <p:tgtEl>
                                          <p:spTgt spid="14"/>
                                        </p:tgtEl>
                                      </p:cBhvr>
                                    </p:animEffect>
                                    <p:anim calcmode="lin" valueType="num">
                                      <p:cBhvr>
                                        <p:cTn id="49" dur="250" fill="hold"/>
                                        <p:tgtEl>
                                          <p:spTgt spid="14"/>
                                        </p:tgtEl>
                                        <p:attrNameLst>
                                          <p:attrName>ppt_x</p:attrName>
                                        </p:attrNameLst>
                                      </p:cBhvr>
                                      <p:tavLst>
                                        <p:tav tm="0">
                                          <p:val>
                                            <p:strVal val="#ppt_x"/>
                                          </p:val>
                                        </p:tav>
                                        <p:tav tm="100000">
                                          <p:val>
                                            <p:strVal val="#ppt_x"/>
                                          </p:val>
                                        </p:tav>
                                      </p:tavLst>
                                    </p:anim>
                                    <p:anim calcmode="lin" valueType="num">
                                      <p:cBhvr>
                                        <p:cTn id="50" dur="25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anim calcmode="lin" valueType="num">
                                      <p:cBhvr>
                                        <p:cTn id="54" dur="250" fill="hold"/>
                                        <p:tgtEl>
                                          <p:spTgt spid="22"/>
                                        </p:tgtEl>
                                        <p:attrNameLst>
                                          <p:attrName>ppt_x</p:attrName>
                                        </p:attrNameLst>
                                      </p:cBhvr>
                                      <p:tavLst>
                                        <p:tav tm="0">
                                          <p:val>
                                            <p:strVal val="#ppt_x"/>
                                          </p:val>
                                        </p:tav>
                                        <p:tav tm="100000">
                                          <p:val>
                                            <p:strVal val="#ppt_x"/>
                                          </p:val>
                                        </p:tav>
                                      </p:tavLst>
                                    </p:anim>
                                    <p:anim calcmode="lin" valueType="num">
                                      <p:cBhvr>
                                        <p:cTn id="55" dur="25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250"/>
                                        <p:tgtEl>
                                          <p:spTgt spid="24"/>
                                        </p:tgtEl>
                                      </p:cBhvr>
                                    </p:animEffect>
                                    <p:anim calcmode="lin" valueType="num">
                                      <p:cBhvr>
                                        <p:cTn id="59" dur="250" fill="hold"/>
                                        <p:tgtEl>
                                          <p:spTgt spid="24"/>
                                        </p:tgtEl>
                                        <p:attrNameLst>
                                          <p:attrName>ppt_x</p:attrName>
                                        </p:attrNameLst>
                                      </p:cBhvr>
                                      <p:tavLst>
                                        <p:tav tm="0">
                                          <p:val>
                                            <p:strVal val="#ppt_x"/>
                                          </p:val>
                                        </p:tav>
                                        <p:tav tm="100000">
                                          <p:val>
                                            <p:strVal val="#ppt_x"/>
                                          </p:val>
                                        </p:tav>
                                      </p:tavLst>
                                    </p:anim>
                                    <p:anim calcmode="lin" valueType="num">
                                      <p:cBhvr>
                                        <p:cTn id="60" dur="25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250"/>
                                        <p:tgtEl>
                                          <p:spTgt spid="26"/>
                                        </p:tgtEl>
                                      </p:cBhvr>
                                    </p:animEffect>
                                    <p:anim calcmode="lin" valueType="num">
                                      <p:cBhvr>
                                        <p:cTn id="64" dur="250" fill="hold"/>
                                        <p:tgtEl>
                                          <p:spTgt spid="26"/>
                                        </p:tgtEl>
                                        <p:attrNameLst>
                                          <p:attrName>ppt_x</p:attrName>
                                        </p:attrNameLst>
                                      </p:cBhvr>
                                      <p:tavLst>
                                        <p:tav tm="0">
                                          <p:val>
                                            <p:strVal val="#ppt_x"/>
                                          </p:val>
                                        </p:tav>
                                        <p:tav tm="100000">
                                          <p:val>
                                            <p:strVal val="#ppt_x"/>
                                          </p:val>
                                        </p:tav>
                                      </p:tavLst>
                                    </p:anim>
                                    <p:anim calcmode="lin" valueType="num">
                                      <p:cBhvr>
                                        <p:cTn id="65" dur="25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50"/>
                                        <p:tgtEl>
                                          <p:spTgt spid="28"/>
                                        </p:tgtEl>
                                      </p:cBhvr>
                                    </p:animEffect>
                                    <p:anim calcmode="lin" valueType="num">
                                      <p:cBhvr>
                                        <p:cTn id="69" dur="250" fill="hold"/>
                                        <p:tgtEl>
                                          <p:spTgt spid="28"/>
                                        </p:tgtEl>
                                        <p:attrNameLst>
                                          <p:attrName>ppt_x</p:attrName>
                                        </p:attrNameLst>
                                      </p:cBhvr>
                                      <p:tavLst>
                                        <p:tav tm="0">
                                          <p:val>
                                            <p:strVal val="#ppt_x"/>
                                          </p:val>
                                        </p:tav>
                                        <p:tav tm="100000">
                                          <p:val>
                                            <p:strVal val="#ppt_x"/>
                                          </p:val>
                                        </p:tav>
                                      </p:tavLst>
                                    </p:anim>
                                    <p:anim calcmode="lin" valueType="num">
                                      <p:cBhvr>
                                        <p:cTn id="70" dur="25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250"/>
                                        <p:tgtEl>
                                          <p:spTgt spid="29"/>
                                        </p:tgtEl>
                                      </p:cBhvr>
                                    </p:animEffect>
                                    <p:anim calcmode="lin" valueType="num">
                                      <p:cBhvr>
                                        <p:cTn id="74" dur="250" fill="hold"/>
                                        <p:tgtEl>
                                          <p:spTgt spid="29"/>
                                        </p:tgtEl>
                                        <p:attrNameLst>
                                          <p:attrName>ppt_x</p:attrName>
                                        </p:attrNameLst>
                                      </p:cBhvr>
                                      <p:tavLst>
                                        <p:tav tm="0">
                                          <p:val>
                                            <p:strVal val="#ppt_x"/>
                                          </p:val>
                                        </p:tav>
                                        <p:tav tm="100000">
                                          <p:val>
                                            <p:strVal val="#ppt_x"/>
                                          </p:val>
                                        </p:tav>
                                      </p:tavLst>
                                    </p:anim>
                                    <p:anim calcmode="lin" valueType="num">
                                      <p:cBhvr>
                                        <p:cTn id="75"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îSḷídé"/>
          <p:cNvGrpSpPr/>
          <p:nvPr/>
        </p:nvGrpSpPr>
        <p:grpSpPr>
          <a:xfrm>
            <a:off x="6297172" y="4045477"/>
            <a:ext cx="5216449" cy="1682496"/>
            <a:chOff x="6309214" y="3310217"/>
            <a:chExt cx="5209686" cy="1682496"/>
          </a:xfrm>
          <a:effectLst>
            <a:outerShdw blurRad="127000" dist="63500" dir="2700000" sx="101000" sy="101000" algn="tl" rotWithShape="0">
              <a:prstClr val="black">
                <a:alpha val="40000"/>
              </a:prstClr>
            </a:outerShdw>
          </a:effectLst>
        </p:grpSpPr>
        <p:cxnSp>
          <p:nvCxnSpPr>
            <p:cNvPr id="30" name="直接连接符 29">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6F16F32E-D455-4FB6-938C-222FFA84F6AB}"/>
                </a:ext>
              </a:extLst>
            </p:cNvPr>
            <p:cNvCxnSpPr/>
            <p:nvPr/>
          </p:nvCxnSpPr>
          <p:spPr>
            <a:xfrm>
              <a:off x="6309214" y="3310217"/>
              <a:ext cx="520968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D14A61E6-A39D-4402-830D-5E8B7CCB7493}"/>
                </a:ext>
              </a:extLst>
            </p:cNvPr>
            <p:cNvCxnSpPr/>
            <p:nvPr/>
          </p:nvCxnSpPr>
          <p:spPr>
            <a:xfrm>
              <a:off x="6309214" y="4992713"/>
              <a:ext cx="520968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7" name="işľidè"/>
          <p:cNvGrpSpPr/>
          <p:nvPr/>
        </p:nvGrpSpPr>
        <p:grpSpPr>
          <a:xfrm>
            <a:off x="6297172" y="4214293"/>
            <a:ext cx="910212" cy="1257210"/>
            <a:chOff x="6302450" y="3794575"/>
            <a:chExt cx="910212" cy="1257210"/>
          </a:xfrm>
          <a:effectLst>
            <a:outerShdw blurRad="127000" dist="63500" dir="2700000" sx="101000" sy="101000" algn="tl" rotWithShape="0">
              <a:prstClr val="black">
                <a:alpha val="40000"/>
              </a:prstClr>
            </a:outerShdw>
          </a:effectLst>
        </p:grpSpPr>
        <p:sp>
          <p:nvSpPr>
            <p:cNvPr id="26" name="îŝḷîď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7CD843BD-D134-4533-AAF3-09CBDC27743B}"/>
                </a:ext>
              </a:extLst>
            </p:cNvPr>
            <p:cNvSpPr/>
            <p:nvPr/>
          </p:nvSpPr>
          <p:spPr>
            <a:xfrm>
              <a:off x="6418361" y="4774786"/>
              <a:ext cx="678391" cy="276999"/>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smtClean="0"/>
                <a:t>#20K</a:t>
              </a:r>
              <a:endParaRPr lang="zh-CN" altLang="en-US" sz="1200" b="1" dirty="0"/>
            </a:p>
          </p:txBody>
        </p:sp>
        <p:sp>
          <p:nvSpPr>
            <p:cNvPr id="27" name="i$ḻïd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C724F7CF-E03B-48E3-B759-5A20C502B98C}"/>
                </a:ext>
              </a:extLst>
            </p:cNvPr>
            <p:cNvSpPr/>
            <p:nvPr/>
          </p:nvSpPr>
          <p:spPr>
            <a:xfrm>
              <a:off x="6524071" y="4155739"/>
              <a:ext cx="466970" cy="466968"/>
            </a:xfrm>
            <a:prstGeom prst="ellipse">
              <a:avLst/>
            </a:prstGeom>
            <a:noFill/>
            <a:ln w="12700">
              <a:solidFill>
                <a:srgbClr val="4F958A"/>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8" name="ïŝḻiḓ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ADD2001-65D2-40CF-92FC-866747176FDE}"/>
                </a:ext>
              </a:extLst>
            </p:cNvPr>
            <p:cNvSpPr/>
            <p:nvPr/>
          </p:nvSpPr>
          <p:spPr>
            <a:xfrm>
              <a:off x="6651238" y="4288312"/>
              <a:ext cx="212636" cy="201825"/>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4F958A"/>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9" name="iṡlïď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58D04E2B-0516-4D64-B22A-CC94A5CFF14E}"/>
                </a:ext>
              </a:extLst>
            </p:cNvPr>
            <p:cNvSpPr/>
            <p:nvPr/>
          </p:nvSpPr>
          <p:spPr>
            <a:xfrm>
              <a:off x="6302450" y="3794575"/>
              <a:ext cx="910212" cy="306727"/>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i="1" u="sng" dirty="0"/>
                <a:t>Text</a:t>
              </a:r>
              <a:endParaRPr lang="zh-CN" altLang="en-US" sz="1200" i="1" u="sng" dirty="0"/>
            </a:p>
          </p:txBody>
        </p:sp>
      </p:grpSp>
      <p:cxnSp>
        <p:nvCxnSpPr>
          <p:cNvPr id="8" name="直接连接符 7">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D6F725C0-CC6E-4A2C-9996-B03CB6E83AAC}"/>
              </a:ext>
            </a:extLst>
          </p:cNvPr>
          <p:cNvCxnSpPr>
            <a:cxnSpLocks/>
          </p:cNvCxnSpPr>
          <p:nvPr/>
        </p:nvCxnSpPr>
        <p:spPr>
          <a:xfrm>
            <a:off x="7469891" y="4521019"/>
            <a:ext cx="0" cy="1038140"/>
          </a:xfrm>
          <a:prstGeom prst="line">
            <a:avLst/>
          </a:prstGeom>
          <a:ln w="3175" cap="rnd">
            <a:solidFill>
              <a:schemeClr val="bg1">
                <a:lumMod val="85000"/>
              </a:schemeClr>
            </a:solidFill>
            <a:round/>
            <a:headEnd type="none"/>
            <a:tailEnd type="none" w="med" len="med"/>
          </a:ln>
          <a:effectLst>
            <a:outerShdw blurRad="127000" dist="63500" dir="2700000" sx="101000" sy="101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AA3A0184-C0B5-495B-98EC-BA7F2434C4EB}"/>
              </a:ext>
            </a:extLst>
          </p:cNvPr>
          <p:cNvCxnSpPr>
            <a:cxnSpLocks/>
          </p:cNvCxnSpPr>
          <p:nvPr/>
        </p:nvCxnSpPr>
        <p:spPr>
          <a:xfrm>
            <a:off x="8905117" y="4521019"/>
            <a:ext cx="0" cy="1038140"/>
          </a:xfrm>
          <a:prstGeom prst="line">
            <a:avLst/>
          </a:prstGeom>
          <a:ln w="3175" cap="rnd">
            <a:solidFill>
              <a:schemeClr val="bg1">
                <a:lumMod val="85000"/>
              </a:schemeClr>
            </a:solidFill>
            <a:round/>
            <a:headEnd type="none"/>
            <a:tailEnd type="none" w="med" len="med"/>
          </a:ln>
          <a:effectLst>
            <a:outerShdw blurRad="127000" dist="63500" dir="2700000" sx="101000" sy="101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BDA28AC-8656-4DAB-94C0-953328FD4D68}"/>
              </a:ext>
            </a:extLst>
          </p:cNvPr>
          <p:cNvCxnSpPr>
            <a:cxnSpLocks/>
          </p:cNvCxnSpPr>
          <p:nvPr/>
        </p:nvCxnSpPr>
        <p:spPr>
          <a:xfrm>
            <a:off x="10340343" y="4521019"/>
            <a:ext cx="0" cy="1038140"/>
          </a:xfrm>
          <a:prstGeom prst="line">
            <a:avLst/>
          </a:prstGeom>
          <a:ln w="3175" cap="rnd">
            <a:solidFill>
              <a:schemeClr val="bg1">
                <a:lumMod val="85000"/>
              </a:schemeClr>
            </a:solidFill>
            <a:round/>
            <a:headEnd type="none"/>
            <a:tailEnd type="none" w="med" len="med"/>
          </a:ln>
          <a:effectLst>
            <a:outerShdw blurRad="127000" dist="63500" dir="2700000" sx="101000" sy="101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îšḷíde"/>
          <p:cNvGrpSpPr/>
          <p:nvPr/>
        </p:nvGrpSpPr>
        <p:grpSpPr>
          <a:xfrm>
            <a:off x="7732398" y="4214292"/>
            <a:ext cx="910212" cy="1257212"/>
            <a:chOff x="7737676" y="3794574"/>
            <a:chExt cx="910212" cy="1257212"/>
          </a:xfrm>
          <a:effectLst>
            <a:outerShdw blurRad="127000" dist="63500" dir="2700000" sx="101000" sy="101000" algn="tl" rotWithShape="0">
              <a:prstClr val="black">
                <a:alpha val="40000"/>
              </a:prstClr>
            </a:outerShdw>
          </a:effectLst>
        </p:grpSpPr>
        <p:sp>
          <p:nvSpPr>
            <p:cNvPr id="22" name="iṩḷíḍ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6CD93C6E-9000-428D-9D79-4AA19FA9F8DD}"/>
                </a:ext>
              </a:extLst>
            </p:cNvPr>
            <p:cNvSpPr/>
            <p:nvPr/>
          </p:nvSpPr>
          <p:spPr>
            <a:xfrm>
              <a:off x="7853587" y="4774787"/>
              <a:ext cx="678391" cy="276999"/>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smtClean="0"/>
                <a:t>#45K</a:t>
              </a:r>
              <a:endParaRPr lang="zh-CN" altLang="en-US" sz="1200" b="1" dirty="0"/>
            </a:p>
          </p:txBody>
        </p:sp>
        <p:sp>
          <p:nvSpPr>
            <p:cNvPr id="23" name="îṩlíḋ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4B6725B2-0B26-42C7-9115-35802F6B20C4}"/>
                </a:ext>
              </a:extLst>
            </p:cNvPr>
            <p:cNvSpPr/>
            <p:nvPr/>
          </p:nvSpPr>
          <p:spPr>
            <a:xfrm>
              <a:off x="7959297" y="4155740"/>
              <a:ext cx="466970" cy="466970"/>
            </a:xfrm>
            <a:prstGeom prst="ellipse">
              <a:avLst/>
            </a:prstGeom>
            <a:noFill/>
            <a:ln w="12700">
              <a:solidFill>
                <a:srgbClr val="4F958A"/>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4" name="ï$1id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13E9D32F-C70A-42EA-96FD-244E7B517B6A}"/>
                </a:ext>
              </a:extLst>
            </p:cNvPr>
            <p:cNvSpPr/>
            <p:nvPr/>
          </p:nvSpPr>
          <p:spPr>
            <a:xfrm>
              <a:off x="8086464" y="4288313"/>
              <a:ext cx="212636" cy="201825"/>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4F958A"/>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5" name="îśḻîḍ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8E3F851-6F18-4760-982B-F4D843631619}"/>
                </a:ext>
              </a:extLst>
            </p:cNvPr>
            <p:cNvSpPr/>
            <p:nvPr/>
          </p:nvSpPr>
          <p:spPr>
            <a:xfrm>
              <a:off x="7737676" y="3794574"/>
              <a:ext cx="910212" cy="306727"/>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i="1" u="sng" dirty="0"/>
                <a:t>Text</a:t>
              </a:r>
              <a:endParaRPr lang="zh-CN" altLang="en-US" sz="1200" i="1" u="sng" dirty="0"/>
            </a:p>
          </p:txBody>
        </p:sp>
      </p:grpSp>
      <p:grpSp>
        <p:nvGrpSpPr>
          <p:cNvPr id="12" name="ïṣ1ïḍe"/>
          <p:cNvGrpSpPr/>
          <p:nvPr/>
        </p:nvGrpSpPr>
        <p:grpSpPr>
          <a:xfrm>
            <a:off x="9167624" y="4214292"/>
            <a:ext cx="910212" cy="1257212"/>
            <a:chOff x="9172902" y="3794574"/>
            <a:chExt cx="910212" cy="1257212"/>
          </a:xfrm>
          <a:effectLst>
            <a:outerShdw blurRad="127000" dist="63500" dir="2700000" sx="101000" sy="101000" algn="tl" rotWithShape="0">
              <a:prstClr val="black">
                <a:alpha val="40000"/>
              </a:prstClr>
            </a:outerShdw>
          </a:effectLst>
        </p:grpSpPr>
        <p:sp>
          <p:nvSpPr>
            <p:cNvPr id="18" name="işḷiḓ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935A3CC-7277-4251-8C4B-673596801E34}"/>
                </a:ext>
              </a:extLst>
            </p:cNvPr>
            <p:cNvSpPr/>
            <p:nvPr/>
          </p:nvSpPr>
          <p:spPr>
            <a:xfrm>
              <a:off x="9288813" y="4774787"/>
              <a:ext cx="678391" cy="276999"/>
            </a:xfrm>
            <a:prstGeom prst="rect">
              <a:avLst/>
            </a:prstGeom>
            <a:noFill/>
            <a:ln>
              <a:noFill/>
            </a:ln>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smtClean="0"/>
                <a:t>#200,0K</a:t>
              </a:r>
              <a:endParaRPr lang="zh-CN" altLang="en-US" sz="1200" b="1" dirty="0"/>
            </a:p>
          </p:txBody>
        </p:sp>
        <p:sp>
          <p:nvSpPr>
            <p:cNvPr id="19" name="íṧḻiḓ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09955DB6-2BF4-4CF2-9425-88C42F658F97}"/>
                </a:ext>
              </a:extLst>
            </p:cNvPr>
            <p:cNvSpPr/>
            <p:nvPr/>
          </p:nvSpPr>
          <p:spPr>
            <a:xfrm>
              <a:off x="9394523" y="4155740"/>
              <a:ext cx="466970" cy="466970"/>
            </a:xfrm>
            <a:prstGeom prst="ellipse">
              <a:avLst/>
            </a:prstGeom>
            <a:noFill/>
            <a:ln w="12700">
              <a:solidFill>
                <a:srgbClr val="EB6D4A"/>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0" name="îṧḷîḍ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6AC8E57-F713-464D-9EFD-6D4D196F496B}"/>
                </a:ext>
              </a:extLst>
            </p:cNvPr>
            <p:cNvSpPr/>
            <p:nvPr/>
          </p:nvSpPr>
          <p:spPr>
            <a:xfrm>
              <a:off x="9521690" y="4288313"/>
              <a:ext cx="212636" cy="201825"/>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EB6D4A"/>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1" name="íśľid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97804D49-2ACD-4B11-B481-B3CBD75D8ED3}"/>
                </a:ext>
              </a:extLst>
            </p:cNvPr>
            <p:cNvSpPr/>
            <p:nvPr/>
          </p:nvSpPr>
          <p:spPr>
            <a:xfrm>
              <a:off x="9172902" y="3794574"/>
              <a:ext cx="910212" cy="306727"/>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i="1" u="sng" dirty="0"/>
                <a:t>Text</a:t>
              </a:r>
              <a:endParaRPr lang="zh-CN" altLang="en-US" sz="1200" i="1" u="sng" dirty="0"/>
            </a:p>
          </p:txBody>
        </p:sp>
      </p:grpSp>
      <p:grpSp>
        <p:nvGrpSpPr>
          <p:cNvPr id="13" name="ïṥľïḍè"/>
          <p:cNvGrpSpPr/>
          <p:nvPr/>
        </p:nvGrpSpPr>
        <p:grpSpPr>
          <a:xfrm>
            <a:off x="10602850" y="4214292"/>
            <a:ext cx="910212" cy="1257212"/>
            <a:chOff x="10608128" y="3794574"/>
            <a:chExt cx="910212" cy="1257212"/>
          </a:xfrm>
          <a:effectLst>
            <a:outerShdw blurRad="127000" dist="63500" dir="2700000" sx="101000" sy="101000" algn="tl" rotWithShape="0">
              <a:prstClr val="black">
                <a:alpha val="40000"/>
              </a:prstClr>
            </a:outerShdw>
          </a:effectLst>
        </p:grpSpPr>
        <p:sp>
          <p:nvSpPr>
            <p:cNvPr id="14" name="işlíḍ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12406B94-7DF8-4821-9809-94F4BB9BD660}"/>
                </a:ext>
              </a:extLst>
            </p:cNvPr>
            <p:cNvSpPr/>
            <p:nvPr/>
          </p:nvSpPr>
          <p:spPr>
            <a:xfrm>
              <a:off x="10724039" y="4774787"/>
              <a:ext cx="678391" cy="276999"/>
            </a:xfrm>
            <a:prstGeom prst="rect">
              <a:avLst/>
            </a:prstGeom>
            <a:noFill/>
            <a:ln>
              <a:noFill/>
            </a:ln>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smtClean="0"/>
                <a:t>#480,0K</a:t>
              </a:r>
              <a:endParaRPr lang="zh-CN" altLang="en-US" sz="1200" b="1" dirty="0"/>
            </a:p>
          </p:txBody>
        </p:sp>
        <p:sp>
          <p:nvSpPr>
            <p:cNvPr id="15" name="ïṡḻïd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AC82585-9C39-41D2-B456-E3E9E0B8C385}"/>
                </a:ext>
              </a:extLst>
            </p:cNvPr>
            <p:cNvSpPr/>
            <p:nvPr/>
          </p:nvSpPr>
          <p:spPr>
            <a:xfrm>
              <a:off x="10829749" y="4155740"/>
              <a:ext cx="466970" cy="466970"/>
            </a:xfrm>
            <a:prstGeom prst="ellipse">
              <a:avLst/>
            </a:prstGeom>
            <a:noFill/>
            <a:ln w="12700">
              <a:solidFill>
                <a:srgbClr val="4F958A"/>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16" name="îśḷïd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F6067565-BE8E-4F74-B076-3F0E1119F4FF}"/>
                </a:ext>
              </a:extLst>
            </p:cNvPr>
            <p:cNvSpPr/>
            <p:nvPr/>
          </p:nvSpPr>
          <p:spPr>
            <a:xfrm>
              <a:off x="10956916" y="4288313"/>
              <a:ext cx="212636" cy="201825"/>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4F958A"/>
            </a:solidFill>
            <a:ln>
              <a:solidFill>
                <a:srgbClr val="4F958A"/>
              </a:solid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 name="ïšļîḑ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C2A3705A-D5C2-4473-893F-3C17ECCBE6E1}"/>
                </a:ext>
              </a:extLst>
            </p:cNvPr>
            <p:cNvSpPr/>
            <p:nvPr/>
          </p:nvSpPr>
          <p:spPr>
            <a:xfrm>
              <a:off x="10608128" y="3794574"/>
              <a:ext cx="910212" cy="306727"/>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i="1" u="sng" dirty="0"/>
                <a:t>Text</a:t>
              </a:r>
              <a:endParaRPr lang="zh-CN" altLang="en-US" sz="1200" i="1" u="sng" dirty="0"/>
            </a:p>
          </p:txBody>
        </p:sp>
      </p:grpSp>
      <p:grpSp>
        <p:nvGrpSpPr>
          <p:cNvPr id="140" name="组合 139"/>
          <p:cNvGrpSpPr/>
          <p:nvPr/>
        </p:nvGrpSpPr>
        <p:grpSpPr>
          <a:xfrm>
            <a:off x="736402" y="228007"/>
            <a:ext cx="1809143" cy="508473"/>
            <a:chOff x="1156126" y="482839"/>
            <a:chExt cx="1809143" cy="508473"/>
          </a:xfrm>
        </p:grpSpPr>
        <p:grpSp>
          <p:nvGrpSpPr>
            <p:cNvPr id="141" name="组合 140"/>
            <p:cNvGrpSpPr/>
            <p:nvPr/>
          </p:nvGrpSpPr>
          <p:grpSpPr>
            <a:xfrm>
              <a:off x="1156126" y="482839"/>
              <a:ext cx="1723808" cy="508473"/>
              <a:chOff x="849086" y="457200"/>
              <a:chExt cx="2364377" cy="587829"/>
            </a:xfrm>
          </p:grpSpPr>
          <p:sp>
            <p:nvSpPr>
              <p:cNvPr id="143" name="矩形 142"/>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2" name="文本框 141"/>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pic>
        <p:nvPicPr>
          <p:cNvPr id="145" name="图片 144"/>
          <p:cNvPicPr>
            <a:picLocks noChangeAspect="1"/>
          </p:cNvPicPr>
          <p:nvPr/>
        </p:nvPicPr>
        <p:blipFill>
          <a:blip r:embed="rId3"/>
          <a:stretch>
            <a:fillRect/>
          </a:stretch>
        </p:blipFill>
        <p:spPr>
          <a:xfrm>
            <a:off x="541729" y="2388563"/>
            <a:ext cx="5029636" cy="3926164"/>
          </a:xfrm>
          <a:prstGeom prst="rect">
            <a:avLst/>
          </a:prstGeom>
          <a:effectLst/>
        </p:spPr>
      </p:pic>
      <p:grpSp>
        <p:nvGrpSpPr>
          <p:cNvPr id="146" name="组合 145"/>
          <p:cNvGrpSpPr/>
          <p:nvPr/>
        </p:nvGrpSpPr>
        <p:grpSpPr>
          <a:xfrm>
            <a:off x="6328844" y="2405901"/>
            <a:ext cx="4011499" cy="1298237"/>
            <a:chOff x="6989951" y="2211421"/>
            <a:chExt cx="4011499" cy="1298237"/>
          </a:xfrm>
          <a:effectLst>
            <a:outerShdw blurRad="50800" dist="38100" dir="2700000" algn="tl" rotWithShape="0">
              <a:prstClr val="black">
                <a:alpha val="40000"/>
              </a:prstClr>
            </a:outerShdw>
          </a:effectLst>
        </p:grpSpPr>
        <p:sp>
          <p:nvSpPr>
            <p:cNvPr id="147" name="TextBox 3"/>
            <p:cNvSpPr txBox="1"/>
            <p:nvPr/>
          </p:nvSpPr>
          <p:spPr>
            <a:xfrm>
              <a:off x="7106459" y="2211421"/>
              <a:ext cx="3028330" cy="400110"/>
            </a:xfrm>
            <a:prstGeom prst="rect">
              <a:avLst/>
            </a:prstGeom>
            <a:solidFill>
              <a:srgbClr val="EB6D4A"/>
            </a:solidFill>
          </p:spPr>
          <p:txBody>
            <a:bodyPr wrap="none" lIns="91440" tIns="45720" rIns="91440" bIns="45720" rtlCol="0">
              <a:spAutoFit/>
            </a:bodyPr>
            <a:lstStyle/>
            <a:p>
              <a:r>
                <a:rPr lang="id-ID" sz="2000" b="1" dirty="0">
                  <a:solidFill>
                    <a:schemeClr val="bg1"/>
                  </a:solidFill>
                  <a:cs typeface="+mn-ea"/>
                  <a:sym typeface="+mn-lt"/>
                </a:rPr>
                <a:t>Completion of the projects</a:t>
              </a:r>
            </a:p>
          </p:txBody>
        </p:sp>
        <p:sp>
          <p:nvSpPr>
            <p:cNvPr id="151" name="TextBox 6"/>
            <p:cNvSpPr txBox="1"/>
            <p:nvPr/>
          </p:nvSpPr>
          <p:spPr>
            <a:xfrm>
              <a:off x="8381677" y="2586328"/>
              <a:ext cx="2619773" cy="923330"/>
            </a:xfrm>
            <a:prstGeom prst="rect">
              <a:avLst/>
            </a:prstGeom>
            <a:noFill/>
          </p:spPr>
          <p:txBody>
            <a:bodyPr wrap="square" rtlCol="0">
              <a:spAutoFit/>
            </a:bodyPr>
            <a:lstStyle/>
            <a:p>
              <a:pPr algn="just">
                <a:lnSpc>
                  <a:spcPct val="150000"/>
                </a:lnSpc>
              </a:pPr>
              <a:r>
                <a:rPr lang="id-ID" sz="1200" dirty="0">
                  <a:cs typeface="+mn-ea"/>
                  <a:sym typeface="+mn-lt"/>
                </a:rPr>
                <a:t>Lorem ipsum dolro sit amet kalori joula paribus eteca vuram pari doloupta volup estante</a:t>
              </a:r>
              <a:endParaRPr lang="en-US" sz="1200" dirty="0">
                <a:cs typeface="+mn-ea"/>
                <a:sym typeface="+mn-lt"/>
              </a:endParaRPr>
            </a:p>
          </p:txBody>
        </p:sp>
        <p:sp>
          <p:nvSpPr>
            <p:cNvPr id="149" name="TextBox 7"/>
            <p:cNvSpPr txBox="1"/>
            <p:nvPr/>
          </p:nvSpPr>
          <p:spPr>
            <a:xfrm>
              <a:off x="6989951" y="2649827"/>
              <a:ext cx="1159292" cy="769441"/>
            </a:xfrm>
            <a:prstGeom prst="rect">
              <a:avLst/>
            </a:prstGeom>
            <a:noFill/>
          </p:spPr>
          <p:txBody>
            <a:bodyPr wrap="none" lIns="91440" tIns="45720" rIns="91440" bIns="45720" rtlCol="0">
              <a:spAutoFit/>
            </a:bodyPr>
            <a:lstStyle/>
            <a:p>
              <a:r>
                <a:rPr lang="id-ID" sz="4400" dirty="0">
                  <a:cs typeface="+mn-ea"/>
                  <a:sym typeface="+mn-lt"/>
                </a:rPr>
                <a:t>9</a:t>
              </a:r>
              <a:r>
                <a:rPr lang="en-US" sz="4400" dirty="0">
                  <a:cs typeface="+mn-ea"/>
                  <a:sym typeface="+mn-lt"/>
                </a:rPr>
                <a:t>0</a:t>
              </a:r>
              <a:r>
                <a:rPr lang="id-ID" sz="4400" dirty="0">
                  <a:cs typeface="+mn-ea"/>
                  <a:sym typeface="+mn-lt"/>
                </a:rPr>
                <a:t>%</a:t>
              </a:r>
            </a:p>
          </p:txBody>
        </p:sp>
      </p:grpSp>
    </p:spTree>
    <p:extLst>
      <p:ext uri="{BB962C8B-B14F-4D97-AF65-F5344CB8AC3E}">
        <p14:creationId xmlns:p14="http://schemas.microsoft.com/office/powerpoint/2010/main" val="3946817333"/>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250"/>
                                        <p:tgtEl>
                                          <p:spTgt spid="145"/>
                                        </p:tgtEl>
                                      </p:cBhvr>
                                    </p:animEffect>
                                    <p:anim calcmode="lin" valueType="num">
                                      <p:cBhvr>
                                        <p:cTn id="8" dur="250" fill="hold"/>
                                        <p:tgtEl>
                                          <p:spTgt spid="145"/>
                                        </p:tgtEl>
                                        <p:attrNameLst>
                                          <p:attrName>ppt_x</p:attrName>
                                        </p:attrNameLst>
                                      </p:cBhvr>
                                      <p:tavLst>
                                        <p:tav tm="0">
                                          <p:val>
                                            <p:strVal val="#ppt_x"/>
                                          </p:val>
                                        </p:tav>
                                        <p:tav tm="100000">
                                          <p:val>
                                            <p:strVal val="#ppt_x"/>
                                          </p:val>
                                        </p:tav>
                                      </p:tavLst>
                                    </p:anim>
                                    <p:anim calcmode="lin" valueType="num">
                                      <p:cBhvr>
                                        <p:cTn id="9" dur="25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anim calcmode="lin" valueType="num">
                                      <p:cBhvr>
                                        <p:cTn id="15" dur="250" fill="hold"/>
                                        <p:tgtEl>
                                          <p:spTgt spid="6"/>
                                        </p:tgtEl>
                                        <p:attrNameLst>
                                          <p:attrName>ppt_x</p:attrName>
                                        </p:attrNameLst>
                                      </p:cBhvr>
                                      <p:tavLst>
                                        <p:tav tm="0">
                                          <p:val>
                                            <p:strVal val="#ppt_x"/>
                                          </p:val>
                                        </p:tav>
                                        <p:tav tm="100000">
                                          <p:val>
                                            <p:strVal val="#ppt_x"/>
                                          </p:val>
                                        </p:tav>
                                      </p:tavLst>
                                    </p:anim>
                                    <p:anim calcmode="lin" valueType="num">
                                      <p:cBhvr>
                                        <p:cTn id="16" dur="25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anim calcmode="lin" valueType="num">
                                      <p:cBhvr>
                                        <p:cTn id="35" dur="250" fill="hold"/>
                                        <p:tgtEl>
                                          <p:spTgt spid="10"/>
                                        </p:tgtEl>
                                        <p:attrNameLst>
                                          <p:attrName>ppt_x</p:attrName>
                                        </p:attrNameLst>
                                      </p:cBhvr>
                                      <p:tavLst>
                                        <p:tav tm="0">
                                          <p:val>
                                            <p:strVal val="#ppt_x"/>
                                          </p:val>
                                        </p:tav>
                                        <p:tav tm="100000">
                                          <p:val>
                                            <p:strVal val="#ppt_x"/>
                                          </p:val>
                                        </p:tav>
                                      </p:tavLst>
                                    </p:anim>
                                    <p:anim calcmode="lin" valueType="num">
                                      <p:cBhvr>
                                        <p:cTn id="36" dur="25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50"/>
                                        <p:tgtEl>
                                          <p:spTgt spid="11"/>
                                        </p:tgtEl>
                                      </p:cBhvr>
                                    </p:animEffect>
                                    <p:anim calcmode="lin" valueType="num">
                                      <p:cBhvr>
                                        <p:cTn id="40" dur="250" fill="hold"/>
                                        <p:tgtEl>
                                          <p:spTgt spid="11"/>
                                        </p:tgtEl>
                                        <p:attrNameLst>
                                          <p:attrName>ppt_x</p:attrName>
                                        </p:attrNameLst>
                                      </p:cBhvr>
                                      <p:tavLst>
                                        <p:tav tm="0">
                                          <p:val>
                                            <p:strVal val="#ppt_x"/>
                                          </p:val>
                                        </p:tav>
                                        <p:tav tm="100000">
                                          <p:val>
                                            <p:strVal val="#ppt_x"/>
                                          </p:val>
                                        </p:tav>
                                      </p:tavLst>
                                    </p:anim>
                                    <p:anim calcmode="lin" valueType="num">
                                      <p:cBhvr>
                                        <p:cTn id="41" dur="25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strVal val="#ppt_x"/>
                                          </p:val>
                                        </p:tav>
                                        <p:tav tm="100000">
                                          <p:val>
                                            <p:strVal val="#ppt_x"/>
                                          </p:val>
                                        </p:tav>
                                      </p:tavLst>
                                    </p:anim>
                                    <p:anim calcmode="lin" valueType="num">
                                      <p:cBhvr>
                                        <p:cTn id="46" dur="25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6"/>
                                        </p:tgtEl>
                                        <p:attrNameLst>
                                          <p:attrName>style.visibility</p:attrName>
                                        </p:attrNameLst>
                                      </p:cBhvr>
                                      <p:to>
                                        <p:strVal val="visible"/>
                                      </p:to>
                                    </p:set>
                                    <p:animEffect transition="in" filter="fade">
                                      <p:cBhvr>
                                        <p:cTn id="54" dur="250"/>
                                        <p:tgtEl>
                                          <p:spTgt spid="146"/>
                                        </p:tgtEl>
                                      </p:cBhvr>
                                    </p:animEffect>
                                    <p:anim calcmode="lin" valueType="num">
                                      <p:cBhvr>
                                        <p:cTn id="55" dur="250" fill="hold"/>
                                        <p:tgtEl>
                                          <p:spTgt spid="146"/>
                                        </p:tgtEl>
                                        <p:attrNameLst>
                                          <p:attrName>ppt_x</p:attrName>
                                        </p:attrNameLst>
                                      </p:cBhvr>
                                      <p:tavLst>
                                        <p:tav tm="0">
                                          <p:val>
                                            <p:strVal val="#ppt_x"/>
                                          </p:val>
                                        </p:tav>
                                        <p:tav tm="100000">
                                          <p:val>
                                            <p:strVal val="#ppt_x"/>
                                          </p:val>
                                        </p:tav>
                                      </p:tavLst>
                                    </p:anim>
                                    <p:anim calcmode="lin" valueType="num">
                                      <p:cBhvr>
                                        <p:cTn id="56" dur="25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800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870960" y="1642205"/>
            <a:ext cx="4450080" cy="3992690"/>
            <a:chOff x="3870960" y="1642205"/>
            <a:chExt cx="4450080" cy="3992690"/>
          </a:xfrm>
          <a:effectLst>
            <a:outerShdw blurRad="127000" dist="63500" dir="2700000" sx="101000" sy="101000" algn="tl" rotWithShape="0">
              <a:prstClr val="black">
                <a:alpha val="40000"/>
              </a:prstClr>
            </a:outerShdw>
          </a:effectLst>
        </p:grpSpPr>
        <p:sp>
          <p:nvSpPr>
            <p:cNvPr id="4" name="ïṧľîḋ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81822306-C436-4228-B649-785720E63558}"/>
                </a:ext>
              </a:extLst>
            </p:cNvPr>
            <p:cNvSpPr/>
            <p:nvPr/>
          </p:nvSpPr>
          <p:spPr>
            <a:xfrm rot="5400000">
              <a:off x="5600096" y="3066728"/>
              <a:ext cx="991839" cy="1145277"/>
            </a:xfrm>
            <a:custGeom>
              <a:avLst/>
              <a:gdLst/>
              <a:ahLst/>
              <a:cxnLst/>
              <a:rect l="l" t="t" r="r" b="b"/>
              <a:pathLst>
                <a:path w="21600" h="21600" extrusionOk="0">
                  <a:moveTo>
                    <a:pt x="10800" y="0"/>
                  </a:moveTo>
                  <a:lnTo>
                    <a:pt x="21600" y="5400"/>
                  </a:lnTo>
                  <a:lnTo>
                    <a:pt x="21600" y="16200"/>
                  </a:lnTo>
                  <a:lnTo>
                    <a:pt x="10800" y="21600"/>
                  </a:lnTo>
                  <a:lnTo>
                    <a:pt x="0" y="16200"/>
                  </a:lnTo>
                  <a:lnTo>
                    <a:pt x="0" y="5400"/>
                  </a:lnTo>
                  <a:close/>
                </a:path>
              </a:pathLst>
            </a:cu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dirty="0">
                <a:solidFill>
                  <a:srgbClr val="252D30"/>
                </a:solidFill>
              </a:endParaRPr>
            </a:p>
          </p:txBody>
        </p:sp>
        <p:sp>
          <p:nvSpPr>
            <p:cNvPr id="5" name="íşlîḑ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D6666D7D-79C7-44EC-AA24-9E3C847F7460}"/>
                </a:ext>
              </a:extLst>
            </p:cNvPr>
            <p:cNvSpPr/>
            <p:nvPr/>
          </p:nvSpPr>
          <p:spPr>
            <a:xfrm>
              <a:off x="4732752" y="1642205"/>
              <a:ext cx="1327091" cy="1692432"/>
            </a:xfrm>
            <a:custGeom>
              <a:avLst/>
              <a:gdLst/>
              <a:ahLst/>
              <a:cxnLst/>
              <a:rect l="l" t="t" r="r" b="b"/>
              <a:pathLst>
                <a:path w="20804" h="21600" extrusionOk="0">
                  <a:moveTo>
                    <a:pt x="8152" y="0"/>
                  </a:moveTo>
                  <a:cubicBezTo>
                    <a:pt x="6066" y="0"/>
                    <a:pt x="3980" y="649"/>
                    <a:pt x="2388" y="1945"/>
                  </a:cubicBezTo>
                  <a:cubicBezTo>
                    <a:pt x="-796" y="4537"/>
                    <a:pt x="-796" y="8739"/>
                    <a:pt x="2388" y="11330"/>
                  </a:cubicBezTo>
                  <a:cubicBezTo>
                    <a:pt x="4899" y="13375"/>
                    <a:pt x="8636" y="13800"/>
                    <a:pt x="11667" y="12620"/>
                  </a:cubicBezTo>
                  <a:lnTo>
                    <a:pt x="15523" y="17995"/>
                  </a:lnTo>
                  <a:lnTo>
                    <a:pt x="13233" y="21223"/>
                  </a:lnTo>
                  <a:lnTo>
                    <a:pt x="14028" y="21600"/>
                  </a:lnTo>
                  <a:lnTo>
                    <a:pt x="16320" y="18368"/>
                  </a:lnTo>
                  <a:lnTo>
                    <a:pt x="20804" y="18368"/>
                  </a:lnTo>
                  <a:lnTo>
                    <a:pt x="20804" y="17614"/>
                  </a:lnTo>
                  <a:lnTo>
                    <a:pt x="16343" y="17614"/>
                  </a:lnTo>
                  <a:lnTo>
                    <a:pt x="12494" y="12249"/>
                  </a:lnTo>
                  <a:cubicBezTo>
                    <a:pt x="12998" y="11990"/>
                    <a:pt x="13477" y="11688"/>
                    <a:pt x="13916" y="11330"/>
                  </a:cubicBezTo>
                  <a:cubicBezTo>
                    <a:pt x="17100" y="8739"/>
                    <a:pt x="17100" y="4537"/>
                    <a:pt x="13916" y="1945"/>
                  </a:cubicBezTo>
                  <a:cubicBezTo>
                    <a:pt x="12324" y="649"/>
                    <a:pt x="10238" y="0"/>
                    <a:pt x="8152" y="0"/>
                  </a:cubicBezTo>
                  <a:close/>
                  <a:moveTo>
                    <a:pt x="8152" y="754"/>
                  </a:moveTo>
                  <a:cubicBezTo>
                    <a:pt x="10001" y="754"/>
                    <a:pt x="11852" y="1329"/>
                    <a:pt x="13263" y="2478"/>
                  </a:cubicBezTo>
                  <a:cubicBezTo>
                    <a:pt x="16086" y="4776"/>
                    <a:pt x="16086" y="8501"/>
                    <a:pt x="13263" y="10799"/>
                  </a:cubicBezTo>
                  <a:cubicBezTo>
                    <a:pt x="10441" y="13097"/>
                    <a:pt x="5865" y="13097"/>
                    <a:pt x="3043" y="10799"/>
                  </a:cubicBezTo>
                  <a:cubicBezTo>
                    <a:pt x="221" y="8501"/>
                    <a:pt x="221" y="4776"/>
                    <a:pt x="3043" y="2478"/>
                  </a:cubicBezTo>
                  <a:cubicBezTo>
                    <a:pt x="4454" y="1329"/>
                    <a:pt x="6303" y="754"/>
                    <a:pt x="8152" y="754"/>
                  </a:cubicBezTo>
                  <a:close/>
                </a:path>
              </a:pathLst>
            </a:custGeom>
            <a:solidFill>
              <a:srgbClr val="4F958A"/>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6" name="í$ľiḓ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48F032C4-CABF-4BD9-94DC-DF66E723CBA0}"/>
                </a:ext>
              </a:extLst>
            </p:cNvPr>
            <p:cNvSpPr/>
            <p:nvPr/>
          </p:nvSpPr>
          <p:spPr>
            <a:xfrm>
              <a:off x="6120051" y="1642205"/>
              <a:ext cx="1353886" cy="1689688"/>
            </a:xfrm>
            <a:custGeom>
              <a:avLst/>
              <a:gdLst/>
              <a:ahLst/>
              <a:cxnLst/>
              <a:rect l="l" t="t" r="r" b="b"/>
              <a:pathLst>
                <a:path w="20819" h="21600" extrusionOk="0">
                  <a:moveTo>
                    <a:pt x="12823" y="0"/>
                  </a:moveTo>
                  <a:cubicBezTo>
                    <a:pt x="10776" y="0"/>
                    <a:pt x="8730" y="650"/>
                    <a:pt x="7168" y="1948"/>
                  </a:cubicBezTo>
                  <a:cubicBezTo>
                    <a:pt x="4045" y="4544"/>
                    <a:pt x="4045" y="8753"/>
                    <a:pt x="7168" y="11349"/>
                  </a:cubicBezTo>
                  <a:cubicBezTo>
                    <a:pt x="7550" y="11666"/>
                    <a:pt x="7960" y="11943"/>
                    <a:pt x="8392" y="12182"/>
                  </a:cubicBezTo>
                  <a:lnTo>
                    <a:pt x="4535" y="17642"/>
                  </a:lnTo>
                  <a:lnTo>
                    <a:pt x="0" y="17642"/>
                  </a:lnTo>
                  <a:lnTo>
                    <a:pt x="0" y="18398"/>
                  </a:lnTo>
                  <a:lnTo>
                    <a:pt x="4585" y="18398"/>
                  </a:lnTo>
                  <a:lnTo>
                    <a:pt x="6809" y="21600"/>
                  </a:lnTo>
                  <a:lnTo>
                    <a:pt x="7593" y="21229"/>
                  </a:lnTo>
                  <a:lnTo>
                    <a:pt x="5354" y="18001"/>
                  </a:lnTo>
                  <a:lnTo>
                    <a:pt x="9194" y="12570"/>
                  </a:lnTo>
                  <a:cubicBezTo>
                    <a:pt x="12197" y="13843"/>
                    <a:pt x="15964" y="13438"/>
                    <a:pt x="18477" y="11349"/>
                  </a:cubicBezTo>
                  <a:cubicBezTo>
                    <a:pt x="21600" y="8753"/>
                    <a:pt x="21600" y="4544"/>
                    <a:pt x="18477" y="1948"/>
                  </a:cubicBezTo>
                  <a:cubicBezTo>
                    <a:pt x="16916" y="650"/>
                    <a:pt x="14869" y="0"/>
                    <a:pt x="12823" y="0"/>
                  </a:cubicBezTo>
                  <a:close/>
                  <a:moveTo>
                    <a:pt x="12823" y="755"/>
                  </a:moveTo>
                  <a:cubicBezTo>
                    <a:pt x="14637" y="755"/>
                    <a:pt x="16452" y="1332"/>
                    <a:pt x="17837" y="2482"/>
                  </a:cubicBezTo>
                  <a:cubicBezTo>
                    <a:pt x="20605" y="4784"/>
                    <a:pt x="20605" y="8515"/>
                    <a:pt x="17837" y="10817"/>
                  </a:cubicBezTo>
                  <a:cubicBezTo>
                    <a:pt x="15068" y="13118"/>
                    <a:pt x="10580" y="13118"/>
                    <a:pt x="7811" y="10817"/>
                  </a:cubicBezTo>
                  <a:cubicBezTo>
                    <a:pt x="5043" y="8515"/>
                    <a:pt x="5043" y="4784"/>
                    <a:pt x="7811" y="2482"/>
                  </a:cubicBezTo>
                  <a:cubicBezTo>
                    <a:pt x="9195" y="1332"/>
                    <a:pt x="11009" y="755"/>
                    <a:pt x="12823" y="755"/>
                  </a:cubicBezTo>
                  <a:close/>
                </a:path>
              </a:pathLst>
            </a:custGeom>
            <a:solidFill>
              <a:srgbClr val="EB6D4A"/>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7" name="íşliḓ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66E780A4-BE2E-42C3-8534-9429C98F7263}"/>
                </a:ext>
              </a:extLst>
            </p:cNvPr>
            <p:cNvSpPr/>
            <p:nvPr/>
          </p:nvSpPr>
          <p:spPr>
            <a:xfrm>
              <a:off x="6591381" y="3120600"/>
              <a:ext cx="1729659" cy="1040096"/>
            </a:xfrm>
            <a:custGeom>
              <a:avLst/>
              <a:gdLst/>
              <a:ahLst/>
              <a:cxnLst/>
              <a:rect l="l" t="t" r="r" b="b"/>
              <a:pathLst>
                <a:path w="20984" h="20595" extrusionOk="0">
                  <a:moveTo>
                    <a:pt x="14675" y="0"/>
                  </a:moveTo>
                  <a:cubicBezTo>
                    <a:pt x="13061" y="0"/>
                    <a:pt x="11446" y="1007"/>
                    <a:pt x="10214" y="3017"/>
                  </a:cubicBezTo>
                  <a:cubicBezTo>
                    <a:pt x="9083" y="4863"/>
                    <a:pt x="8478" y="7236"/>
                    <a:pt x="8385" y="9652"/>
                  </a:cubicBezTo>
                  <a:lnTo>
                    <a:pt x="2411" y="9652"/>
                  </a:lnTo>
                  <a:lnTo>
                    <a:pt x="636" y="4641"/>
                  </a:lnTo>
                  <a:lnTo>
                    <a:pt x="18" y="5216"/>
                  </a:lnTo>
                  <a:lnTo>
                    <a:pt x="1807" y="10272"/>
                  </a:lnTo>
                  <a:lnTo>
                    <a:pt x="0" y="15380"/>
                  </a:lnTo>
                  <a:lnTo>
                    <a:pt x="607" y="15958"/>
                  </a:lnTo>
                  <a:lnTo>
                    <a:pt x="2416" y="10844"/>
                  </a:lnTo>
                  <a:lnTo>
                    <a:pt x="8381" y="10844"/>
                  </a:lnTo>
                  <a:cubicBezTo>
                    <a:pt x="8461" y="13294"/>
                    <a:pt x="9068" y="15707"/>
                    <a:pt x="10214" y="17579"/>
                  </a:cubicBezTo>
                  <a:cubicBezTo>
                    <a:pt x="12678" y="21600"/>
                    <a:pt x="16672" y="21600"/>
                    <a:pt x="19136" y="17579"/>
                  </a:cubicBezTo>
                  <a:cubicBezTo>
                    <a:pt x="21600" y="13557"/>
                    <a:pt x="21600" y="7038"/>
                    <a:pt x="19136" y="3017"/>
                  </a:cubicBezTo>
                  <a:cubicBezTo>
                    <a:pt x="17904" y="1007"/>
                    <a:pt x="16290" y="0"/>
                    <a:pt x="14675" y="0"/>
                  </a:cubicBezTo>
                  <a:close/>
                  <a:moveTo>
                    <a:pt x="14675" y="1170"/>
                  </a:moveTo>
                  <a:cubicBezTo>
                    <a:pt x="16107" y="1170"/>
                    <a:pt x="17539" y="2063"/>
                    <a:pt x="18631" y="3845"/>
                  </a:cubicBezTo>
                  <a:cubicBezTo>
                    <a:pt x="20815" y="7410"/>
                    <a:pt x="20815" y="13189"/>
                    <a:pt x="18631" y="16754"/>
                  </a:cubicBezTo>
                  <a:cubicBezTo>
                    <a:pt x="16447" y="20319"/>
                    <a:pt x="12906" y="20319"/>
                    <a:pt x="10722" y="16754"/>
                  </a:cubicBezTo>
                  <a:cubicBezTo>
                    <a:pt x="8537" y="13189"/>
                    <a:pt x="8537" y="7410"/>
                    <a:pt x="10722" y="3845"/>
                  </a:cubicBezTo>
                  <a:cubicBezTo>
                    <a:pt x="11814" y="2063"/>
                    <a:pt x="13244" y="1170"/>
                    <a:pt x="14675" y="1170"/>
                  </a:cubicBezTo>
                  <a:close/>
                </a:path>
              </a:pathLst>
            </a:custGeom>
            <a:solidFill>
              <a:srgbClr val="4F958A"/>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8" name="îṩ1ïḍ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00904C0A-7867-4EDA-A06A-D74BA85BF89A}"/>
                </a:ext>
              </a:extLst>
            </p:cNvPr>
            <p:cNvSpPr/>
            <p:nvPr/>
          </p:nvSpPr>
          <p:spPr>
            <a:xfrm>
              <a:off x="3870960" y="3120600"/>
              <a:ext cx="1726592" cy="1040096"/>
            </a:xfrm>
            <a:custGeom>
              <a:avLst/>
              <a:gdLst/>
              <a:ahLst/>
              <a:cxnLst/>
              <a:rect l="l" t="t" r="r" b="b"/>
              <a:pathLst>
                <a:path w="20983" h="20595" extrusionOk="0">
                  <a:moveTo>
                    <a:pt x="6320" y="0"/>
                  </a:moveTo>
                  <a:cubicBezTo>
                    <a:pt x="4702" y="0"/>
                    <a:pt x="3085" y="1007"/>
                    <a:pt x="1851" y="3017"/>
                  </a:cubicBezTo>
                  <a:cubicBezTo>
                    <a:pt x="-617" y="7038"/>
                    <a:pt x="-617" y="13557"/>
                    <a:pt x="1851" y="17579"/>
                  </a:cubicBezTo>
                  <a:cubicBezTo>
                    <a:pt x="4319" y="21600"/>
                    <a:pt x="8320" y="21600"/>
                    <a:pt x="10788" y="17579"/>
                  </a:cubicBezTo>
                  <a:cubicBezTo>
                    <a:pt x="11937" y="15707"/>
                    <a:pt x="12545" y="13294"/>
                    <a:pt x="12624" y="10844"/>
                  </a:cubicBezTo>
                  <a:lnTo>
                    <a:pt x="18600" y="10844"/>
                  </a:lnTo>
                  <a:lnTo>
                    <a:pt x="20322" y="15703"/>
                  </a:lnTo>
                  <a:lnTo>
                    <a:pt x="20932" y="15134"/>
                  </a:lnTo>
                  <a:lnTo>
                    <a:pt x="19210" y="10272"/>
                  </a:lnTo>
                  <a:lnTo>
                    <a:pt x="20983" y="5270"/>
                  </a:lnTo>
                  <a:lnTo>
                    <a:pt x="20367" y="4686"/>
                  </a:lnTo>
                  <a:lnTo>
                    <a:pt x="18605" y="9652"/>
                  </a:lnTo>
                  <a:lnTo>
                    <a:pt x="12621" y="9652"/>
                  </a:lnTo>
                  <a:cubicBezTo>
                    <a:pt x="12528" y="7236"/>
                    <a:pt x="11922" y="4863"/>
                    <a:pt x="10788" y="3017"/>
                  </a:cubicBezTo>
                  <a:cubicBezTo>
                    <a:pt x="9554" y="1007"/>
                    <a:pt x="7937" y="0"/>
                    <a:pt x="6320" y="0"/>
                  </a:cubicBezTo>
                  <a:close/>
                  <a:moveTo>
                    <a:pt x="6320" y="1170"/>
                  </a:moveTo>
                  <a:cubicBezTo>
                    <a:pt x="7753" y="1170"/>
                    <a:pt x="9188" y="2063"/>
                    <a:pt x="10282" y="3845"/>
                  </a:cubicBezTo>
                  <a:cubicBezTo>
                    <a:pt x="12470" y="7410"/>
                    <a:pt x="12470" y="13189"/>
                    <a:pt x="10282" y="16754"/>
                  </a:cubicBezTo>
                  <a:cubicBezTo>
                    <a:pt x="8094" y="20319"/>
                    <a:pt x="4547" y="20319"/>
                    <a:pt x="2359" y="16754"/>
                  </a:cubicBezTo>
                  <a:cubicBezTo>
                    <a:pt x="171" y="13189"/>
                    <a:pt x="171" y="7410"/>
                    <a:pt x="2359" y="3845"/>
                  </a:cubicBezTo>
                  <a:cubicBezTo>
                    <a:pt x="3453" y="2063"/>
                    <a:pt x="4886" y="1170"/>
                    <a:pt x="6320" y="1170"/>
                  </a:cubicBezTo>
                  <a:close/>
                </a:path>
              </a:pathLst>
            </a:custGeom>
            <a:solidFill>
              <a:srgbClr val="EB6D4A"/>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9" name="îşlîd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5D7CD060-2F74-4C13-BA19-A25AA3BBE501}"/>
                </a:ext>
              </a:extLst>
            </p:cNvPr>
            <p:cNvSpPr/>
            <p:nvPr/>
          </p:nvSpPr>
          <p:spPr>
            <a:xfrm>
              <a:off x="4730654" y="3936874"/>
              <a:ext cx="1329190" cy="1698021"/>
            </a:xfrm>
            <a:custGeom>
              <a:avLst/>
              <a:gdLst/>
              <a:ahLst/>
              <a:cxnLst/>
              <a:rect l="l" t="t" r="r" b="b"/>
              <a:pathLst>
                <a:path w="20805" h="20973" extrusionOk="0">
                  <a:moveTo>
                    <a:pt x="13973" y="0"/>
                  </a:moveTo>
                  <a:lnTo>
                    <a:pt x="13187" y="355"/>
                  </a:lnTo>
                  <a:lnTo>
                    <a:pt x="15423" y="3409"/>
                  </a:lnTo>
                  <a:lnTo>
                    <a:pt x="11639" y="8756"/>
                  </a:lnTo>
                  <a:cubicBezTo>
                    <a:pt x="10534" y="8341"/>
                    <a:pt x="9338" y="8126"/>
                    <a:pt x="8139" y="8126"/>
                  </a:cubicBezTo>
                  <a:cubicBezTo>
                    <a:pt x="6056" y="8126"/>
                    <a:pt x="3973" y="8754"/>
                    <a:pt x="2384" y="10008"/>
                  </a:cubicBezTo>
                  <a:cubicBezTo>
                    <a:pt x="-795" y="12517"/>
                    <a:pt x="-795" y="16583"/>
                    <a:pt x="2384" y="19092"/>
                  </a:cubicBezTo>
                  <a:cubicBezTo>
                    <a:pt x="5563" y="21600"/>
                    <a:pt x="10716" y="21600"/>
                    <a:pt x="13895" y="19092"/>
                  </a:cubicBezTo>
                  <a:cubicBezTo>
                    <a:pt x="17074" y="16583"/>
                    <a:pt x="17074" y="12517"/>
                    <a:pt x="13895" y="10008"/>
                  </a:cubicBezTo>
                  <a:cubicBezTo>
                    <a:pt x="13454" y="9661"/>
                    <a:pt x="12971" y="9367"/>
                    <a:pt x="12465" y="9115"/>
                  </a:cubicBezTo>
                  <a:lnTo>
                    <a:pt x="16133" y="3928"/>
                  </a:lnTo>
                  <a:lnTo>
                    <a:pt x="20805" y="3928"/>
                  </a:lnTo>
                  <a:lnTo>
                    <a:pt x="20805" y="3218"/>
                  </a:lnTo>
                  <a:lnTo>
                    <a:pt x="16328" y="3218"/>
                  </a:lnTo>
                  <a:lnTo>
                    <a:pt x="13973" y="0"/>
                  </a:lnTo>
                  <a:close/>
                  <a:moveTo>
                    <a:pt x="8139" y="8856"/>
                  </a:moveTo>
                  <a:cubicBezTo>
                    <a:pt x="9986" y="8856"/>
                    <a:pt x="11834" y="9413"/>
                    <a:pt x="13243" y="10525"/>
                  </a:cubicBezTo>
                  <a:cubicBezTo>
                    <a:pt x="16061" y="12748"/>
                    <a:pt x="16061" y="16354"/>
                    <a:pt x="13243" y="18577"/>
                  </a:cubicBezTo>
                  <a:cubicBezTo>
                    <a:pt x="10425" y="20801"/>
                    <a:pt x="5856" y="20801"/>
                    <a:pt x="3038" y="18577"/>
                  </a:cubicBezTo>
                  <a:cubicBezTo>
                    <a:pt x="220" y="16354"/>
                    <a:pt x="220" y="12748"/>
                    <a:pt x="3038" y="10525"/>
                  </a:cubicBezTo>
                  <a:cubicBezTo>
                    <a:pt x="4447" y="9413"/>
                    <a:pt x="6293" y="8856"/>
                    <a:pt x="8139" y="8856"/>
                  </a:cubicBezTo>
                  <a:close/>
                </a:path>
              </a:pathLst>
            </a:custGeom>
            <a:solidFill>
              <a:srgbClr val="4F958A"/>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0" name="íŝļid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F00933FA-FB84-4BDE-9D1E-F318D84DF888}"/>
                </a:ext>
              </a:extLst>
            </p:cNvPr>
            <p:cNvSpPr/>
            <p:nvPr/>
          </p:nvSpPr>
          <p:spPr>
            <a:xfrm>
              <a:off x="6120051" y="3949464"/>
              <a:ext cx="1351626" cy="1685431"/>
            </a:xfrm>
            <a:custGeom>
              <a:avLst/>
              <a:gdLst/>
              <a:ahLst/>
              <a:cxnLst/>
              <a:rect l="l" t="t" r="r" b="b"/>
              <a:pathLst>
                <a:path w="20818" h="20968" extrusionOk="0">
                  <a:moveTo>
                    <a:pt x="6797" y="0"/>
                  </a:moveTo>
                  <a:lnTo>
                    <a:pt x="4592" y="3085"/>
                  </a:lnTo>
                  <a:lnTo>
                    <a:pt x="0" y="3085"/>
                  </a:lnTo>
                  <a:lnTo>
                    <a:pt x="0" y="3799"/>
                  </a:lnTo>
                  <a:lnTo>
                    <a:pt x="4542" y="3799"/>
                  </a:lnTo>
                  <a:lnTo>
                    <a:pt x="8319" y="9145"/>
                  </a:lnTo>
                  <a:cubicBezTo>
                    <a:pt x="7906" y="9371"/>
                    <a:pt x="7511" y="9629"/>
                    <a:pt x="7145" y="9924"/>
                  </a:cubicBezTo>
                  <a:cubicBezTo>
                    <a:pt x="4017" y="12451"/>
                    <a:pt x="4017" y="16547"/>
                    <a:pt x="7145" y="19073"/>
                  </a:cubicBezTo>
                  <a:cubicBezTo>
                    <a:pt x="10273" y="21600"/>
                    <a:pt x="15344" y="21600"/>
                    <a:pt x="18472" y="19073"/>
                  </a:cubicBezTo>
                  <a:cubicBezTo>
                    <a:pt x="21600" y="16547"/>
                    <a:pt x="21600" y="12451"/>
                    <a:pt x="18472" y="9924"/>
                  </a:cubicBezTo>
                  <a:cubicBezTo>
                    <a:pt x="16908" y="8661"/>
                    <a:pt x="14858" y="8029"/>
                    <a:pt x="12809" y="8029"/>
                  </a:cubicBezTo>
                  <a:cubicBezTo>
                    <a:pt x="11538" y="8029"/>
                    <a:pt x="10269" y="8272"/>
                    <a:pt x="9114" y="8758"/>
                  </a:cubicBezTo>
                  <a:lnTo>
                    <a:pt x="5360" y="3450"/>
                  </a:lnTo>
                  <a:lnTo>
                    <a:pt x="7568" y="363"/>
                  </a:lnTo>
                  <a:lnTo>
                    <a:pt x="6797" y="0"/>
                  </a:lnTo>
                  <a:close/>
                  <a:moveTo>
                    <a:pt x="12809" y="8764"/>
                  </a:moveTo>
                  <a:cubicBezTo>
                    <a:pt x="14626" y="8764"/>
                    <a:pt x="16444" y="9325"/>
                    <a:pt x="17831" y="10444"/>
                  </a:cubicBezTo>
                  <a:cubicBezTo>
                    <a:pt x="20603" y="12684"/>
                    <a:pt x="20603" y="16316"/>
                    <a:pt x="17831" y="18555"/>
                  </a:cubicBezTo>
                  <a:cubicBezTo>
                    <a:pt x="15058" y="20795"/>
                    <a:pt x="10562" y="20795"/>
                    <a:pt x="7789" y="18555"/>
                  </a:cubicBezTo>
                  <a:cubicBezTo>
                    <a:pt x="5016" y="16316"/>
                    <a:pt x="5016" y="12684"/>
                    <a:pt x="7789" y="10444"/>
                  </a:cubicBezTo>
                  <a:cubicBezTo>
                    <a:pt x="9175" y="9325"/>
                    <a:pt x="10991" y="8764"/>
                    <a:pt x="12809" y="8764"/>
                  </a:cubicBezTo>
                  <a:close/>
                </a:path>
              </a:pathLst>
            </a:custGeom>
            <a:solidFill>
              <a:srgbClr val="EB6D4A"/>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1" name="iŝļíḓ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E24A782-38B7-4E23-A335-9AA1E426E86A}"/>
                </a:ext>
              </a:extLst>
            </p:cNvPr>
            <p:cNvSpPr/>
            <p:nvPr/>
          </p:nvSpPr>
          <p:spPr>
            <a:xfrm>
              <a:off x="4855400" y="1763233"/>
              <a:ext cx="796226" cy="796226"/>
            </a:xfrm>
            <a:prstGeom prst="ellipse">
              <a:avLst/>
            </a:pr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2" name="íṩļíď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CF683F0-6BDA-41C1-9189-6987A3767104}"/>
                </a:ext>
              </a:extLst>
            </p:cNvPr>
            <p:cNvSpPr/>
            <p:nvPr/>
          </p:nvSpPr>
          <p:spPr>
            <a:xfrm>
              <a:off x="6553739" y="1763233"/>
              <a:ext cx="796226" cy="796226"/>
            </a:xfrm>
            <a:prstGeom prst="ellipse">
              <a:avLst/>
            </a:pr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3" name="ïṣ1îd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5A4A4646-D690-4E0C-8A32-3BB4637EFC20}"/>
                </a:ext>
              </a:extLst>
            </p:cNvPr>
            <p:cNvSpPr/>
            <p:nvPr/>
          </p:nvSpPr>
          <p:spPr>
            <a:xfrm>
              <a:off x="4854932" y="4713633"/>
              <a:ext cx="796226" cy="796226"/>
            </a:xfrm>
            <a:prstGeom prst="ellipse">
              <a:avLst/>
            </a:pr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4" name="iṥļiď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0E35B38-2C92-433D-BDB6-977F6447142E}"/>
                </a:ext>
              </a:extLst>
            </p:cNvPr>
            <p:cNvSpPr/>
            <p:nvPr/>
          </p:nvSpPr>
          <p:spPr>
            <a:xfrm>
              <a:off x="6553271" y="4713633"/>
              <a:ext cx="796226" cy="796226"/>
            </a:xfrm>
            <a:prstGeom prst="ellipse">
              <a:avLst/>
            </a:pr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5" name="iṣ1ïḓ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DB4A9EEC-A672-4DDC-A805-0445FEE3C13A}"/>
                </a:ext>
              </a:extLst>
            </p:cNvPr>
            <p:cNvSpPr/>
            <p:nvPr/>
          </p:nvSpPr>
          <p:spPr>
            <a:xfrm>
              <a:off x="7401409" y="3241254"/>
              <a:ext cx="796227" cy="796226"/>
            </a:xfrm>
            <a:prstGeom prst="ellipse">
              <a:avLst/>
            </a:pr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6" name="ïSḻid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69FF5C72-F905-4666-872E-6C51165F4778}"/>
                </a:ext>
              </a:extLst>
            </p:cNvPr>
            <p:cNvSpPr/>
            <p:nvPr/>
          </p:nvSpPr>
          <p:spPr>
            <a:xfrm>
              <a:off x="3994399" y="3241254"/>
              <a:ext cx="796226" cy="796226"/>
            </a:xfrm>
            <a:prstGeom prst="ellipse">
              <a:avLst/>
            </a:prstGeom>
            <a:solidFill>
              <a:schemeClr val="bg1">
                <a:lumMod val="9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a:buNone/>
              </a:pPr>
              <a:endParaRPr sz="800" b="0" i="0" u="none" strike="noStrike" cap="none">
                <a:solidFill>
                  <a:srgbClr val="252D30"/>
                </a:solidFill>
              </a:endParaRPr>
            </a:p>
          </p:txBody>
        </p:sp>
        <p:sp>
          <p:nvSpPr>
            <p:cNvPr id="17" name="íśḷiḍ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CBFDE862-B4A0-4DAB-A664-0A4894FF0BBE}"/>
                </a:ext>
              </a:extLst>
            </p:cNvPr>
            <p:cNvSpPr txBox="1"/>
            <p:nvPr/>
          </p:nvSpPr>
          <p:spPr bwMode="auto">
            <a:xfrm>
              <a:off x="5446103" y="3291841"/>
              <a:ext cx="1274737" cy="6682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i="1" dirty="0"/>
                <a:t>Text</a:t>
              </a:r>
            </a:p>
          </p:txBody>
        </p:sp>
        <p:sp>
          <p:nvSpPr>
            <p:cNvPr id="18" name="îṩ1ïḓ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1847ADE-7F3C-4545-8B05-0FB434D9C0C6}"/>
                </a:ext>
              </a:extLst>
            </p:cNvPr>
            <p:cNvSpPr/>
            <p:nvPr/>
          </p:nvSpPr>
          <p:spPr bwMode="auto">
            <a:xfrm>
              <a:off x="5002339" y="1941007"/>
              <a:ext cx="502348" cy="440678"/>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4F958A"/>
            </a:solidFill>
            <a:ln>
              <a:noFill/>
            </a:ln>
          </p:spPr>
          <p:txBody>
            <a:bodyPr/>
            <a:lstStyle/>
            <a:p>
              <a:endParaRPr lang="zh-CN" altLang="en-US"/>
            </a:p>
          </p:txBody>
        </p:sp>
        <p:sp>
          <p:nvSpPr>
            <p:cNvPr id="19" name="íṧļîd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9790C126-2D20-4FF8-A7B0-A5AE86B8AB11}"/>
                </a:ext>
              </a:extLst>
            </p:cNvPr>
            <p:cNvSpPr/>
            <p:nvPr/>
          </p:nvSpPr>
          <p:spPr bwMode="auto">
            <a:xfrm>
              <a:off x="6700678" y="1941007"/>
              <a:ext cx="502348" cy="440678"/>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EB6D4A"/>
            </a:solidFill>
            <a:ln>
              <a:noFill/>
            </a:ln>
          </p:spPr>
          <p:txBody>
            <a:bodyPr/>
            <a:lstStyle/>
            <a:p>
              <a:endParaRPr lang="zh-CN" altLang="en-US"/>
            </a:p>
          </p:txBody>
        </p:sp>
        <p:sp>
          <p:nvSpPr>
            <p:cNvPr id="20" name="ísḷïd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F8C3EF2D-3EB7-40AB-B649-C68FCDAF0331}"/>
                </a:ext>
              </a:extLst>
            </p:cNvPr>
            <p:cNvSpPr/>
            <p:nvPr/>
          </p:nvSpPr>
          <p:spPr bwMode="auto">
            <a:xfrm>
              <a:off x="4141338" y="3405609"/>
              <a:ext cx="502348" cy="440678"/>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EB6D4A"/>
            </a:solidFill>
            <a:ln>
              <a:noFill/>
            </a:ln>
          </p:spPr>
          <p:txBody>
            <a:bodyPr/>
            <a:lstStyle/>
            <a:p>
              <a:endParaRPr lang="zh-CN" altLang="en-US"/>
            </a:p>
          </p:txBody>
        </p:sp>
        <p:sp>
          <p:nvSpPr>
            <p:cNvPr id="21" name="ïṥḷîḍ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9CA74E27-5990-472F-BC6E-1ACD107BA714}"/>
                </a:ext>
              </a:extLst>
            </p:cNvPr>
            <p:cNvSpPr/>
            <p:nvPr/>
          </p:nvSpPr>
          <p:spPr bwMode="auto">
            <a:xfrm>
              <a:off x="7548348" y="3405609"/>
              <a:ext cx="502348" cy="440678"/>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4F958A"/>
            </a:solidFill>
            <a:ln>
              <a:noFill/>
            </a:ln>
          </p:spPr>
          <p:txBody>
            <a:bodyPr/>
            <a:lstStyle/>
            <a:p>
              <a:endParaRPr lang="zh-CN" altLang="en-US"/>
            </a:p>
          </p:txBody>
        </p:sp>
        <p:sp>
          <p:nvSpPr>
            <p:cNvPr id="22" name="íŝļiḋ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C09C8220-794A-419B-B574-456EA4173A04}"/>
                </a:ext>
              </a:extLst>
            </p:cNvPr>
            <p:cNvSpPr/>
            <p:nvPr/>
          </p:nvSpPr>
          <p:spPr bwMode="auto">
            <a:xfrm>
              <a:off x="5001871" y="4891407"/>
              <a:ext cx="502348" cy="440678"/>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4F958A"/>
            </a:solidFill>
            <a:ln>
              <a:noFill/>
            </a:ln>
          </p:spPr>
          <p:txBody>
            <a:bodyPr/>
            <a:lstStyle/>
            <a:p>
              <a:endParaRPr lang="zh-CN" altLang="en-US"/>
            </a:p>
          </p:txBody>
        </p:sp>
        <p:sp>
          <p:nvSpPr>
            <p:cNvPr id="23" name="i$1îḍ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BF7C934-1F94-4B5A-8EE9-6D3FA3E4661B}"/>
                </a:ext>
              </a:extLst>
            </p:cNvPr>
            <p:cNvSpPr/>
            <p:nvPr/>
          </p:nvSpPr>
          <p:spPr bwMode="auto">
            <a:xfrm>
              <a:off x="6700210" y="4891407"/>
              <a:ext cx="502348" cy="440678"/>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EB6D4A"/>
            </a:solidFill>
            <a:ln>
              <a:noFill/>
            </a:ln>
          </p:spPr>
          <p:txBody>
            <a:bodyPr/>
            <a:lstStyle/>
            <a:p>
              <a:endParaRPr lang="zh-CN" altLang="en-US"/>
            </a:p>
          </p:txBody>
        </p:sp>
      </p:grpSp>
      <p:grpSp>
        <p:nvGrpSpPr>
          <p:cNvPr id="36" name="组合 35"/>
          <p:cNvGrpSpPr/>
          <p:nvPr/>
        </p:nvGrpSpPr>
        <p:grpSpPr>
          <a:xfrm>
            <a:off x="736402" y="228007"/>
            <a:ext cx="1809143" cy="508473"/>
            <a:chOff x="1156126" y="482839"/>
            <a:chExt cx="1809143" cy="508473"/>
          </a:xfrm>
        </p:grpSpPr>
        <p:grpSp>
          <p:nvGrpSpPr>
            <p:cNvPr id="37" name="组合 36"/>
            <p:cNvGrpSpPr/>
            <p:nvPr/>
          </p:nvGrpSpPr>
          <p:grpSpPr>
            <a:xfrm>
              <a:off x="1156126" y="482839"/>
              <a:ext cx="1723808" cy="508473"/>
              <a:chOff x="849086" y="457200"/>
              <a:chExt cx="2364377" cy="587829"/>
            </a:xfrm>
          </p:grpSpPr>
          <p:sp>
            <p:nvSpPr>
              <p:cNvPr id="39" name="矩形 38"/>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41" name="组合 40"/>
          <p:cNvGrpSpPr/>
          <p:nvPr/>
        </p:nvGrpSpPr>
        <p:grpSpPr>
          <a:xfrm>
            <a:off x="8465506" y="3256616"/>
            <a:ext cx="2333999" cy="997197"/>
            <a:chOff x="2137898" y="2096750"/>
            <a:chExt cx="2333999" cy="997197"/>
          </a:xfrm>
        </p:grpSpPr>
        <p:sp>
          <p:nvSpPr>
            <p:cNvPr id="42"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3"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44" name="组合 43"/>
          <p:cNvGrpSpPr/>
          <p:nvPr/>
        </p:nvGrpSpPr>
        <p:grpSpPr>
          <a:xfrm>
            <a:off x="7618616" y="5136296"/>
            <a:ext cx="2333999" cy="997197"/>
            <a:chOff x="2137898" y="2096750"/>
            <a:chExt cx="2333999" cy="997197"/>
          </a:xfrm>
        </p:grpSpPr>
        <p:sp>
          <p:nvSpPr>
            <p:cNvPr id="45"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6"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47" name="组合 46"/>
          <p:cNvGrpSpPr/>
          <p:nvPr/>
        </p:nvGrpSpPr>
        <p:grpSpPr>
          <a:xfrm>
            <a:off x="7644200" y="1629528"/>
            <a:ext cx="2333999" cy="997197"/>
            <a:chOff x="2137898" y="2096750"/>
            <a:chExt cx="2333999" cy="997197"/>
          </a:xfrm>
        </p:grpSpPr>
        <p:sp>
          <p:nvSpPr>
            <p:cNvPr id="48" name="TextBox 13"/>
            <p:cNvSpPr txBox="1"/>
            <p:nvPr/>
          </p:nvSpPr>
          <p:spPr>
            <a:xfrm>
              <a:off x="2148887" y="2096750"/>
              <a:ext cx="1400062" cy="27456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9" name="TextBox 13"/>
            <p:cNvSpPr txBox="1"/>
            <p:nvPr/>
          </p:nvSpPr>
          <p:spPr>
            <a:xfrm>
              <a:off x="2137898" y="2392216"/>
              <a:ext cx="2333999" cy="70173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grpSp>
      <p:grpSp>
        <p:nvGrpSpPr>
          <p:cNvPr id="50" name="组合 49"/>
          <p:cNvGrpSpPr/>
          <p:nvPr/>
        </p:nvGrpSpPr>
        <p:grpSpPr>
          <a:xfrm>
            <a:off x="2227738" y="5136296"/>
            <a:ext cx="2344988" cy="997076"/>
            <a:chOff x="2137898" y="2096871"/>
            <a:chExt cx="2344988" cy="997076"/>
          </a:xfrm>
        </p:grpSpPr>
        <p:sp>
          <p:nvSpPr>
            <p:cNvPr id="51" name="TextBox 13"/>
            <p:cNvSpPr txBox="1"/>
            <p:nvPr/>
          </p:nvSpPr>
          <p:spPr>
            <a:xfrm>
              <a:off x="3082824" y="2096871"/>
              <a:ext cx="1400062" cy="27456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2"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r" defTabSz="1216660">
                <a:lnSpc>
                  <a:spcPct val="120000"/>
                </a:lnSpc>
                <a:spcBef>
                  <a:spcPct val="20000"/>
                </a:spcBef>
                <a:defRPr/>
              </a:pPr>
              <a:r>
                <a:rPr lang="en-US" altLang="zh-CN" sz="1200" dirty="0" smtClean="0"/>
                <a:t>……</a:t>
              </a:r>
              <a:endParaRPr lang="en-US" altLang="zh-CN" sz="1200" dirty="0"/>
            </a:p>
          </p:txBody>
        </p:sp>
      </p:grpSp>
      <p:grpSp>
        <p:nvGrpSpPr>
          <p:cNvPr id="53" name="组合 52"/>
          <p:cNvGrpSpPr/>
          <p:nvPr/>
        </p:nvGrpSpPr>
        <p:grpSpPr>
          <a:xfrm>
            <a:off x="1456066" y="3256616"/>
            <a:ext cx="2344988" cy="997076"/>
            <a:chOff x="2137898" y="2096871"/>
            <a:chExt cx="2344988" cy="997076"/>
          </a:xfrm>
        </p:grpSpPr>
        <p:sp>
          <p:nvSpPr>
            <p:cNvPr id="54" name="TextBox 13"/>
            <p:cNvSpPr txBox="1"/>
            <p:nvPr/>
          </p:nvSpPr>
          <p:spPr>
            <a:xfrm>
              <a:off x="3082824" y="2096871"/>
              <a:ext cx="1400062" cy="27456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5"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r" defTabSz="1216660">
                <a:lnSpc>
                  <a:spcPct val="120000"/>
                </a:lnSpc>
                <a:spcBef>
                  <a:spcPct val="20000"/>
                </a:spcBef>
                <a:defRPr/>
              </a:pPr>
              <a:r>
                <a:rPr lang="en-US" altLang="zh-CN" sz="1200" dirty="0" smtClean="0"/>
                <a:t>……</a:t>
              </a:r>
              <a:endParaRPr lang="en-US" altLang="zh-CN" sz="1200" dirty="0"/>
            </a:p>
          </p:txBody>
        </p:sp>
      </p:grpSp>
      <p:grpSp>
        <p:nvGrpSpPr>
          <p:cNvPr id="56" name="组合 55"/>
          <p:cNvGrpSpPr/>
          <p:nvPr/>
        </p:nvGrpSpPr>
        <p:grpSpPr>
          <a:xfrm>
            <a:off x="2263792" y="1629528"/>
            <a:ext cx="2344988" cy="997076"/>
            <a:chOff x="2137898" y="2096871"/>
            <a:chExt cx="2344988" cy="997076"/>
          </a:xfrm>
        </p:grpSpPr>
        <p:sp>
          <p:nvSpPr>
            <p:cNvPr id="57" name="TextBox 13"/>
            <p:cNvSpPr txBox="1"/>
            <p:nvPr/>
          </p:nvSpPr>
          <p:spPr>
            <a:xfrm>
              <a:off x="3082824" y="2096871"/>
              <a:ext cx="1400062" cy="27456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8"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r" defTabSz="1216660">
                <a:lnSpc>
                  <a:spcPct val="120000"/>
                </a:lnSpc>
                <a:spcBef>
                  <a:spcPct val="20000"/>
                </a:spcBef>
                <a:defRPr/>
              </a:pPr>
              <a:r>
                <a:rPr lang="en-US" altLang="zh-CN" sz="1200" dirty="0" smtClean="0"/>
                <a:t>……</a:t>
              </a:r>
              <a:endParaRPr lang="en-US" altLang="zh-CN" sz="1200" dirty="0"/>
            </a:p>
          </p:txBody>
        </p:sp>
      </p:grpSp>
    </p:spTree>
    <p:extLst>
      <p:ext uri="{BB962C8B-B14F-4D97-AF65-F5344CB8AC3E}">
        <p14:creationId xmlns:p14="http://schemas.microsoft.com/office/powerpoint/2010/main" val="4250633205"/>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250"/>
                                        <p:tgtEl>
                                          <p:spTgt spid="56"/>
                                        </p:tgtEl>
                                      </p:cBhvr>
                                    </p:animEffect>
                                    <p:anim calcmode="lin" valueType="num">
                                      <p:cBhvr>
                                        <p:cTn id="15" dur="250" fill="hold"/>
                                        <p:tgtEl>
                                          <p:spTgt spid="56"/>
                                        </p:tgtEl>
                                        <p:attrNameLst>
                                          <p:attrName>ppt_x</p:attrName>
                                        </p:attrNameLst>
                                      </p:cBhvr>
                                      <p:tavLst>
                                        <p:tav tm="0">
                                          <p:val>
                                            <p:strVal val="#ppt_x"/>
                                          </p:val>
                                        </p:tav>
                                        <p:tav tm="100000">
                                          <p:val>
                                            <p:strVal val="#ppt_x"/>
                                          </p:val>
                                        </p:tav>
                                      </p:tavLst>
                                    </p:anim>
                                    <p:anim calcmode="lin" valueType="num">
                                      <p:cBhvr>
                                        <p:cTn id="16" dur="250" fill="hold"/>
                                        <p:tgtEl>
                                          <p:spTgt spid="5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50"/>
                                        <p:tgtEl>
                                          <p:spTgt spid="53"/>
                                        </p:tgtEl>
                                      </p:cBhvr>
                                    </p:animEffect>
                                    <p:anim calcmode="lin" valueType="num">
                                      <p:cBhvr>
                                        <p:cTn id="20" dur="250" fill="hold"/>
                                        <p:tgtEl>
                                          <p:spTgt spid="53"/>
                                        </p:tgtEl>
                                        <p:attrNameLst>
                                          <p:attrName>ppt_x</p:attrName>
                                        </p:attrNameLst>
                                      </p:cBhvr>
                                      <p:tavLst>
                                        <p:tav tm="0">
                                          <p:val>
                                            <p:strVal val="#ppt_x"/>
                                          </p:val>
                                        </p:tav>
                                        <p:tav tm="100000">
                                          <p:val>
                                            <p:strVal val="#ppt_x"/>
                                          </p:val>
                                        </p:tav>
                                      </p:tavLst>
                                    </p:anim>
                                    <p:anim calcmode="lin" valueType="num">
                                      <p:cBhvr>
                                        <p:cTn id="21" dur="250" fill="hold"/>
                                        <p:tgtEl>
                                          <p:spTgt spid="5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250"/>
                                        <p:tgtEl>
                                          <p:spTgt spid="50"/>
                                        </p:tgtEl>
                                      </p:cBhvr>
                                    </p:animEffect>
                                    <p:anim calcmode="lin" valueType="num">
                                      <p:cBhvr>
                                        <p:cTn id="25" dur="250" fill="hold"/>
                                        <p:tgtEl>
                                          <p:spTgt spid="50"/>
                                        </p:tgtEl>
                                        <p:attrNameLst>
                                          <p:attrName>ppt_x</p:attrName>
                                        </p:attrNameLst>
                                      </p:cBhvr>
                                      <p:tavLst>
                                        <p:tav tm="0">
                                          <p:val>
                                            <p:strVal val="#ppt_x"/>
                                          </p:val>
                                        </p:tav>
                                        <p:tav tm="100000">
                                          <p:val>
                                            <p:strVal val="#ppt_x"/>
                                          </p:val>
                                        </p:tav>
                                      </p:tavLst>
                                    </p:anim>
                                    <p:anim calcmode="lin" valueType="num">
                                      <p:cBhvr>
                                        <p:cTn id="26" dur="250" fill="hold"/>
                                        <p:tgtEl>
                                          <p:spTgt spid="5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250"/>
                                        <p:tgtEl>
                                          <p:spTgt spid="44"/>
                                        </p:tgtEl>
                                      </p:cBhvr>
                                    </p:animEffect>
                                    <p:anim calcmode="lin" valueType="num">
                                      <p:cBhvr>
                                        <p:cTn id="30" dur="250" fill="hold"/>
                                        <p:tgtEl>
                                          <p:spTgt spid="44"/>
                                        </p:tgtEl>
                                        <p:attrNameLst>
                                          <p:attrName>ppt_x</p:attrName>
                                        </p:attrNameLst>
                                      </p:cBhvr>
                                      <p:tavLst>
                                        <p:tav tm="0">
                                          <p:val>
                                            <p:strVal val="#ppt_x"/>
                                          </p:val>
                                        </p:tav>
                                        <p:tav tm="100000">
                                          <p:val>
                                            <p:strVal val="#ppt_x"/>
                                          </p:val>
                                        </p:tav>
                                      </p:tavLst>
                                    </p:anim>
                                    <p:anim calcmode="lin" valueType="num">
                                      <p:cBhvr>
                                        <p:cTn id="31" dur="250" fill="hold"/>
                                        <p:tgtEl>
                                          <p:spTgt spid="4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250"/>
                                        <p:tgtEl>
                                          <p:spTgt spid="41"/>
                                        </p:tgtEl>
                                      </p:cBhvr>
                                    </p:animEffect>
                                    <p:anim calcmode="lin" valueType="num">
                                      <p:cBhvr>
                                        <p:cTn id="35" dur="250" fill="hold"/>
                                        <p:tgtEl>
                                          <p:spTgt spid="41"/>
                                        </p:tgtEl>
                                        <p:attrNameLst>
                                          <p:attrName>ppt_x</p:attrName>
                                        </p:attrNameLst>
                                      </p:cBhvr>
                                      <p:tavLst>
                                        <p:tav tm="0">
                                          <p:val>
                                            <p:strVal val="#ppt_x"/>
                                          </p:val>
                                        </p:tav>
                                        <p:tav tm="100000">
                                          <p:val>
                                            <p:strVal val="#ppt_x"/>
                                          </p:val>
                                        </p:tav>
                                      </p:tavLst>
                                    </p:anim>
                                    <p:anim calcmode="lin" valueType="num">
                                      <p:cBhvr>
                                        <p:cTn id="36" dur="25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50"/>
                                        <p:tgtEl>
                                          <p:spTgt spid="47"/>
                                        </p:tgtEl>
                                      </p:cBhvr>
                                    </p:animEffect>
                                    <p:anim calcmode="lin" valueType="num">
                                      <p:cBhvr>
                                        <p:cTn id="40" dur="250" fill="hold"/>
                                        <p:tgtEl>
                                          <p:spTgt spid="47"/>
                                        </p:tgtEl>
                                        <p:attrNameLst>
                                          <p:attrName>ppt_x</p:attrName>
                                        </p:attrNameLst>
                                      </p:cBhvr>
                                      <p:tavLst>
                                        <p:tav tm="0">
                                          <p:val>
                                            <p:strVal val="#ppt_x"/>
                                          </p:val>
                                        </p:tav>
                                        <p:tav tm="100000">
                                          <p:val>
                                            <p:strVal val="#ppt_x"/>
                                          </p:val>
                                        </p:tav>
                                      </p:tavLst>
                                    </p:anim>
                                    <p:anim calcmode="lin" valueType="num">
                                      <p:cBhvr>
                                        <p:cTn id="41" dur="2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2548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0"/>
            <a:ext cx="12192000" cy="4934842"/>
            <a:chOff x="0" y="0"/>
            <a:chExt cx="12192000" cy="4934842"/>
          </a:xfrm>
          <a:effectLst>
            <a:outerShdw blurRad="127000" dist="63500" dir="2700000" sx="101000" sy="101000" algn="tl" rotWithShape="0">
              <a:prstClr val="black">
                <a:alpha val="40000"/>
              </a:prstClr>
            </a:outerShdw>
          </a:effectLst>
        </p:grpSpPr>
        <p:sp>
          <p:nvSpPr>
            <p:cNvPr id="4" name="îṡļiďè"/>
            <p:cNvSpPr/>
            <p:nvPr/>
          </p:nvSpPr>
          <p:spPr>
            <a:xfrm>
              <a:off x="0" y="0"/>
              <a:ext cx="12192000" cy="3124200"/>
            </a:xfrm>
            <a:prstGeom prst="rect">
              <a:avLst/>
            </a:prstGeom>
            <a:solidFill>
              <a:srgbClr val="CBE3DF"/>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35" name="iṣļíḓé">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AF77048-6151-4B25-B98F-2C92E82F4B6F}"/>
                </a:ext>
              </a:extLst>
            </p:cNvPr>
            <p:cNvSpPr txBox="1"/>
            <p:nvPr/>
          </p:nvSpPr>
          <p:spPr bwMode="auto">
            <a:xfrm>
              <a:off x="673100" y="4493037"/>
              <a:ext cx="255587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01.Text here</a:t>
              </a:r>
            </a:p>
          </p:txBody>
        </p:sp>
        <p:grpSp>
          <p:nvGrpSpPr>
            <p:cNvPr id="6" name="îSľïďè"/>
            <p:cNvGrpSpPr/>
            <p:nvPr/>
          </p:nvGrpSpPr>
          <p:grpSpPr>
            <a:xfrm>
              <a:off x="1570037" y="2743200"/>
              <a:ext cx="762000" cy="762000"/>
              <a:chOff x="1570037" y="2743200"/>
              <a:chExt cx="762000" cy="762000"/>
            </a:xfrm>
          </p:grpSpPr>
          <p:sp>
            <p:nvSpPr>
              <p:cNvPr id="32" name="iśļïḑe"/>
              <p:cNvSpPr/>
              <p:nvPr/>
            </p:nvSpPr>
            <p:spPr>
              <a:xfrm>
                <a:off x="1570037" y="2743200"/>
                <a:ext cx="762000" cy="762000"/>
              </a:xfrm>
              <a:prstGeom prst="ellipse">
                <a:avLst/>
              </a:prstGeom>
              <a:solidFill>
                <a:srgbClr val="4F958A"/>
              </a:solidFill>
              <a:ln w="28575">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33" name="iSḷïḍé"/>
              <p:cNvSpPr/>
              <p:nvPr/>
            </p:nvSpPr>
            <p:spPr>
              <a:xfrm>
                <a:off x="1752541" y="2904565"/>
                <a:ext cx="396992" cy="439270"/>
              </a:xfrm>
              <a:custGeom>
                <a:avLst/>
                <a:gdLst>
                  <a:gd name="connsiteX0" fmla="*/ 481589 w 546670"/>
                  <a:gd name="connsiteY0" fmla="*/ 391913 h 604887"/>
                  <a:gd name="connsiteX1" fmla="*/ 451551 w 546670"/>
                  <a:gd name="connsiteY1" fmla="*/ 406688 h 604887"/>
                  <a:gd name="connsiteX2" fmla="*/ 375678 w 546670"/>
                  <a:gd name="connsiteY2" fmla="*/ 429906 h 604887"/>
                  <a:gd name="connsiteX3" fmla="*/ 352427 w 546670"/>
                  <a:gd name="connsiteY3" fmla="*/ 505670 h 604887"/>
                  <a:gd name="connsiteX4" fmla="*/ 337631 w 546670"/>
                  <a:gd name="connsiteY4" fmla="*/ 535554 h 604887"/>
                  <a:gd name="connsiteX5" fmla="*/ 481589 w 546670"/>
                  <a:gd name="connsiteY5" fmla="*/ 391913 h 604887"/>
                  <a:gd name="connsiteX6" fmla="*/ 384133 w 546670"/>
                  <a:gd name="connsiteY6" fmla="*/ 226609 h 604887"/>
                  <a:gd name="connsiteX7" fmla="*/ 388361 w 546670"/>
                  <a:gd name="connsiteY7" fmla="*/ 302373 h 604887"/>
                  <a:gd name="connsiteX8" fmla="*/ 384133 w 546670"/>
                  <a:gd name="connsiteY8" fmla="*/ 378137 h 604887"/>
                  <a:gd name="connsiteX9" fmla="*/ 432639 w 546670"/>
                  <a:gd name="connsiteY9" fmla="*/ 362029 h 604887"/>
                  <a:gd name="connsiteX10" fmla="*/ 498165 w 546670"/>
                  <a:gd name="connsiteY10" fmla="*/ 302373 h 604887"/>
                  <a:gd name="connsiteX11" fmla="*/ 432639 w 546670"/>
                  <a:gd name="connsiteY11" fmla="*/ 242717 h 604887"/>
                  <a:gd name="connsiteX12" fmla="*/ 384133 w 546670"/>
                  <a:gd name="connsiteY12" fmla="*/ 226609 h 604887"/>
                  <a:gd name="connsiteX13" fmla="*/ 135706 w 546670"/>
                  <a:gd name="connsiteY13" fmla="*/ 175523 h 604887"/>
                  <a:gd name="connsiteX14" fmla="*/ 126473 w 546670"/>
                  <a:gd name="connsiteY14" fmla="*/ 178856 h 604887"/>
                  <a:gd name="connsiteX15" fmla="*/ 123248 w 546670"/>
                  <a:gd name="connsiteY15" fmla="*/ 182633 h 604887"/>
                  <a:gd name="connsiteX16" fmla="*/ 123248 w 546670"/>
                  <a:gd name="connsiteY16" fmla="*/ 192075 h 604887"/>
                  <a:gd name="connsiteX17" fmla="*/ 121801 w 546670"/>
                  <a:gd name="connsiteY17" fmla="*/ 193075 h 604887"/>
                  <a:gd name="connsiteX18" fmla="*/ 120912 w 546670"/>
                  <a:gd name="connsiteY18" fmla="*/ 196075 h 604887"/>
                  <a:gd name="connsiteX19" fmla="*/ 122914 w 546670"/>
                  <a:gd name="connsiteY19" fmla="*/ 216404 h 604887"/>
                  <a:gd name="connsiteX20" fmla="*/ 125695 w 546670"/>
                  <a:gd name="connsiteY20" fmla="*/ 219737 h 604887"/>
                  <a:gd name="connsiteX21" fmla="*/ 126807 w 546670"/>
                  <a:gd name="connsiteY21" fmla="*/ 219848 h 604887"/>
                  <a:gd name="connsiteX22" fmla="*/ 129810 w 546670"/>
                  <a:gd name="connsiteY22" fmla="*/ 218293 h 604887"/>
                  <a:gd name="connsiteX23" fmla="*/ 140600 w 546670"/>
                  <a:gd name="connsiteY23" fmla="*/ 204073 h 604887"/>
                  <a:gd name="connsiteX24" fmla="*/ 141379 w 546670"/>
                  <a:gd name="connsiteY24" fmla="*/ 201740 h 604887"/>
                  <a:gd name="connsiteX25" fmla="*/ 141379 w 546670"/>
                  <a:gd name="connsiteY25" fmla="*/ 178856 h 604887"/>
                  <a:gd name="connsiteX26" fmla="*/ 139488 w 546670"/>
                  <a:gd name="connsiteY26" fmla="*/ 175634 h 604887"/>
                  <a:gd name="connsiteX27" fmla="*/ 135706 w 546670"/>
                  <a:gd name="connsiteY27" fmla="*/ 175523 h 604887"/>
                  <a:gd name="connsiteX28" fmla="*/ 87208 w 546670"/>
                  <a:gd name="connsiteY28" fmla="*/ 175523 h 604887"/>
                  <a:gd name="connsiteX29" fmla="*/ 83537 w 546670"/>
                  <a:gd name="connsiteY29" fmla="*/ 175634 h 604887"/>
                  <a:gd name="connsiteX30" fmla="*/ 81646 w 546670"/>
                  <a:gd name="connsiteY30" fmla="*/ 178856 h 604887"/>
                  <a:gd name="connsiteX31" fmla="*/ 81646 w 546670"/>
                  <a:gd name="connsiteY31" fmla="*/ 201740 h 604887"/>
                  <a:gd name="connsiteX32" fmla="*/ 82425 w 546670"/>
                  <a:gd name="connsiteY32" fmla="*/ 204073 h 604887"/>
                  <a:gd name="connsiteX33" fmla="*/ 93103 w 546670"/>
                  <a:gd name="connsiteY33" fmla="*/ 218293 h 604887"/>
                  <a:gd name="connsiteX34" fmla="*/ 96218 w 546670"/>
                  <a:gd name="connsiteY34" fmla="*/ 219848 h 604887"/>
                  <a:gd name="connsiteX35" fmla="*/ 97219 w 546670"/>
                  <a:gd name="connsiteY35" fmla="*/ 219737 h 604887"/>
                  <a:gd name="connsiteX36" fmla="*/ 100000 w 546670"/>
                  <a:gd name="connsiteY36" fmla="*/ 216404 h 604887"/>
                  <a:gd name="connsiteX37" fmla="*/ 102113 w 546670"/>
                  <a:gd name="connsiteY37" fmla="*/ 196075 h 604887"/>
                  <a:gd name="connsiteX38" fmla="*/ 101112 w 546670"/>
                  <a:gd name="connsiteY38" fmla="*/ 193075 h 604887"/>
                  <a:gd name="connsiteX39" fmla="*/ 99666 w 546670"/>
                  <a:gd name="connsiteY39" fmla="*/ 192075 h 604887"/>
                  <a:gd name="connsiteX40" fmla="*/ 99666 w 546670"/>
                  <a:gd name="connsiteY40" fmla="*/ 182633 h 604887"/>
                  <a:gd name="connsiteX41" fmla="*/ 96551 w 546670"/>
                  <a:gd name="connsiteY41" fmla="*/ 178856 h 604887"/>
                  <a:gd name="connsiteX42" fmla="*/ 87208 w 546670"/>
                  <a:gd name="connsiteY42" fmla="*/ 175523 h 604887"/>
                  <a:gd name="connsiteX43" fmla="*/ 93214 w 546670"/>
                  <a:gd name="connsiteY43" fmla="*/ 72653 h 604887"/>
                  <a:gd name="connsiteX44" fmla="*/ 66629 w 546670"/>
                  <a:gd name="connsiteY44" fmla="*/ 79652 h 604887"/>
                  <a:gd name="connsiteX45" fmla="*/ 64516 w 546670"/>
                  <a:gd name="connsiteY45" fmla="*/ 83096 h 604887"/>
                  <a:gd name="connsiteX46" fmla="*/ 64516 w 546670"/>
                  <a:gd name="connsiteY46" fmla="*/ 89872 h 604887"/>
                  <a:gd name="connsiteX47" fmla="*/ 62959 w 546670"/>
                  <a:gd name="connsiteY47" fmla="*/ 89872 h 604887"/>
                  <a:gd name="connsiteX48" fmla="*/ 59065 w 546670"/>
                  <a:gd name="connsiteY48" fmla="*/ 93761 h 604887"/>
                  <a:gd name="connsiteX49" fmla="*/ 59065 w 546670"/>
                  <a:gd name="connsiteY49" fmla="*/ 99982 h 604887"/>
                  <a:gd name="connsiteX50" fmla="*/ 60845 w 546670"/>
                  <a:gd name="connsiteY50" fmla="*/ 103203 h 604887"/>
                  <a:gd name="connsiteX51" fmla="*/ 64516 w 546670"/>
                  <a:gd name="connsiteY51" fmla="*/ 105647 h 604887"/>
                  <a:gd name="connsiteX52" fmla="*/ 64738 w 546670"/>
                  <a:gd name="connsiteY52" fmla="*/ 107202 h 604887"/>
                  <a:gd name="connsiteX53" fmla="*/ 78531 w 546670"/>
                  <a:gd name="connsiteY53" fmla="*/ 138974 h 604887"/>
                  <a:gd name="connsiteX54" fmla="*/ 101223 w 546670"/>
                  <a:gd name="connsiteY54" fmla="*/ 158526 h 604887"/>
                  <a:gd name="connsiteX55" fmla="*/ 121801 w 546670"/>
                  <a:gd name="connsiteY55" fmla="*/ 158526 h 604887"/>
                  <a:gd name="connsiteX56" fmla="*/ 144493 w 546670"/>
                  <a:gd name="connsiteY56" fmla="*/ 138974 h 604887"/>
                  <a:gd name="connsiteX57" fmla="*/ 158175 w 546670"/>
                  <a:gd name="connsiteY57" fmla="*/ 107202 h 604887"/>
                  <a:gd name="connsiteX58" fmla="*/ 158398 w 546670"/>
                  <a:gd name="connsiteY58" fmla="*/ 105647 h 604887"/>
                  <a:gd name="connsiteX59" fmla="*/ 162179 w 546670"/>
                  <a:gd name="connsiteY59" fmla="*/ 103203 h 604887"/>
                  <a:gd name="connsiteX60" fmla="*/ 163848 w 546670"/>
                  <a:gd name="connsiteY60" fmla="*/ 100093 h 604887"/>
                  <a:gd name="connsiteX61" fmla="*/ 163848 w 546670"/>
                  <a:gd name="connsiteY61" fmla="*/ 93761 h 604887"/>
                  <a:gd name="connsiteX62" fmla="*/ 160066 w 546670"/>
                  <a:gd name="connsiteY62" fmla="*/ 89872 h 604887"/>
                  <a:gd name="connsiteX63" fmla="*/ 157953 w 546670"/>
                  <a:gd name="connsiteY63" fmla="*/ 89872 h 604887"/>
                  <a:gd name="connsiteX64" fmla="*/ 156729 w 546670"/>
                  <a:gd name="connsiteY64" fmla="*/ 88650 h 604887"/>
                  <a:gd name="connsiteX65" fmla="*/ 153058 w 546670"/>
                  <a:gd name="connsiteY65" fmla="*/ 88317 h 604887"/>
                  <a:gd name="connsiteX66" fmla="*/ 137930 w 546670"/>
                  <a:gd name="connsiteY66" fmla="*/ 91761 h 604887"/>
                  <a:gd name="connsiteX67" fmla="*/ 114460 w 546670"/>
                  <a:gd name="connsiteY67" fmla="*/ 81207 h 604887"/>
                  <a:gd name="connsiteX68" fmla="*/ 93214 w 546670"/>
                  <a:gd name="connsiteY68" fmla="*/ 72653 h 604887"/>
                  <a:gd name="connsiteX69" fmla="*/ 337631 w 546670"/>
                  <a:gd name="connsiteY69" fmla="*/ 69193 h 604887"/>
                  <a:gd name="connsiteX70" fmla="*/ 352427 w 546670"/>
                  <a:gd name="connsiteY70" fmla="*/ 99187 h 604887"/>
                  <a:gd name="connsiteX71" fmla="*/ 375678 w 546670"/>
                  <a:gd name="connsiteY71" fmla="*/ 174952 h 604887"/>
                  <a:gd name="connsiteX72" fmla="*/ 451551 w 546670"/>
                  <a:gd name="connsiteY72" fmla="*/ 198059 h 604887"/>
                  <a:gd name="connsiteX73" fmla="*/ 481589 w 546670"/>
                  <a:gd name="connsiteY73" fmla="*/ 212945 h 604887"/>
                  <a:gd name="connsiteX74" fmla="*/ 337631 w 546670"/>
                  <a:gd name="connsiteY74" fmla="*/ 69193 h 604887"/>
                  <a:gd name="connsiteX75" fmla="*/ 247963 w 546670"/>
                  <a:gd name="connsiteY75" fmla="*/ 4093 h 604887"/>
                  <a:gd name="connsiteX76" fmla="*/ 546670 w 546670"/>
                  <a:gd name="connsiteY76" fmla="*/ 302373 h 604887"/>
                  <a:gd name="connsiteX77" fmla="*/ 247963 w 546670"/>
                  <a:gd name="connsiteY77" fmla="*/ 600653 h 604887"/>
                  <a:gd name="connsiteX78" fmla="*/ 242957 w 546670"/>
                  <a:gd name="connsiteY78" fmla="*/ 600653 h 604887"/>
                  <a:gd name="connsiteX79" fmla="*/ 242957 w 546670"/>
                  <a:gd name="connsiteY79" fmla="*/ 551662 h 604887"/>
                  <a:gd name="connsiteX80" fmla="*/ 247963 w 546670"/>
                  <a:gd name="connsiteY80" fmla="*/ 552217 h 604887"/>
                  <a:gd name="connsiteX81" fmla="*/ 307705 w 546670"/>
                  <a:gd name="connsiteY81" fmla="*/ 486674 h 604887"/>
                  <a:gd name="connsiteX82" fmla="*/ 323836 w 546670"/>
                  <a:gd name="connsiteY82" fmla="*/ 438238 h 604887"/>
                  <a:gd name="connsiteX83" fmla="*/ 247963 w 546670"/>
                  <a:gd name="connsiteY83" fmla="*/ 442570 h 604887"/>
                  <a:gd name="connsiteX84" fmla="*/ 242957 w 546670"/>
                  <a:gd name="connsiteY84" fmla="*/ 442570 h 604887"/>
                  <a:gd name="connsiteX85" fmla="*/ 242957 w 546670"/>
                  <a:gd name="connsiteY85" fmla="*/ 394024 h 604887"/>
                  <a:gd name="connsiteX86" fmla="*/ 247963 w 546670"/>
                  <a:gd name="connsiteY86" fmla="*/ 394135 h 604887"/>
                  <a:gd name="connsiteX87" fmla="*/ 333848 w 546670"/>
                  <a:gd name="connsiteY87" fmla="*/ 388136 h 604887"/>
                  <a:gd name="connsiteX88" fmla="*/ 339856 w 546670"/>
                  <a:gd name="connsiteY88" fmla="*/ 302373 h 604887"/>
                  <a:gd name="connsiteX89" fmla="*/ 333848 w 546670"/>
                  <a:gd name="connsiteY89" fmla="*/ 216722 h 604887"/>
                  <a:gd name="connsiteX90" fmla="*/ 247963 w 546670"/>
                  <a:gd name="connsiteY90" fmla="*/ 210723 h 604887"/>
                  <a:gd name="connsiteX91" fmla="*/ 242957 w 546670"/>
                  <a:gd name="connsiteY91" fmla="*/ 210723 h 604887"/>
                  <a:gd name="connsiteX92" fmla="*/ 242957 w 546670"/>
                  <a:gd name="connsiteY92" fmla="*/ 162287 h 604887"/>
                  <a:gd name="connsiteX93" fmla="*/ 247963 w 546670"/>
                  <a:gd name="connsiteY93" fmla="*/ 162176 h 604887"/>
                  <a:gd name="connsiteX94" fmla="*/ 323836 w 546670"/>
                  <a:gd name="connsiteY94" fmla="*/ 166509 h 604887"/>
                  <a:gd name="connsiteX95" fmla="*/ 307705 w 546670"/>
                  <a:gd name="connsiteY95" fmla="*/ 118073 h 604887"/>
                  <a:gd name="connsiteX96" fmla="*/ 247963 w 546670"/>
                  <a:gd name="connsiteY96" fmla="*/ 52640 h 604887"/>
                  <a:gd name="connsiteX97" fmla="*/ 242957 w 546670"/>
                  <a:gd name="connsiteY97" fmla="*/ 53196 h 604887"/>
                  <a:gd name="connsiteX98" fmla="*/ 242957 w 546670"/>
                  <a:gd name="connsiteY98" fmla="*/ 4204 h 604887"/>
                  <a:gd name="connsiteX99" fmla="*/ 247963 w 546670"/>
                  <a:gd name="connsiteY99" fmla="*/ 4093 h 604887"/>
                  <a:gd name="connsiteX100" fmla="*/ 101779 w 546670"/>
                  <a:gd name="connsiteY100" fmla="*/ 0 h 604887"/>
                  <a:gd name="connsiteX101" fmla="*/ 121134 w 546670"/>
                  <a:gd name="connsiteY101" fmla="*/ 0 h 604887"/>
                  <a:gd name="connsiteX102" fmla="*/ 180978 w 546670"/>
                  <a:gd name="connsiteY102" fmla="*/ 59656 h 604887"/>
                  <a:gd name="connsiteX103" fmla="*/ 180978 w 546670"/>
                  <a:gd name="connsiteY103" fmla="*/ 78430 h 604887"/>
                  <a:gd name="connsiteX104" fmla="*/ 184315 w 546670"/>
                  <a:gd name="connsiteY104" fmla="*/ 89095 h 604887"/>
                  <a:gd name="connsiteX105" fmla="*/ 184315 w 546670"/>
                  <a:gd name="connsiteY105" fmla="*/ 102426 h 604887"/>
                  <a:gd name="connsiteX106" fmla="*/ 177752 w 546670"/>
                  <a:gd name="connsiteY106" fmla="*/ 116534 h 604887"/>
                  <a:gd name="connsiteX107" fmla="*/ 173859 w 546670"/>
                  <a:gd name="connsiteY107" fmla="*/ 126643 h 604887"/>
                  <a:gd name="connsiteX108" fmla="*/ 161067 w 546670"/>
                  <a:gd name="connsiteY108" fmla="*/ 150861 h 604887"/>
                  <a:gd name="connsiteX109" fmla="*/ 152502 w 546670"/>
                  <a:gd name="connsiteY109" fmla="*/ 161748 h 604887"/>
                  <a:gd name="connsiteX110" fmla="*/ 160400 w 546670"/>
                  <a:gd name="connsiteY110" fmla="*/ 167747 h 604887"/>
                  <a:gd name="connsiteX111" fmla="*/ 204115 w 546670"/>
                  <a:gd name="connsiteY111" fmla="*/ 176412 h 604887"/>
                  <a:gd name="connsiteX112" fmla="*/ 223692 w 546670"/>
                  <a:gd name="connsiteY112" fmla="*/ 200407 h 604887"/>
                  <a:gd name="connsiteX113" fmla="*/ 223692 w 546670"/>
                  <a:gd name="connsiteY113" fmla="*/ 358044 h 604887"/>
                  <a:gd name="connsiteX114" fmla="*/ 221467 w 546670"/>
                  <a:gd name="connsiteY114" fmla="*/ 368265 h 604887"/>
                  <a:gd name="connsiteX115" fmla="*/ 221467 w 546670"/>
                  <a:gd name="connsiteY115" fmla="*/ 385484 h 604887"/>
                  <a:gd name="connsiteX116" fmla="*/ 200110 w 546670"/>
                  <a:gd name="connsiteY116" fmla="*/ 406813 h 604887"/>
                  <a:gd name="connsiteX117" fmla="*/ 188431 w 546670"/>
                  <a:gd name="connsiteY117" fmla="*/ 403369 h 604887"/>
                  <a:gd name="connsiteX118" fmla="*/ 188431 w 546670"/>
                  <a:gd name="connsiteY118" fmla="*/ 566561 h 604887"/>
                  <a:gd name="connsiteX119" fmla="*/ 150166 w 546670"/>
                  <a:gd name="connsiteY119" fmla="*/ 604887 h 604887"/>
                  <a:gd name="connsiteX120" fmla="*/ 111902 w 546670"/>
                  <a:gd name="connsiteY120" fmla="*/ 566561 h 604887"/>
                  <a:gd name="connsiteX121" fmla="*/ 73526 w 546670"/>
                  <a:gd name="connsiteY121" fmla="*/ 604887 h 604887"/>
                  <a:gd name="connsiteX122" fmla="*/ 35261 w 546670"/>
                  <a:gd name="connsiteY122" fmla="*/ 566561 h 604887"/>
                  <a:gd name="connsiteX123" fmla="*/ 35261 w 546670"/>
                  <a:gd name="connsiteY123" fmla="*/ 403369 h 604887"/>
                  <a:gd name="connsiteX124" fmla="*/ 23582 w 546670"/>
                  <a:gd name="connsiteY124" fmla="*/ 406813 h 604887"/>
                  <a:gd name="connsiteX125" fmla="*/ 2225 w 546670"/>
                  <a:gd name="connsiteY125" fmla="*/ 385484 h 604887"/>
                  <a:gd name="connsiteX126" fmla="*/ 2225 w 546670"/>
                  <a:gd name="connsiteY126" fmla="*/ 368265 h 604887"/>
                  <a:gd name="connsiteX127" fmla="*/ 0 w 546670"/>
                  <a:gd name="connsiteY127" fmla="*/ 358044 h 604887"/>
                  <a:gd name="connsiteX128" fmla="*/ 0 w 546670"/>
                  <a:gd name="connsiteY128" fmla="*/ 200296 h 604887"/>
                  <a:gd name="connsiteX129" fmla="*/ 19577 w 546670"/>
                  <a:gd name="connsiteY129" fmla="*/ 176412 h 604887"/>
                  <a:gd name="connsiteX130" fmla="*/ 62625 w 546670"/>
                  <a:gd name="connsiteY130" fmla="*/ 167747 h 604887"/>
                  <a:gd name="connsiteX131" fmla="*/ 70522 w 546670"/>
                  <a:gd name="connsiteY131" fmla="*/ 161748 h 604887"/>
                  <a:gd name="connsiteX132" fmla="*/ 61957 w 546670"/>
                  <a:gd name="connsiteY132" fmla="*/ 150861 h 604887"/>
                  <a:gd name="connsiteX133" fmla="*/ 49054 w 546670"/>
                  <a:gd name="connsiteY133" fmla="*/ 126643 h 604887"/>
                  <a:gd name="connsiteX134" fmla="*/ 45161 w 546670"/>
                  <a:gd name="connsiteY134" fmla="*/ 116534 h 604887"/>
                  <a:gd name="connsiteX135" fmla="*/ 38598 w 546670"/>
                  <a:gd name="connsiteY135" fmla="*/ 102426 h 604887"/>
                  <a:gd name="connsiteX136" fmla="*/ 38598 w 546670"/>
                  <a:gd name="connsiteY136" fmla="*/ 89095 h 604887"/>
                  <a:gd name="connsiteX137" fmla="*/ 42047 w 546670"/>
                  <a:gd name="connsiteY137" fmla="*/ 78430 h 604887"/>
                  <a:gd name="connsiteX138" fmla="*/ 42047 w 546670"/>
                  <a:gd name="connsiteY138" fmla="*/ 59656 h 604887"/>
                  <a:gd name="connsiteX139" fmla="*/ 101779 w 546670"/>
                  <a:gd name="connsiteY139"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46670" h="604887">
                    <a:moveTo>
                      <a:pt x="481589" y="391913"/>
                    </a:moveTo>
                    <a:cubicBezTo>
                      <a:pt x="472466" y="397134"/>
                      <a:pt x="462454" y="402133"/>
                      <a:pt x="451551" y="406688"/>
                    </a:cubicBezTo>
                    <a:cubicBezTo>
                      <a:pt x="428967" y="416242"/>
                      <a:pt x="403269" y="424018"/>
                      <a:pt x="375678" y="429906"/>
                    </a:cubicBezTo>
                    <a:cubicBezTo>
                      <a:pt x="369782" y="457457"/>
                      <a:pt x="361995" y="483008"/>
                      <a:pt x="352427" y="505670"/>
                    </a:cubicBezTo>
                    <a:cubicBezTo>
                      <a:pt x="347866" y="516446"/>
                      <a:pt x="342860" y="526444"/>
                      <a:pt x="337631" y="535554"/>
                    </a:cubicBezTo>
                    <a:cubicBezTo>
                      <a:pt x="403602" y="510225"/>
                      <a:pt x="456112" y="457790"/>
                      <a:pt x="481589" y="391913"/>
                    </a:cubicBezTo>
                    <a:close/>
                    <a:moveTo>
                      <a:pt x="384133" y="226609"/>
                    </a:moveTo>
                    <a:cubicBezTo>
                      <a:pt x="386915" y="251049"/>
                      <a:pt x="388361" y="276489"/>
                      <a:pt x="388361" y="302373"/>
                    </a:cubicBezTo>
                    <a:cubicBezTo>
                      <a:pt x="388361" y="328369"/>
                      <a:pt x="386915" y="353697"/>
                      <a:pt x="384133" y="378137"/>
                    </a:cubicBezTo>
                    <a:cubicBezTo>
                      <a:pt x="401600" y="373694"/>
                      <a:pt x="417842" y="368250"/>
                      <a:pt x="432639" y="362029"/>
                    </a:cubicBezTo>
                    <a:cubicBezTo>
                      <a:pt x="473690" y="344699"/>
                      <a:pt x="498165" y="322370"/>
                      <a:pt x="498165" y="302373"/>
                    </a:cubicBezTo>
                    <a:cubicBezTo>
                      <a:pt x="498165" y="282377"/>
                      <a:pt x="473690" y="260047"/>
                      <a:pt x="432639" y="242717"/>
                    </a:cubicBezTo>
                    <a:cubicBezTo>
                      <a:pt x="417842" y="236496"/>
                      <a:pt x="401600" y="231164"/>
                      <a:pt x="384133" y="226609"/>
                    </a:cubicBezTo>
                    <a:close/>
                    <a:moveTo>
                      <a:pt x="135706" y="175523"/>
                    </a:moveTo>
                    <a:cubicBezTo>
                      <a:pt x="132591" y="177189"/>
                      <a:pt x="129477" y="178300"/>
                      <a:pt x="126473" y="178856"/>
                    </a:cubicBezTo>
                    <a:cubicBezTo>
                      <a:pt x="124582" y="179189"/>
                      <a:pt x="123248" y="180744"/>
                      <a:pt x="123248" y="182633"/>
                    </a:cubicBezTo>
                    <a:lnTo>
                      <a:pt x="123248" y="192075"/>
                    </a:lnTo>
                    <a:cubicBezTo>
                      <a:pt x="122691" y="192298"/>
                      <a:pt x="122246" y="192631"/>
                      <a:pt x="121801" y="193075"/>
                    </a:cubicBezTo>
                    <a:cubicBezTo>
                      <a:pt x="121134" y="193964"/>
                      <a:pt x="120689" y="194964"/>
                      <a:pt x="120912" y="196075"/>
                    </a:cubicBezTo>
                    <a:lnTo>
                      <a:pt x="122914" y="216404"/>
                    </a:lnTo>
                    <a:cubicBezTo>
                      <a:pt x="123136" y="217960"/>
                      <a:pt x="124249" y="219293"/>
                      <a:pt x="125695" y="219737"/>
                    </a:cubicBezTo>
                    <a:cubicBezTo>
                      <a:pt x="126028" y="219737"/>
                      <a:pt x="126473" y="219848"/>
                      <a:pt x="126807" y="219848"/>
                    </a:cubicBezTo>
                    <a:cubicBezTo>
                      <a:pt x="127919" y="219848"/>
                      <a:pt x="129032" y="219293"/>
                      <a:pt x="129810" y="218293"/>
                    </a:cubicBezTo>
                    <a:lnTo>
                      <a:pt x="140600" y="204073"/>
                    </a:lnTo>
                    <a:cubicBezTo>
                      <a:pt x="141045" y="203407"/>
                      <a:pt x="141379" y="202629"/>
                      <a:pt x="141379" y="201740"/>
                    </a:cubicBezTo>
                    <a:lnTo>
                      <a:pt x="141379" y="178856"/>
                    </a:lnTo>
                    <a:cubicBezTo>
                      <a:pt x="141379" y="177523"/>
                      <a:pt x="140600" y="176301"/>
                      <a:pt x="139488" y="175634"/>
                    </a:cubicBezTo>
                    <a:cubicBezTo>
                      <a:pt x="138375" y="174968"/>
                      <a:pt x="136929" y="174856"/>
                      <a:pt x="135706" y="175523"/>
                    </a:cubicBezTo>
                    <a:close/>
                    <a:moveTo>
                      <a:pt x="87208" y="175523"/>
                    </a:moveTo>
                    <a:cubicBezTo>
                      <a:pt x="86095" y="174856"/>
                      <a:pt x="84649" y="174968"/>
                      <a:pt x="83537" y="175634"/>
                    </a:cubicBezTo>
                    <a:cubicBezTo>
                      <a:pt x="82313" y="176301"/>
                      <a:pt x="81646" y="177523"/>
                      <a:pt x="81646" y="178856"/>
                    </a:cubicBezTo>
                    <a:lnTo>
                      <a:pt x="81646" y="201740"/>
                    </a:lnTo>
                    <a:cubicBezTo>
                      <a:pt x="81646" y="202629"/>
                      <a:pt x="81868" y="203407"/>
                      <a:pt x="82425" y="204073"/>
                    </a:cubicBezTo>
                    <a:lnTo>
                      <a:pt x="93103" y="218293"/>
                    </a:lnTo>
                    <a:cubicBezTo>
                      <a:pt x="93882" y="219293"/>
                      <a:pt x="94994" y="219848"/>
                      <a:pt x="96218" y="219848"/>
                    </a:cubicBezTo>
                    <a:cubicBezTo>
                      <a:pt x="96551" y="219848"/>
                      <a:pt x="96885" y="219848"/>
                      <a:pt x="97219" y="219737"/>
                    </a:cubicBezTo>
                    <a:cubicBezTo>
                      <a:pt x="98776" y="219293"/>
                      <a:pt x="99888" y="217960"/>
                      <a:pt x="100000" y="216404"/>
                    </a:cubicBezTo>
                    <a:lnTo>
                      <a:pt x="102113" y="196075"/>
                    </a:lnTo>
                    <a:cubicBezTo>
                      <a:pt x="102224" y="194964"/>
                      <a:pt x="101891" y="193964"/>
                      <a:pt x="101112" y="193075"/>
                    </a:cubicBezTo>
                    <a:cubicBezTo>
                      <a:pt x="100778" y="192631"/>
                      <a:pt x="100222" y="192298"/>
                      <a:pt x="99666" y="192075"/>
                    </a:cubicBezTo>
                    <a:lnTo>
                      <a:pt x="99666" y="182633"/>
                    </a:lnTo>
                    <a:cubicBezTo>
                      <a:pt x="99666" y="180744"/>
                      <a:pt x="98331" y="179189"/>
                      <a:pt x="96551" y="178856"/>
                    </a:cubicBezTo>
                    <a:cubicBezTo>
                      <a:pt x="93548" y="178300"/>
                      <a:pt x="90433" y="177189"/>
                      <a:pt x="87208" y="175523"/>
                    </a:cubicBezTo>
                    <a:close/>
                    <a:moveTo>
                      <a:pt x="93214" y="72653"/>
                    </a:moveTo>
                    <a:cubicBezTo>
                      <a:pt x="82313" y="72653"/>
                      <a:pt x="71857" y="77097"/>
                      <a:pt x="66629" y="79652"/>
                    </a:cubicBezTo>
                    <a:cubicBezTo>
                      <a:pt x="65294" y="80319"/>
                      <a:pt x="64516" y="81652"/>
                      <a:pt x="64516" y="83096"/>
                    </a:cubicBezTo>
                    <a:lnTo>
                      <a:pt x="64516" y="89872"/>
                    </a:lnTo>
                    <a:lnTo>
                      <a:pt x="62959" y="89872"/>
                    </a:lnTo>
                    <a:cubicBezTo>
                      <a:pt x="60845" y="89872"/>
                      <a:pt x="59065" y="91650"/>
                      <a:pt x="59065" y="93761"/>
                    </a:cubicBezTo>
                    <a:lnTo>
                      <a:pt x="59065" y="99982"/>
                    </a:lnTo>
                    <a:cubicBezTo>
                      <a:pt x="59065" y="101315"/>
                      <a:pt x="59733" y="102537"/>
                      <a:pt x="60845" y="103203"/>
                    </a:cubicBezTo>
                    <a:lnTo>
                      <a:pt x="64516" y="105647"/>
                    </a:lnTo>
                    <a:lnTo>
                      <a:pt x="64738" y="107202"/>
                    </a:lnTo>
                    <a:cubicBezTo>
                      <a:pt x="65962" y="116423"/>
                      <a:pt x="71079" y="128199"/>
                      <a:pt x="78531" y="138974"/>
                    </a:cubicBezTo>
                    <a:cubicBezTo>
                      <a:pt x="87875" y="152527"/>
                      <a:pt x="96663" y="158526"/>
                      <a:pt x="101223" y="158526"/>
                    </a:cubicBezTo>
                    <a:lnTo>
                      <a:pt x="121801" y="158526"/>
                    </a:lnTo>
                    <a:cubicBezTo>
                      <a:pt x="126362" y="158526"/>
                      <a:pt x="135150" y="152527"/>
                      <a:pt x="144493" y="138974"/>
                    </a:cubicBezTo>
                    <a:cubicBezTo>
                      <a:pt x="151835" y="128199"/>
                      <a:pt x="156951" y="116423"/>
                      <a:pt x="158175" y="107202"/>
                    </a:cubicBezTo>
                    <a:lnTo>
                      <a:pt x="158398" y="105647"/>
                    </a:lnTo>
                    <a:lnTo>
                      <a:pt x="162179" y="103203"/>
                    </a:lnTo>
                    <a:cubicBezTo>
                      <a:pt x="163181" y="102537"/>
                      <a:pt x="163848" y="101315"/>
                      <a:pt x="163848" y="100093"/>
                    </a:cubicBezTo>
                    <a:lnTo>
                      <a:pt x="163848" y="93761"/>
                    </a:lnTo>
                    <a:cubicBezTo>
                      <a:pt x="163848" y="91650"/>
                      <a:pt x="162179" y="89872"/>
                      <a:pt x="160066" y="89872"/>
                    </a:cubicBezTo>
                    <a:lnTo>
                      <a:pt x="157953" y="89872"/>
                    </a:lnTo>
                    <a:cubicBezTo>
                      <a:pt x="157619" y="89428"/>
                      <a:pt x="157285" y="88984"/>
                      <a:pt x="156729" y="88650"/>
                    </a:cubicBezTo>
                    <a:cubicBezTo>
                      <a:pt x="155617" y="87984"/>
                      <a:pt x="154282" y="87873"/>
                      <a:pt x="153058" y="88317"/>
                    </a:cubicBezTo>
                    <a:cubicBezTo>
                      <a:pt x="147942" y="90650"/>
                      <a:pt x="142825" y="91761"/>
                      <a:pt x="137930" y="91761"/>
                    </a:cubicBezTo>
                    <a:cubicBezTo>
                      <a:pt x="129254" y="91761"/>
                      <a:pt x="121357" y="88206"/>
                      <a:pt x="114460" y="81207"/>
                    </a:cubicBezTo>
                    <a:cubicBezTo>
                      <a:pt x="109010" y="75542"/>
                      <a:pt x="101779" y="72653"/>
                      <a:pt x="93214" y="72653"/>
                    </a:cubicBezTo>
                    <a:close/>
                    <a:moveTo>
                      <a:pt x="337631" y="69193"/>
                    </a:moveTo>
                    <a:cubicBezTo>
                      <a:pt x="342860" y="78302"/>
                      <a:pt x="347866" y="88300"/>
                      <a:pt x="352427" y="99187"/>
                    </a:cubicBezTo>
                    <a:cubicBezTo>
                      <a:pt x="361995" y="121739"/>
                      <a:pt x="369782" y="147290"/>
                      <a:pt x="375678" y="174952"/>
                    </a:cubicBezTo>
                    <a:cubicBezTo>
                      <a:pt x="403269" y="180728"/>
                      <a:pt x="428967" y="188505"/>
                      <a:pt x="451551" y="198059"/>
                    </a:cubicBezTo>
                    <a:cubicBezTo>
                      <a:pt x="462454" y="202724"/>
                      <a:pt x="472466" y="207612"/>
                      <a:pt x="481589" y="212945"/>
                    </a:cubicBezTo>
                    <a:cubicBezTo>
                      <a:pt x="456112" y="147068"/>
                      <a:pt x="403602" y="94633"/>
                      <a:pt x="337631" y="69193"/>
                    </a:cubicBezTo>
                    <a:close/>
                    <a:moveTo>
                      <a:pt x="247963" y="4093"/>
                    </a:moveTo>
                    <a:cubicBezTo>
                      <a:pt x="412725" y="4093"/>
                      <a:pt x="546670" y="137958"/>
                      <a:pt x="546670" y="302373"/>
                    </a:cubicBezTo>
                    <a:cubicBezTo>
                      <a:pt x="546670" y="466899"/>
                      <a:pt x="412725" y="600653"/>
                      <a:pt x="247963" y="600653"/>
                    </a:cubicBezTo>
                    <a:cubicBezTo>
                      <a:pt x="246295" y="600653"/>
                      <a:pt x="244626" y="600653"/>
                      <a:pt x="242957" y="600653"/>
                    </a:cubicBezTo>
                    <a:lnTo>
                      <a:pt x="242957" y="551662"/>
                    </a:lnTo>
                    <a:cubicBezTo>
                      <a:pt x="244626" y="551995"/>
                      <a:pt x="246295" y="552217"/>
                      <a:pt x="247963" y="552217"/>
                    </a:cubicBezTo>
                    <a:cubicBezTo>
                      <a:pt x="268100" y="552217"/>
                      <a:pt x="290350" y="527666"/>
                      <a:pt x="307705" y="486674"/>
                    </a:cubicBezTo>
                    <a:cubicBezTo>
                      <a:pt x="314046" y="472010"/>
                      <a:pt x="319386" y="455679"/>
                      <a:pt x="323836" y="438238"/>
                    </a:cubicBezTo>
                    <a:cubicBezTo>
                      <a:pt x="299472" y="441126"/>
                      <a:pt x="273996" y="442570"/>
                      <a:pt x="247963" y="442570"/>
                    </a:cubicBezTo>
                    <a:cubicBezTo>
                      <a:pt x="246295" y="442570"/>
                      <a:pt x="244626" y="442570"/>
                      <a:pt x="242957" y="442570"/>
                    </a:cubicBezTo>
                    <a:lnTo>
                      <a:pt x="242957" y="394024"/>
                    </a:lnTo>
                    <a:cubicBezTo>
                      <a:pt x="244626" y="394024"/>
                      <a:pt x="246295" y="394135"/>
                      <a:pt x="247963" y="394135"/>
                    </a:cubicBezTo>
                    <a:cubicBezTo>
                      <a:pt x="277778" y="394135"/>
                      <a:pt x="306703" y="392024"/>
                      <a:pt x="333848" y="388136"/>
                    </a:cubicBezTo>
                    <a:cubicBezTo>
                      <a:pt x="337742" y="361029"/>
                      <a:pt x="339856" y="332146"/>
                      <a:pt x="339856" y="302373"/>
                    </a:cubicBezTo>
                    <a:cubicBezTo>
                      <a:pt x="339856" y="272712"/>
                      <a:pt x="337742" y="243828"/>
                      <a:pt x="333848" y="216722"/>
                    </a:cubicBezTo>
                    <a:cubicBezTo>
                      <a:pt x="306703" y="212723"/>
                      <a:pt x="277778" y="210723"/>
                      <a:pt x="247963" y="210723"/>
                    </a:cubicBezTo>
                    <a:cubicBezTo>
                      <a:pt x="246295" y="210723"/>
                      <a:pt x="244626" y="210723"/>
                      <a:pt x="242957" y="210723"/>
                    </a:cubicBezTo>
                    <a:lnTo>
                      <a:pt x="242957" y="162287"/>
                    </a:lnTo>
                    <a:cubicBezTo>
                      <a:pt x="244626" y="162287"/>
                      <a:pt x="246295" y="162176"/>
                      <a:pt x="247963" y="162176"/>
                    </a:cubicBezTo>
                    <a:cubicBezTo>
                      <a:pt x="273996" y="162176"/>
                      <a:pt x="299472" y="163731"/>
                      <a:pt x="323836" y="166509"/>
                    </a:cubicBezTo>
                    <a:cubicBezTo>
                      <a:pt x="319386" y="149067"/>
                      <a:pt x="314046" y="132848"/>
                      <a:pt x="307705" y="118073"/>
                    </a:cubicBezTo>
                    <a:cubicBezTo>
                      <a:pt x="290350" y="77080"/>
                      <a:pt x="268100" y="52640"/>
                      <a:pt x="247963" y="52640"/>
                    </a:cubicBezTo>
                    <a:cubicBezTo>
                      <a:pt x="246295" y="52640"/>
                      <a:pt x="244626" y="52862"/>
                      <a:pt x="242957" y="53196"/>
                    </a:cubicBezTo>
                    <a:lnTo>
                      <a:pt x="242957" y="4204"/>
                    </a:lnTo>
                    <a:cubicBezTo>
                      <a:pt x="244626" y="4204"/>
                      <a:pt x="246295" y="4093"/>
                      <a:pt x="247963" y="4093"/>
                    </a:cubicBezTo>
                    <a:close/>
                    <a:moveTo>
                      <a:pt x="101779" y="0"/>
                    </a:moveTo>
                    <a:lnTo>
                      <a:pt x="121134" y="0"/>
                    </a:lnTo>
                    <a:cubicBezTo>
                      <a:pt x="154171" y="0"/>
                      <a:pt x="180978" y="26773"/>
                      <a:pt x="180978" y="59656"/>
                    </a:cubicBezTo>
                    <a:lnTo>
                      <a:pt x="180978" y="78430"/>
                    </a:lnTo>
                    <a:cubicBezTo>
                      <a:pt x="183203" y="81541"/>
                      <a:pt x="184315" y="85318"/>
                      <a:pt x="184315" y="89095"/>
                    </a:cubicBezTo>
                    <a:lnTo>
                      <a:pt x="184315" y="102426"/>
                    </a:lnTo>
                    <a:cubicBezTo>
                      <a:pt x="184315" y="107869"/>
                      <a:pt x="181868" y="113090"/>
                      <a:pt x="177752" y="116534"/>
                    </a:cubicBezTo>
                    <a:cubicBezTo>
                      <a:pt x="176751" y="119867"/>
                      <a:pt x="175416" y="123311"/>
                      <a:pt x="173859" y="126643"/>
                    </a:cubicBezTo>
                    <a:cubicBezTo>
                      <a:pt x="170856" y="134753"/>
                      <a:pt x="166406" y="143085"/>
                      <a:pt x="161067" y="150861"/>
                    </a:cubicBezTo>
                    <a:cubicBezTo>
                      <a:pt x="158842" y="154083"/>
                      <a:pt x="155839" y="157860"/>
                      <a:pt x="152502" y="161748"/>
                    </a:cubicBezTo>
                    <a:cubicBezTo>
                      <a:pt x="155505" y="163192"/>
                      <a:pt x="158175" y="165192"/>
                      <a:pt x="160400" y="167747"/>
                    </a:cubicBezTo>
                    <a:lnTo>
                      <a:pt x="204115" y="176412"/>
                    </a:lnTo>
                    <a:cubicBezTo>
                      <a:pt x="215461" y="178745"/>
                      <a:pt x="223692" y="188743"/>
                      <a:pt x="223692" y="200407"/>
                    </a:cubicBezTo>
                    <a:lnTo>
                      <a:pt x="223692" y="358044"/>
                    </a:lnTo>
                    <a:cubicBezTo>
                      <a:pt x="223692" y="361710"/>
                      <a:pt x="222913" y="365154"/>
                      <a:pt x="221467" y="368265"/>
                    </a:cubicBezTo>
                    <a:lnTo>
                      <a:pt x="221467" y="385484"/>
                    </a:lnTo>
                    <a:cubicBezTo>
                      <a:pt x="221467" y="397259"/>
                      <a:pt x="211901" y="406813"/>
                      <a:pt x="200110" y="406813"/>
                    </a:cubicBezTo>
                    <a:cubicBezTo>
                      <a:pt x="195772" y="406813"/>
                      <a:pt x="191879" y="405591"/>
                      <a:pt x="188431" y="403369"/>
                    </a:cubicBezTo>
                    <a:lnTo>
                      <a:pt x="188431" y="566561"/>
                    </a:lnTo>
                    <a:cubicBezTo>
                      <a:pt x="188431" y="587668"/>
                      <a:pt x="171301" y="604887"/>
                      <a:pt x="150166" y="604887"/>
                    </a:cubicBezTo>
                    <a:cubicBezTo>
                      <a:pt x="129032" y="604887"/>
                      <a:pt x="111902" y="587668"/>
                      <a:pt x="111902" y="566561"/>
                    </a:cubicBezTo>
                    <a:cubicBezTo>
                      <a:pt x="111902" y="587668"/>
                      <a:pt x="94772" y="604887"/>
                      <a:pt x="73526" y="604887"/>
                    </a:cubicBezTo>
                    <a:cubicBezTo>
                      <a:pt x="52391" y="604887"/>
                      <a:pt x="35261" y="587668"/>
                      <a:pt x="35261" y="566561"/>
                    </a:cubicBezTo>
                    <a:lnTo>
                      <a:pt x="35261" y="403369"/>
                    </a:lnTo>
                    <a:cubicBezTo>
                      <a:pt x="31924" y="405591"/>
                      <a:pt x="27920" y="406813"/>
                      <a:pt x="23582" y="406813"/>
                    </a:cubicBezTo>
                    <a:cubicBezTo>
                      <a:pt x="11791" y="406813"/>
                      <a:pt x="2225" y="397259"/>
                      <a:pt x="2225" y="385484"/>
                    </a:cubicBezTo>
                    <a:lnTo>
                      <a:pt x="2225" y="368265"/>
                    </a:lnTo>
                    <a:cubicBezTo>
                      <a:pt x="779" y="365154"/>
                      <a:pt x="0" y="361710"/>
                      <a:pt x="0" y="358044"/>
                    </a:cubicBezTo>
                    <a:lnTo>
                      <a:pt x="0" y="200296"/>
                    </a:lnTo>
                    <a:cubicBezTo>
                      <a:pt x="0" y="188743"/>
                      <a:pt x="8231" y="178745"/>
                      <a:pt x="19577" y="176412"/>
                    </a:cubicBezTo>
                    <a:lnTo>
                      <a:pt x="62625" y="167747"/>
                    </a:lnTo>
                    <a:cubicBezTo>
                      <a:pt x="64850" y="165192"/>
                      <a:pt x="67519" y="163192"/>
                      <a:pt x="70522" y="161748"/>
                    </a:cubicBezTo>
                    <a:cubicBezTo>
                      <a:pt x="67074" y="157971"/>
                      <a:pt x="64182" y="154083"/>
                      <a:pt x="61957" y="150861"/>
                    </a:cubicBezTo>
                    <a:cubicBezTo>
                      <a:pt x="56618" y="143085"/>
                      <a:pt x="52169" y="134753"/>
                      <a:pt x="49054" y="126643"/>
                    </a:cubicBezTo>
                    <a:cubicBezTo>
                      <a:pt x="47497" y="123311"/>
                      <a:pt x="46273" y="119867"/>
                      <a:pt x="45161" y="116534"/>
                    </a:cubicBezTo>
                    <a:cubicBezTo>
                      <a:pt x="41045" y="113090"/>
                      <a:pt x="38598" y="107869"/>
                      <a:pt x="38598" y="102426"/>
                    </a:cubicBezTo>
                    <a:lnTo>
                      <a:pt x="38598" y="89095"/>
                    </a:lnTo>
                    <a:cubicBezTo>
                      <a:pt x="38598" y="85318"/>
                      <a:pt x="39822" y="81541"/>
                      <a:pt x="42047" y="78430"/>
                    </a:cubicBezTo>
                    <a:lnTo>
                      <a:pt x="42047" y="59656"/>
                    </a:lnTo>
                    <a:cubicBezTo>
                      <a:pt x="42047" y="26773"/>
                      <a:pt x="68854" y="0"/>
                      <a:pt x="101779" y="0"/>
                    </a:cubicBezTo>
                    <a:close/>
                  </a:path>
                </a:pathLst>
              </a:custGeom>
              <a:solidFill>
                <a:schemeClr val="bg1"/>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cxnSp>
          <p:nvCxnSpPr>
            <p:cNvPr id="7" name="直接箭头连接符 6"/>
            <p:cNvCxnSpPr/>
            <p:nvPr/>
          </p:nvCxnSpPr>
          <p:spPr>
            <a:xfrm>
              <a:off x="1951037" y="3575843"/>
              <a:ext cx="0" cy="84655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sp>
          <p:nvSpPr>
            <p:cNvPr id="31" name="îś1íḋ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AF77048-6151-4B25-B98F-2C92E82F4B6F}"/>
                </a:ext>
              </a:extLst>
            </p:cNvPr>
            <p:cNvSpPr txBox="1"/>
            <p:nvPr/>
          </p:nvSpPr>
          <p:spPr bwMode="auto">
            <a:xfrm>
              <a:off x="3436408" y="4493037"/>
              <a:ext cx="255587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02.Text here</a:t>
              </a:r>
            </a:p>
          </p:txBody>
        </p:sp>
        <p:grpSp>
          <p:nvGrpSpPr>
            <p:cNvPr id="9" name="isľïďè"/>
            <p:cNvGrpSpPr/>
            <p:nvPr/>
          </p:nvGrpSpPr>
          <p:grpSpPr>
            <a:xfrm>
              <a:off x="4333345" y="2743200"/>
              <a:ext cx="762000" cy="762000"/>
              <a:chOff x="4333345" y="2743200"/>
              <a:chExt cx="762000" cy="762000"/>
            </a:xfrm>
          </p:grpSpPr>
          <p:sp>
            <p:nvSpPr>
              <p:cNvPr id="28" name="ïš1iďè"/>
              <p:cNvSpPr/>
              <p:nvPr/>
            </p:nvSpPr>
            <p:spPr>
              <a:xfrm>
                <a:off x="4333345" y="2743200"/>
                <a:ext cx="762000" cy="762000"/>
              </a:xfrm>
              <a:prstGeom prst="ellipse">
                <a:avLst/>
              </a:prstGeom>
              <a:solidFill>
                <a:srgbClr val="EB6D4A"/>
              </a:solidFill>
              <a:ln w="28575">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29" name="îš1íḑé"/>
              <p:cNvSpPr/>
              <p:nvPr/>
            </p:nvSpPr>
            <p:spPr>
              <a:xfrm>
                <a:off x="4497943" y="2904565"/>
                <a:ext cx="432804" cy="439270"/>
              </a:xfrm>
              <a:custGeom>
                <a:avLst/>
                <a:gdLst>
                  <a:gd name="connsiteX0" fmla="*/ 322492 w 599806"/>
                  <a:gd name="connsiteY0" fmla="*/ 361615 h 608768"/>
                  <a:gd name="connsiteX1" fmla="*/ 258086 w 599806"/>
                  <a:gd name="connsiteY1" fmla="*/ 442798 h 608768"/>
                  <a:gd name="connsiteX2" fmla="*/ 339393 w 599806"/>
                  <a:gd name="connsiteY2" fmla="*/ 378490 h 608768"/>
                  <a:gd name="connsiteX3" fmla="*/ 329572 w 599806"/>
                  <a:gd name="connsiteY3" fmla="*/ 371421 h 608768"/>
                  <a:gd name="connsiteX4" fmla="*/ 322492 w 599806"/>
                  <a:gd name="connsiteY4" fmla="*/ 361615 h 608768"/>
                  <a:gd name="connsiteX5" fmla="*/ 349099 w 599806"/>
                  <a:gd name="connsiteY5" fmla="*/ 337784 h 608768"/>
                  <a:gd name="connsiteX6" fmla="*/ 349099 w 599806"/>
                  <a:gd name="connsiteY6" fmla="*/ 351923 h 608768"/>
                  <a:gd name="connsiteX7" fmla="*/ 363259 w 599806"/>
                  <a:gd name="connsiteY7" fmla="*/ 351923 h 608768"/>
                  <a:gd name="connsiteX8" fmla="*/ 457227 w 599806"/>
                  <a:gd name="connsiteY8" fmla="*/ 229763 h 608768"/>
                  <a:gd name="connsiteX9" fmla="*/ 467062 w 599806"/>
                  <a:gd name="connsiteY9" fmla="*/ 234138 h 608768"/>
                  <a:gd name="connsiteX10" fmla="*/ 468204 w 599806"/>
                  <a:gd name="connsiteY10" fmla="*/ 254206 h 608768"/>
                  <a:gd name="connsiteX11" fmla="*/ 393635 w 599806"/>
                  <a:gd name="connsiteY11" fmla="*/ 348274 h 608768"/>
                  <a:gd name="connsiteX12" fmla="*/ 382787 w 599806"/>
                  <a:gd name="connsiteY12" fmla="*/ 371421 h 608768"/>
                  <a:gd name="connsiteX13" fmla="*/ 359491 w 599806"/>
                  <a:gd name="connsiteY13" fmla="*/ 382253 h 608768"/>
                  <a:gd name="connsiteX14" fmla="*/ 265395 w 599806"/>
                  <a:gd name="connsiteY14" fmla="*/ 456709 h 608768"/>
                  <a:gd name="connsiteX15" fmla="*/ 245296 w 599806"/>
                  <a:gd name="connsiteY15" fmla="*/ 455569 h 608768"/>
                  <a:gd name="connsiteX16" fmla="*/ 244154 w 599806"/>
                  <a:gd name="connsiteY16" fmla="*/ 435501 h 608768"/>
                  <a:gd name="connsiteX17" fmla="*/ 318723 w 599806"/>
                  <a:gd name="connsiteY17" fmla="*/ 341547 h 608768"/>
                  <a:gd name="connsiteX18" fmla="*/ 329572 w 599806"/>
                  <a:gd name="connsiteY18" fmla="*/ 318286 h 608768"/>
                  <a:gd name="connsiteX19" fmla="*/ 352753 w 599806"/>
                  <a:gd name="connsiteY19" fmla="*/ 307454 h 608768"/>
                  <a:gd name="connsiteX20" fmla="*/ 446964 w 599806"/>
                  <a:gd name="connsiteY20" fmla="*/ 232998 h 608768"/>
                  <a:gd name="connsiteX21" fmla="*/ 457227 w 599806"/>
                  <a:gd name="connsiteY21" fmla="*/ 229763 h 608768"/>
                  <a:gd name="connsiteX22" fmla="*/ 136593 w 599806"/>
                  <a:gd name="connsiteY22" fmla="*/ 176654 h 608768"/>
                  <a:gd name="connsiteX23" fmla="*/ 127228 w 599806"/>
                  <a:gd name="connsiteY23" fmla="*/ 179962 h 608768"/>
                  <a:gd name="connsiteX24" fmla="*/ 124030 w 599806"/>
                  <a:gd name="connsiteY24" fmla="*/ 183725 h 608768"/>
                  <a:gd name="connsiteX25" fmla="*/ 124030 w 599806"/>
                  <a:gd name="connsiteY25" fmla="*/ 193419 h 608768"/>
                  <a:gd name="connsiteX26" fmla="*/ 122545 w 599806"/>
                  <a:gd name="connsiteY26" fmla="*/ 194331 h 608768"/>
                  <a:gd name="connsiteX27" fmla="*/ 121632 w 599806"/>
                  <a:gd name="connsiteY27" fmla="*/ 197296 h 608768"/>
                  <a:gd name="connsiteX28" fmla="*/ 123688 w 599806"/>
                  <a:gd name="connsiteY28" fmla="*/ 217824 h 608768"/>
                  <a:gd name="connsiteX29" fmla="*/ 126543 w 599806"/>
                  <a:gd name="connsiteY29" fmla="*/ 221132 h 608768"/>
                  <a:gd name="connsiteX30" fmla="*/ 127571 w 599806"/>
                  <a:gd name="connsiteY30" fmla="*/ 221246 h 608768"/>
                  <a:gd name="connsiteX31" fmla="*/ 130654 w 599806"/>
                  <a:gd name="connsiteY31" fmla="*/ 219763 h 608768"/>
                  <a:gd name="connsiteX32" fmla="*/ 141504 w 599806"/>
                  <a:gd name="connsiteY32" fmla="*/ 205394 h 608768"/>
                  <a:gd name="connsiteX33" fmla="*/ 142189 w 599806"/>
                  <a:gd name="connsiteY33" fmla="*/ 203113 h 608768"/>
                  <a:gd name="connsiteX34" fmla="*/ 142189 w 599806"/>
                  <a:gd name="connsiteY34" fmla="*/ 180076 h 608768"/>
                  <a:gd name="connsiteX35" fmla="*/ 140362 w 599806"/>
                  <a:gd name="connsiteY35" fmla="*/ 176769 h 608768"/>
                  <a:gd name="connsiteX36" fmla="*/ 136593 w 599806"/>
                  <a:gd name="connsiteY36" fmla="*/ 176654 h 608768"/>
                  <a:gd name="connsiteX37" fmla="*/ 87826 w 599806"/>
                  <a:gd name="connsiteY37" fmla="*/ 176654 h 608768"/>
                  <a:gd name="connsiteX38" fmla="*/ 83943 w 599806"/>
                  <a:gd name="connsiteY38" fmla="*/ 176769 h 608768"/>
                  <a:gd name="connsiteX39" fmla="*/ 82116 w 599806"/>
                  <a:gd name="connsiteY39" fmla="*/ 180076 h 608768"/>
                  <a:gd name="connsiteX40" fmla="*/ 82116 w 599806"/>
                  <a:gd name="connsiteY40" fmla="*/ 203113 h 608768"/>
                  <a:gd name="connsiteX41" fmla="*/ 82915 w 599806"/>
                  <a:gd name="connsiteY41" fmla="*/ 205394 h 608768"/>
                  <a:gd name="connsiteX42" fmla="*/ 93765 w 599806"/>
                  <a:gd name="connsiteY42" fmla="*/ 219763 h 608768"/>
                  <a:gd name="connsiteX43" fmla="*/ 96849 w 599806"/>
                  <a:gd name="connsiteY43" fmla="*/ 221246 h 608768"/>
                  <a:gd name="connsiteX44" fmla="*/ 97877 w 599806"/>
                  <a:gd name="connsiteY44" fmla="*/ 221132 h 608768"/>
                  <a:gd name="connsiteX45" fmla="*/ 100618 w 599806"/>
                  <a:gd name="connsiteY45" fmla="*/ 217824 h 608768"/>
                  <a:gd name="connsiteX46" fmla="*/ 102787 w 599806"/>
                  <a:gd name="connsiteY46" fmla="*/ 197296 h 608768"/>
                  <a:gd name="connsiteX47" fmla="*/ 101760 w 599806"/>
                  <a:gd name="connsiteY47" fmla="*/ 194331 h 608768"/>
                  <a:gd name="connsiteX48" fmla="*/ 100275 w 599806"/>
                  <a:gd name="connsiteY48" fmla="*/ 193419 h 608768"/>
                  <a:gd name="connsiteX49" fmla="*/ 100275 w 599806"/>
                  <a:gd name="connsiteY49" fmla="*/ 183725 h 608768"/>
                  <a:gd name="connsiteX50" fmla="*/ 97191 w 599806"/>
                  <a:gd name="connsiteY50" fmla="*/ 179962 h 608768"/>
                  <a:gd name="connsiteX51" fmla="*/ 87826 w 599806"/>
                  <a:gd name="connsiteY51" fmla="*/ 176654 h 608768"/>
                  <a:gd name="connsiteX52" fmla="*/ 356190 w 599806"/>
                  <a:gd name="connsiteY52" fmla="*/ 149170 h 608768"/>
                  <a:gd name="connsiteX53" fmla="*/ 342598 w 599806"/>
                  <a:gd name="connsiteY53" fmla="*/ 149626 h 608768"/>
                  <a:gd name="connsiteX54" fmla="*/ 356190 w 599806"/>
                  <a:gd name="connsiteY54" fmla="*/ 168671 h 608768"/>
                  <a:gd name="connsiteX55" fmla="*/ 369781 w 599806"/>
                  <a:gd name="connsiteY55" fmla="*/ 149626 h 608768"/>
                  <a:gd name="connsiteX56" fmla="*/ 356190 w 599806"/>
                  <a:gd name="connsiteY56" fmla="*/ 149170 h 608768"/>
                  <a:gd name="connsiteX57" fmla="*/ 356190 w 599806"/>
                  <a:gd name="connsiteY57" fmla="*/ 101614 h 608768"/>
                  <a:gd name="connsiteX58" fmla="*/ 599806 w 599806"/>
                  <a:gd name="connsiteY58" fmla="*/ 344866 h 608768"/>
                  <a:gd name="connsiteX59" fmla="*/ 356190 w 599806"/>
                  <a:gd name="connsiteY59" fmla="*/ 588233 h 608768"/>
                  <a:gd name="connsiteX60" fmla="*/ 220047 w 599806"/>
                  <a:gd name="connsiteY60" fmla="*/ 546608 h 608768"/>
                  <a:gd name="connsiteX61" fmla="*/ 220047 w 599806"/>
                  <a:gd name="connsiteY61" fmla="*/ 485595 h 608768"/>
                  <a:gd name="connsiteX62" fmla="*/ 321012 w 599806"/>
                  <a:gd name="connsiteY62" fmla="*/ 537484 h 608768"/>
                  <a:gd name="connsiteX63" fmla="*/ 348423 w 599806"/>
                  <a:gd name="connsiteY63" fmla="*/ 499280 h 608768"/>
                  <a:gd name="connsiteX64" fmla="*/ 356190 w 599806"/>
                  <a:gd name="connsiteY64" fmla="*/ 495288 h 608768"/>
                  <a:gd name="connsiteX65" fmla="*/ 363956 w 599806"/>
                  <a:gd name="connsiteY65" fmla="*/ 499280 h 608768"/>
                  <a:gd name="connsiteX66" fmla="*/ 391367 w 599806"/>
                  <a:gd name="connsiteY66" fmla="*/ 537484 h 608768"/>
                  <a:gd name="connsiteX67" fmla="*/ 548981 w 599806"/>
                  <a:gd name="connsiteY67" fmla="*/ 379992 h 608768"/>
                  <a:gd name="connsiteX68" fmla="*/ 510834 w 599806"/>
                  <a:gd name="connsiteY68" fmla="*/ 352621 h 608768"/>
                  <a:gd name="connsiteX69" fmla="*/ 506837 w 599806"/>
                  <a:gd name="connsiteY69" fmla="*/ 344866 h 608768"/>
                  <a:gd name="connsiteX70" fmla="*/ 510834 w 599806"/>
                  <a:gd name="connsiteY70" fmla="*/ 337112 h 608768"/>
                  <a:gd name="connsiteX71" fmla="*/ 548981 w 599806"/>
                  <a:gd name="connsiteY71" fmla="*/ 309855 h 608768"/>
                  <a:gd name="connsiteX72" fmla="*/ 391367 w 599806"/>
                  <a:gd name="connsiteY72" fmla="*/ 152363 h 608768"/>
                  <a:gd name="connsiteX73" fmla="*/ 363956 w 599806"/>
                  <a:gd name="connsiteY73" fmla="*/ 190453 h 608768"/>
                  <a:gd name="connsiteX74" fmla="*/ 356190 w 599806"/>
                  <a:gd name="connsiteY74" fmla="*/ 194445 h 608768"/>
                  <a:gd name="connsiteX75" fmla="*/ 348423 w 599806"/>
                  <a:gd name="connsiteY75" fmla="*/ 190453 h 608768"/>
                  <a:gd name="connsiteX76" fmla="*/ 321012 w 599806"/>
                  <a:gd name="connsiteY76" fmla="*/ 152363 h 608768"/>
                  <a:gd name="connsiteX77" fmla="*/ 250999 w 599806"/>
                  <a:gd name="connsiteY77" fmla="*/ 179847 h 608768"/>
                  <a:gd name="connsiteX78" fmla="*/ 212966 w 599806"/>
                  <a:gd name="connsiteY78" fmla="*/ 148143 h 608768"/>
                  <a:gd name="connsiteX79" fmla="*/ 356190 w 599806"/>
                  <a:gd name="connsiteY79" fmla="*/ 101614 h 608768"/>
                  <a:gd name="connsiteX80" fmla="*/ 93765 w 599806"/>
                  <a:gd name="connsiteY80" fmla="*/ 73102 h 608768"/>
                  <a:gd name="connsiteX81" fmla="*/ 67040 w 599806"/>
                  <a:gd name="connsiteY81" fmla="*/ 80173 h 608768"/>
                  <a:gd name="connsiteX82" fmla="*/ 64870 w 599806"/>
                  <a:gd name="connsiteY82" fmla="*/ 83594 h 608768"/>
                  <a:gd name="connsiteX83" fmla="*/ 64870 w 599806"/>
                  <a:gd name="connsiteY83" fmla="*/ 90551 h 608768"/>
                  <a:gd name="connsiteX84" fmla="*/ 63271 w 599806"/>
                  <a:gd name="connsiteY84" fmla="*/ 90551 h 608768"/>
                  <a:gd name="connsiteX85" fmla="*/ 59388 w 599806"/>
                  <a:gd name="connsiteY85" fmla="*/ 94315 h 608768"/>
                  <a:gd name="connsiteX86" fmla="*/ 59388 w 599806"/>
                  <a:gd name="connsiteY86" fmla="*/ 100701 h 608768"/>
                  <a:gd name="connsiteX87" fmla="*/ 61216 w 599806"/>
                  <a:gd name="connsiteY87" fmla="*/ 103894 h 608768"/>
                  <a:gd name="connsiteX88" fmla="*/ 64870 w 599806"/>
                  <a:gd name="connsiteY88" fmla="*/ 106289 h 608768"/>
                  <a:gd name="connsiteX89" fmla="*/ 65099 w 599806"/>
                  <a:gd name="connsiteY89" fmla="*/ 107886 h 608768"/>
                  <a:gd name="connsiteX90" fmla="*/ 78918 w 599806"/>
                  <a:gd name="connsiteY90" fmla="*/ 139818 h 608768"/>
                  <a:gd name="connsiteX91" fmla="*/ 101760 w 599806"/>
                  <a:gd name="connsiteY91" fmla="*/ 159662 h 608768"/>
                  <a:gd name="connsiteX92" fmla="*/ 122545 w 599806"/>
                  <a:gd name="connsiteY92" fmla="*/ 159662 h 608768"/>
                  <a:gd name="connsiteX93" fmla="*/ 145387 w 599806"/>
                  <a:gd name="connsiteY93" fmla="*/ 139818 h 608768"/>
                  <a:gd name="connsiteX94" fmla="*/ 159206 w 599806"/>
                  <a:gd name="connsiteY94" fmla="*/ 107886 h 608768"/>
                  <a:gd name="connsiteX95" fmla="*/ 159435 w 599806"/>
                  <a:gd name="connsiteY95" fmla="*/ 106289 h 608768"/>
                  <a:gd name="connsiteX96" fmla="*/ 163203 w 599806"/>
                  <a:gd name="connsiteY96" fmla="*/ 103894 h 608768"/>
                  <a:gd name="connsiteX97" fmla="*/ 164917 w 599806"/>
                  <a:gd name="connsiteY97" fmla="*/ 100701 h 608768"/>
                  <a:gd name="connsiteX98" fmla="*/ 164917 w 599806"/>
                  <a:gd name="connsiteY98" fmla="*/ 94315 h 608768"/>
                  <a:gd name="connsiteX99" fmla="*/ 161034 w 599806"/>
                  <a:gd name="connsiteY99" fmla="*/ 90551 h 608768"/>
                  <a:gd name="connsiteX100" fmla="*/ 158978 w 599806"/>
                  <a:gd name="connsiteY100" fmla="*/ 90551 h 608768"/>
                  <a:gd name="connsiteX101" fmla="*/ 157722 w 599806"/>
                  <a:gd name="connsiteY101" fmla="*/ 89183 h 608768"/>
                  <a:gd name="connsiteX102" fmla="*/ 154067 w 599806"/>
                  <a:gd name="connsiteY102" fmla="*/ 88954 h 608768"/>
                  <a:gd name="connsiteX103" fmla="*/ 138763 w 599806"/>
                  <a:gd name="connsiteY103" fmla="*/ 92376 h 608768"/>
                  <a:gd name="connsiteX104" fmla="*/ 115236 w 599806"/>
                  <a:gd name="connsiteY104" fmla="*/ 81656 h 608768"/>
                  <a:gd name="connsiteX105" fmla="*/ 93765 w 599806"/>
                  <a:gd name="connsiteY105" fmla="*/ 73102 h 608768"/>
                  <a:gd name="connsiteX106" fmla="*/ 102445 w 599806"/>
                  <a:gd name="connsiteY106" fmla="*/ 0 h 608768"/>
                  <a:gd name="connsiteX107" fmla="*/ 121974 w 599806"/>
                  <a:gd name="connsiteY107" fmla="*/ 0 h 608768"/>
                  <a:gd name="connsiteX108" fmla="*/ 182048 w 599806"/>
                  <a:gd name="connsiteY108" fmla="*/ 60101 h 608768"/>
                  <a:gd name="connsiteX109" fmla="*/ 182048 w 599806"/>
                  <a:gd name="connsiteY109" fmla="*/ 78919 h 608768"/>
                  <a:gd name="connsiteX110" fmla="*/ 185474 w 599806"/>
                  <a:gd name="connsiteY110" fmla="*/ 89639 h 608768"/>
                  <a:gd name="connsiteX111" fmla="*/ 185474 w 599806"/>
                  <a:gd name="connsiteY111" fmla="*/ 103096 h 608768"/>
                  <a:gd name="connsiteX112" fmla="*/ 178850 w 599806"/>
                  <a:gd name="connsiteY112" fmla="*/ 117237 h 608768"/>
                  <a:gd name="connsiteX113" fmla="*/ 174967 w 599806"/>
                  <a:gd name="connsiteY113" fmla="*/ 127501 h 608768"/>
                  <a:gd name="connsiteX114" fmla="*/ 162061 w 599806"/>
                  <a:gd name="connsiteY114" fmla="*/ 151793 h 608768"/>
                  <a:gd name="connsiteX115" fmla="*/ 153382 w 599806"/>
                  <a:gd name="connsiteY115" fmla="*/ 162741 h 608768"/>
                  <a:gd name="connsiteX116" fmla="*/ 161376 w 599806"/>
                  <a:gd name="connsiteY116" fmla="*/ 168785 h 608768"/>
                  <a:gd name="connsiteX117" fmla="*/ 205460 w 599806"/>
                  <a:gd name="connsiteY117" fmla="*/ 177567 h 608768"/>
                  <a:gd name="connsiteX118" fmla="*/ 225104 w 599806"/>
                  <a:gd name="connsiteY118" fmla="*/ 201630 h 608768"/>
                  <a:gd name="connsiteX119" fmla="*/ 225104 w 599806"/>
                  <a:gd name="connsiteY119" fmla="*/ 360380 h 608768"/>
                  <a:gd name="connsiteX120" fmla="*/ 222820 w 599806"/>
                  <a:gd name="connsiteY120" fmla="*/ 370644 h 608768"/>
                  <a:gd name="connsiteX121" fmla="*/ 222820 w 599806"/>
                  <a:gd name="connsiteY121" fmla="*/ 387978 h 608768"/>
                  <a:gd name="connsiteX122" fmla="*/ 201349 w 599806"/>
                  <a:gd name="connsiteY122" fmla="*/ 409419 h 608768"/>
                  <a:gd name="connsiteX123" fmla="*/ 189700 w 599806"/>
                  <a:gd name="connsiteY123" fmla="*/ 405997 h 608768"/>
                  <a:gd name="connsiteX124" fmla="*/ 189700 w 599806"/>
                  <a:gd name="connsiteY124" fmla="*/ 570221 h 608768"/>
                  <a:gd name="connsiteX125" fmla="*/ 151097 w 599806"/>
                  <a:gd name="connsiteY125" fmla="*/ 608768 h 608768"/>
                  <a:gd name="connsiteX126" fmla="*/ 112609 w 599806"/>
                  <a:gd name="connsiteY126" fmla="*/ 570221 h 608768"/>
                  <a:gd name="connsiteX127" fmla="*/ 74007 w 599806"/>
                  <a:gd name="connsiteY127" fmla="*/ 608768 h 608768"/>
                  <a:gd name="connsiteX128" fmla="*/ 35405 w 599806"/>
                  <a:gd name="connsiteY128" fmla="*/ 570221 h 608768"/>
                  <a:gd name="connsiteX129" fmla="*/ 35405 w 599806"/>
                  <a:gd name="connsiteY129" fmla="*/ 405997 h 608768"/>
                  <a:gd name="connsiteX130" fmla="*/ 23756 w 599806"/>
                  <a:gd name="connsiteY130" fmla="*/ 409419 h 608768"/>
                  <a:gd name="connsiteX131" fmla="*/ 2284 w 599806"/>
                  <a:gd name="connsiteY131" fmla="*/ 387978 h 608768"/>
                  <a:gd name="connsiteX132" fmla="*/ 2284 w 599806"/>
                  <a:gd name="connsiteY132" fmla="*/ 370644 h 608768"/>
                  <a:gd name="connsiteX133" fmla="*/ 0 w 599806"/>
                  <a:gd name="connsiteY133" fmla="*/ 360380 h 608768"/>
                  <a:gd name="connsiteX134" fmla="*/ 0 w 599806"/>
                  <a:gd name="connsiteY134" fmla="*/ 201630 h 608768"/>
                  <a:gd name="connsiteX135" fmla="*/ 19644 w 599806"/>
                  <a:gd name="connsiteY135" fmla="*/ 177567 h 608768"/>
                  <a:gd name="connsiteX136" fmla="*/ 62929 w 599806"/>
                  <a:gd name="connsiteY136" fmla="*/ 168785 h 608768"/>
                  <a:gd name="connsiteX137" fmla="*/ 70923 w 599806"/>
                  <a:gd name="connsiteY137" fmla="*/ 162855 h 608768"/>
                  <a:gd name="connsiteX138" fmla="*/ 62358 w 599806"/>
                  <a:gd name="connsiteY138" fmla="*/ 151793 h 608768"/>
                  <a:gd name="connsiteX139" fmla="*/ 49338 w 599806"/>
                  <a:gd name="connsiteY139" fmla="*/ 127501 h 608768"/>
                  <a:gd name="connsiteX140" fmla="*/ 45455 w 599806"/>
                  <a:gd name="connsiteY140" fmla="*/ 117237 h 608768"/>
                  <a:gd name="connsiteX141" fmla="*/ 38831 w 599806"/>
                  <a:gd name="connsiteY141" fmla="*/ 103096 h 608768"/>
                  <a:gd name="connsiteX142" fmla="*/ 38831 w 599806"/>
                  <a:gd name="connsiteY142" fmla="*/ 89639 h 608768"/>
                  <a:gd name="connsiteX143" fmla="*/ 42257 w 599806"/>
                  <a:gd name="connsiteY143" fmla="*/ 78919 h 608768"/>
                  <a:gd name="connsiteX144" fmla="*/ 42257 w 599806"/>
                  <a:gd name="connsiteY144" fmla="*/ 60101 h 608768"/>
                  <a:gd name="connsiteX145" fmla="*/ 102445 w 599806"/>
                  <a:gd name="connsiteY145"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9806" h="608768">
                    <a:moveTo>
                      <a:pt x="322492" y="361615"/>
                    </a:moveTo>
                    <a:lnTo>
                      <a:pt x="258086" y="442798"/>
                    </a:lnTo>
                    <a:lnTo>
                      <a:pt x="339393" y="378490"/>
                    </a:lnTo>
                    <a:cubicBezTo>
                      <a:pt x="335853" y="376780"/>
                      <a:pt x="332541" y="374385"/>
                      <a:pt x="329572" y="371421"/>
                    </a:cubicBezTo>
                    <a:cubicBezTo>
                      <a:pt x="326603" y="368456"/>
                      <a:pt x="324205" y="365149"/>
                      <a:pt x="322492" y="361615"/>
                    </a:cubicBezTo>
                    <a:close/>
                    <a:moveTo>
                      <a:pt x="349099" y="337784"/>
                    </a:moveTo>
                    <a:cubicBezTo>
                      <a:pt x="345217" y="341775"/>
                      <a:pt x="345217" y="348046"/>
                      <a:pt x="349099" y="351923"/>
                    </a:cubicBezTo>
                    <a:cubicBezTo>
                      <a:pt x="352982" y="355800"/>
                      <a:pt x="359377" y="355800"/>
                      <a:pt x="363259" y="351923"/>
                    </a:cubicBezTo>
                    <a:close/>
                    <a:moveTo>
                      <a:pt x="457227" y="229763"/>
                    </a:moveTo>
                    <a:cubicBezTo>
                      <a:pt x="460810" y="229976"/>
                      <a:pt x="464321" y="231459"/>
                      <a:pt x="467062" y="234138"/>
                    </a:cubicBezTo>
                    <a:cubicBezTo>
                      <a:pt x="472429" y="239611"/>
                      <a:pt x="473000" y="248277"/>
                      <a:pt x="468204" y="254206"/>
                    </a:cubicBezTo>
                    <a:lnTo>
                      <a:pt x="393635" y="348274"/>
                    </a:lnTo>
                    <a:cubicBezTo>
                      <a:pt x="392836" y="356712"/>
                      <a:pt x="389296" y="365035"/>
                      <a:pt x="382787" y="371421"/>
                    </a:cubicBezTo>
                    <a:cubicBezTo>
                      <a:pt x="376277" y="377920"/>
                      <a:pt x="368055" y="381569"/>
                      <a:pt x="359491" y="382253"/>
                    </a:cubicBezTo>
                    <a:lnTo>
                      <a:pt x="265395" y="456709"/>
                    </a:lnTo>
                    <a:cubicBezTo>
                      <a:pt x="259342" y="461498"/>
                      <a:pt x="250664" y="461042"/>
                      <a:pt x="245296" y="455569"/>
                    </a:cubicBezTo>
                    <a:cubicBezTo>
                      <a:pt x="239815" y="450210"/>
                      <a:pt x="239358" y="441544"/>
                      <a:pt x="244154" y="435501"/>
                    </a:cubicBezTo>
                    <a:lnTo>
                      <a:pt x="318723" y="341547"/>
                    </a:lnTo>
                    <a:cubicBezTo>
                      <a:pt x="319523" y="332995"/>
                      <a:pt x="323063" y="324786"/>
                      <a:pt x="329572" y="318286"/>
                    </a:cubicBezTo>
                    <a:cubicBezTo>
                      <a:pt x="336081" y="311901"/>
                      <a:pt x="344303" y="308252"/>
                      <a:pt x="352753" y="307454"/>
                    </a:cubicBezTo>
                    <a:lnTo>
                      <a:pt x="446964" y="232998"/>
                    </a:lnTo>
                    <a:cubicBezTo>
                      <a:pt x="449990" y="230604"/>
                      <a:pt x="453644" y="229549"/>
                      <a:pt x="457227" y="229763"/>
                    </a:cubicBezTo>
                    <a:close/>
                    <a:moveTo>
                      <a:pt x="136593" y="176654"/>
                    </a:moveTo>
                    <a:cubicBezTo>
                      <a:pt x="133395" y="178365"/>
                      <a:pt x="130312" y="179392"/>
                      <a:pt x="127228" y="179962"/>
                    </a:cubicBezTo>
                    <a:cubicBezTo>
                      <a:pt x="125401" y="180304"/>
                      <a:pt x="124030" y="181901"/>
                      <a:pt x="124030" y="183725"/>
                    </a:cubicBezTo>
                    <a:lnTo>
                      <a:pt x="124030" y="193419"/>
                    </a:lnTo>
                    <a:cubicBezTo>
                      <a:pt x="123459" y="193533"/>
                      <a:pt x="123002" y="193875"/>
                      <a:pt x="122545" y="194331"/>
                    </a:cubicBezTo>
                    <a:cubicBezTo>
                      <a:pt x="121860" y="195130"/>
                      <a:pt x="121518" y="196270"/>
                      <a:pt x="121632" y="197296"/>
                    </a:cubicBezTo>
                    <a:lnTo>
                      <a:pt x="123688" y="217824"/>
                    </a:lnTo>
                    <a:cubicBezTo>
                      <a:pt x="123916" y="219421"/>
                      <a:pt x="124944" y="220676"/>
                      <a:pt x="126543" y="221132"/>
                    </a:cubicBezTo>
                    <a:cubicBezTo>
                      <a:pt x="126885" y="221246"/>
                      <a:pt x="127228" y="221246"/>
                      <a:pt x="127571" y="221246"/>
                    </a:cubicBezTo>
                    <a:cubicBezTo>
                      <a:pt x="128713" y="221246"/>
                      <a:pt x="129855" y="220676"/>
                      <a:pt x="130654" y="219763"/>
                    </a:cubicBezTo>
                    <a:lnTo>
                      <a:pt x="141504" y="205394"/>
                    </a:lnTo>
                    <a:cubicBezTo>
                      <a:pt x="141961" y="204709"/>
                      <a:pt x="142189" y="203911"/>
                      <a:pt x="142189" y="203113"/>
                    </a:cubicBezTo>
                    <a:lnTo>
                      <a:pt x="142189" y="180076"/>
                    </a:lnTo>
                    <a:cubicBezTo>
                      <a:pt x="142189" y="178707"/>
                      <a:pt x="141504" y="177453"/>
                      <a:pt x="140362" y="176769"/>
                    </a:cubicBezTo>
                    <a:cubicBezTo>
                      <a:pt x="139220" y="176084"/>
                      <a:pt x="137735" y="175970"/>
                      <a:pt x="136593" y="176654"/>
                    </a:cubicBezTo>
                    <a:close/>
                    <a:moveTo>
                      <a:pt x="87826" y="176654"/>
                    </a:moveTo>
                    <a:cubicBezTo>
                      <a:pt x="86570" y="175970"/>
                      <a:pt x="85085" y="176084"/>
                      <a:pt x="83943" y="176769"/>
                    </a:cubicBezTo>
                    <a:cubicBezTo>
                      <a:pt x="82801" y="177453"/>
                      <a:pt x="82116" y="178707"/>
                      <a:pt x="82116" y="180076"/>
                    </a:cubicBezTo>
                    <a:lnTo>
                      <a:pt x="82116" y="203113"/>
                    </a:lnTo>
                    <a:cubicBezTo>
                      <a:pt x="82116" y="203911"/>
                      <a:pt x="82344" y="204709"/>
                      <a:pt x="82915" y="205394"/>
                    </a:cubicBezTo>
                    <a:lnTo>
                      <a:pt x="93765" y="219763"/>
                    </a:lnTo>
                    <a:cubicBezTo>
                      <a:pt x="94450" y="220676"/>
                      <a:pt x="95592" y="221246"/>
                      <a:pt x="96849" y="221246"/>
                    </a:cubicBezTo>
                    <a:cubicBezTo>
                      <a:pt x="97191" y="221246"/>
                      <a:pt x="97534" y="221246"/>
                      <a:pt x="97877" y="221132"/>
                    </a:cubicBezTo>
                    <a:cubicBezTo>
                      <a:pt x="99361" y="220676"/>
                      <a:pt x="100503" y="219421"/>
                      <a:pt x="100618" y="217824"/>
                    </a:cubicBezTo>
                    <a:lnTo>
                      <a:pt x="102787" y="197296"/>
                    </a:lnTo>
                    <a:cubicBezTo>
                      <a:pt x="102902" y="196270"/>
                      <a:pt x="102445" y="195130"/>
                      <a:pt x="101760" y="194331"/>
                    </a:cubicBezTo>
                    <a:cubicBezTo>
                      <a:pt x="101417" y="193875"/>
                      <a:pt x="100846" y="193533"/>
                      <a:pt x="100275" y="193419"/>
                    </a:cubicBezTo>
                    <a:lnTo>
                      <a:pt x="100275" y="183725"/>
                    </a:lnTo>
                    <a:cubicBezTo>
                      <a:pt x="100275" y="181901"/>
                      <a:pt x="99019" y="180304"/>
                      <a:pt x="97191" y="179962"/>
                    </a:cubicBezTo>
                    <a:cubicBezTo>
                      <a:pt x="94108" y="179392"/>
                      <a:pt x="90910" y="178365"/>
                      <a:pt x="87826" y="176654"/>
                    </a:cubicBezTo>
                    <a:close/>
                    <a:moveTo>
                      <a:pt x="356190" y="149170"/>
                    </a:moveTo>
                    <a:cubicBezTo>
                      <a:pt x="351621" y="149170"/>
                      <a:pt x="347053" y="149398"/>
                      <a:pt x="342598" y="149626"/>
                    </a:cubicBezTo>
                    <a:lnTo>
                      <a:pt x="356190" y="168671"/>
                    </a:lnTo>
                    <a:lnTo>
                      <a:pt x="369781" y="149626"/>
                    </a:lnTo>
                    <a:cubicBezTo>
                      <a:pt x="365327" y="149398"/>
                      <a:pt x="360758" y="149170"/>
                      <a:pt x="356190" y="149170"/>
                    </a:cubicBezTo>
                    <a:close/>
                    <a:moveTo>
                      <a:pt x="356190" y="101614"/>
                    </a:moveTo>
                    <a:cubicBezTo>
                      <a:pt x="490504" y="101614"/>
                      <a:pt x="599806" y="210753"/>
                      <a:pt x="599806" y="344866"/>
                    </a:cubicBezTo>
                    <a:cubicBezTo>
                      <a:pt x="599806" y="479094"/>
                      <a:pt x="490504" y="588233"/>
                      <a:pt x="356190" y="588233"/>
                    </a:cubicBezTo>
                    <a:cubicBezTo>
                      <a:pt x="305822" y="588233"/>
                      <a:pt x="258994" y="572837"/>
                      <a:pt x="220047" y="546608"/>
                    </a:cubicBezTo>
                    <a:lnTo>
                      <a:pt x="220047" y="485595"/>
                    </a:lnTo>
                    <a:cubicBezTo>
                      <a:pt x="247344" y="511825"/>
                      <a:pt x="282179" y="530413"/>
                      <a:pt x="321012" y="537484"/>
                    </a:cubicBezTo>
                    <a:lnTo>
                      <a:pt x="348423" y="499280"/>
                    </a:lnTo>
                    <a:cubicBezTo>
                      <a:pt x="350250" y="496771"/>
                      <a:pt x="353106" y="495288"/>
                      <a:pt x="356190" y="495288"/>
                    </a:cubicBezTo>
                    <a:cubicBezTo>
                      <a:pt x="359273" y="495288"/>
                      <a:pt x="362129" y="496771"/>
                      <a:pt x="363956" y="499280"/>
                    </a:cubicBezTo>
                    <a:lnTo>
                      <a:pt x="391367" y="537484"/>
                    </a:lnTo>
                    <a:cubicBezTo>
                      <a:pt x="471316" y="522887"/>
                      <a:pt x="534476" y="459821"/>
                      <a:pt x="548981" y="379992"/>
                    </a:cubicBezTo>
                    <a:lnTo>
                      <a:pt x="510834" y="352621"/>
                    </a:lnTo>
                    <a:cubicBezTo>
                      <a:pt x="508321" y="350797"/>
                      <a:pt x="506837" y="347946"/>
                      <a:pt x="506837" y="344866"/>
                    </a:cubicBezTo>
                    <a:cubicBezTo>
                      <a:pt x="506837" y="341787"/>
                      <a:pt x="508321" y="338936"/>
                      <a:pt x="510834" y="337112"/>
                    </a:cubicBezTo>
                    <a:lnTo>
                      <a:pt x="548981" y="309855"/>
                    </a:lnTo>
                    <a:cubicBezTo>
                      <a:pt x="534476" y="229912"/>
                      <a:pt x="471316" y="166846"/>
                      <a:pt x="391367" y="152363"/>
                    </a:cubicBezTo>
                    <a:lnTo>
                      <a:pt x="363956" y="190453"/>
                    </a:lnTo>
                    <a:cubicBezTo>
                      <a:pt x="362129" y="192962"/>
                      <a:pt x="359273" y="194445"/>
                      <a:pt x="356190" y="194445"/>
                    </a:cubicBezTo>
                    <a:cubicBezTo>
                      <a:pt x="353106" y="194445"/>
                      <a:pt x="350250" y="192962"/>
                      <a:pt x="348423" y="190453"/>
                    </a:cubicBezTo>
                    <a:lnTo>
                      <a:pt x="321012" y="152363"/>
                    </a:lnTo>
                    <a:cubicBezTo>
                      <a:pt x="295657" y="156925"/>
                      <a:pt x="272014" y="166504"/>
                      <a:pt x="250999" y="179847"/>
                    </a:cubicBezTo>
                    <a:cubicBezTo>
                      <a:pt x="244146" y="164223"/>
                      <a:pt x="230327" y="152135"/>
                      <a:pt x="212966" y="148143"/>
                    </a:cubicBezTo>
                    <a:cubicBezTo>
                      <a:pt x="253283" y="118948"/>
                      <a:pt x="302738" y="101614"/>
                      <a:pt x="356190" y="101614"/>
                    </a:cubicBezTo>
                    <a:close/>
                    <a:moveTo>
                      <a:pt x="93765" y="73102"/>
                    </a:moveTo>
                    <a:cubicBezTo>
                      <a:pt x="82801" y="73102"/>
                      <a:pt x="72294" y="77550"/>
                      <a:pt x="67040" y="80173"/>
                    </a:cubicBezTo>
                    <a:cubicBezTo>
                      <a:pt x="65670" y="80857"/>
                      <a:pt x="64870" y="82112"/>
                      <a:pt x="64870" y="83594"/>
                    </a:cubicBezTo>
                    <a:lnTo>
                      <a:pt x="64870" y="90551"/>
                    </a:lnTo>
                    <a:lnTo>
                      <a:pt x="63271" y="90551"/>
                    </a:lnTo>
                    <a:cubicBezTo>
                      <a:pt x="61102" y="90551"/>
                      <a:pt x="59388" y="92262"/>
                      <a:pt x="59388" y="94315"/>
                    </a:cubicBezTo>
                    <a:lnTo>
                      <a:pt x="59388" y="100701"/>
                    </a:lnTo>
                    <a:cubicBezTo>
                      <a:pt x="59388" y="101956"/>
                      <a:pt x="60074" y="103210"/>
                      <a:pt x="61216" y="103894"/>
                    </a:cubicBezTo>
                    <a:lnTo>
                      <a:pt x="64870" y="106289"/>
                    </a:lnTo>
                    <a:lnTo>
                      <a:pt x="65099" y="107886"/>
                    </a:lnTo>
                    <a:cubicBezTo>
                      <a:pt x="66355" y="117123"/>
                      <a:pt x="71494" y="129098"/>
                      <a:pt x="78918" y="139818"/>
                    </a:cubicBezTo>
                    <a:cubicBezTo>
                      <a:pt x="88397" y="153504"/>
                      <a:pt x="97191" y="159662"/>
                      <a:pt x="101760" y="159662"/>
                    </a:cubicBezTo>
                    <a:lnTo>
                      <a:pt x="122545" y="159662"/>
                    </a:lnTo>
                    <a:cubicBezTo>
                      <a:pt x="127114" y="159662"/>
                      <a:pt x="135908" y="153504"/>
                      <a:pt x="145387" y="139818"/>
                    </a:cubicBezTo>
                    <a:cubicBezTo>
                      <a:pt x="152811" y="129098"/>
                      <a:pt x="157950" y="117123"/>
                      <a:pt x="159206" y="107886"/>
                    </a:cubicBezTo>
                    <a:lnTo>
                      <a:pt x="159435" y="106289"/>
                    </a:lnTo>
                    <a:lnTo>
                      <a:pt x="163203" y="103894"/>
                    </a:lnTo>
                    <a:cubicBezTo>
                      <a:pt x="164231" y="103210"/>
                      <a:pt x="164917" y="101956"/>
                      <a:pt x="164917" y="100701"/>
                    </a:cubicBezTo>
                    <a:lnTo>
                      <a:pt x="164917" y="94315"/>
                    </a:lnTo>
                    <a:cubicBezTo>
                      <a:pt x="164917" y="92262"/>
                      <a:pt x="163203" y="90551"/>
                      <a:pt x="161034" y="90551"/>
                    </a:cubicBezTo>
                    <a:lnTo>
                      <a:pt x="158978" y="90551"/>
                    </a:lnTo>
                    <a:cubicBezTo>
                      <a:pt x="158635" y="89981"/>
                      <a:pt x="158178" y="89525"/>
                      <a:pt x="157722" y="89183"/>
                    </a:cubicBezTo>
                    <a:cubicBezTo>
                      <a:pt x="156579" y="88498"/>
                      <a:pt x="155209" y="88384"/>
                      <a:pt x="154067" y="88954"/>
                    </a:cubicBezTo>
                    <a:cubicBezTo>
                      <a:pt x="148927" y="91235"/>
                      <a:pt x="143788" y="92376"/>
                      <a:pt x="138763" y="92376"/>
                    </a:cubicBezTo>
                    <a:cubicBezTo>
                      <a:pt x="129969" y="92376"/>
                      <a:pt x="122089" y="88840"/>
                      <a:pt x="115236" y="81656"/>
                    </a:cubicBezTo>
                    <a:cubicBezTo>
                      <a:pt x="109640" y="75953"/>
                      <a:pt x="102445" y="73102"/>
                      <a:pt x="93765" y="73102"/>
                    </a:cubicBezTo>
                    <a:close/>
                    <a:moveTo>
                      <a:pt x="102445" y="0"/>
                    </a:moveTo>
                    <a:lnTo>
                      <a:pt x="121974" y="0"/>
                    </a:lnTo>
                    <a:cubicBezTo>
                      <a:pt x="155095" y="0"/>
                      <a:pt x="182048" y="26914"/>
                      <a:pt x="182048" y="60101"/>
                    </a:cubicBezTo>
                    <a:lnTo>
                      <a:pt x="182048" y="78919"/>
                    </a:lnTo>
                    <a:cubicBezTo>
                      <a:pt x="184332" y="82112"/>
                      <a:pt x="185474" y="85875"/>
                      <a:pt x="185474" y="89639"/>
                    </a:cubicBezTo>
                    <a:lnTo>
                      <a:pt x="185474" y="103096"/>
                    </a:lnTo>
                    <a:cubicBezTo>
                      <a:pt x="185474" y="108570"/>
                      <a:pt x="183076" y="113816"/>
                      <a:pt x="178850" y="117237"/>
                    </a:cubicBezTo>
                    <a:cubicBezTo>
                      <a:pt x="177822" y="120659"/>
                      <a:pt x="176566" y="124080"/>
                      <a:pt x="174967" y="127501"/>
                    </a:cubicBezTo>
                    <a:cubicBezTo>
                      <a:pt x="171883" y="135599"/>
                      <a:pt x="167429" y="144038"/>
                      <a:pt x="162061" y="151793"/>
                    </a:cubicBezTo>
                    <a:cubicBezTo>
                      <a:pt x="159777" y="154986"/>
                      <a:pt x="156922" y="158978"/>
                      <a:pt x="153382" y="162741"/>
                    </a:cubicBezTo>
                    <a:cubicBezTo>
                      <a:pt x="156465" y="164224"/>
                      <a:pt x="159206" y="166276"/>
                      <a:pt x="161376" y="168785"/>
                    </a:cubicBezTo>
                    <a:lnTo>
                      <a:pt x="205460" y="177567"/>
                    </a:lnTo>
                    <a:cubicBezTo>
                      <a:pt x="216881" y="179848"/>
                      <a:pt x="225104" y="189998"/>
                      <a:pt x="225104" y="201630"/>
                    </a:cubicBezTo>
                    <a:lnTo>
                      <a:pt x="225104" y="360380"/>
                    </a:lnTo>
                    <a:cubicBezTo>
                      <a:pt x="225104" y="364029"/>
                      <a:pt x="224305" y="367450"/>
                      <a:pt x="222820" y="370644"/>
                    </a:cubicBezTo>
                    <a:lnTo>
                      <a:pt x="222820" y="387978"/>
                    </a:lnTo>
                    <a:cubicBezTo>
                      <a:pt x="222820" y="399839"/>
                      <a:pt x="213227" y="409419"/>
                      <a:pt x="201349" y="409419"/>
                    </a:cubicBezTo>
                    <a:cubicBezTo>
                      <a:pt x="197123" y="409419"/>
                      <a:pt x="193012" y="408164"/>
                      <a:pt x="189700" y="405997"/>
                    </a:cubicBezTo>
                    <a:lnTo>
                      <a:pt x="189700" y="570221"/>
                    </a:lnTo>
                    <a:cubicBezTo>
                      <a:pt x="189700" y="591547"/>
                      <a:pt x="172454" y="608768"/>
                      <a:pt x="151097" y="608768"/>
                    </a:cubicBezTo>
                    <a:cubicBezTo>
                      <a:pt x="129855" y="608768"/>
                      <a:pt x="112609" y="591547"/>
                      <a:pt x="112609" y="570221"/>
                    </a:cubicBezTo>
                    <a:cubicBezTo>
                      <a:pt x="112609" y="591547"/>
                      <a:pt x="95250" y="608768"/>
                      <a:pt x="74007" y="608768"/>
                    </a:cubicBezTo>
                    <a:cubicBezTo>
                      <a:pt x="52650" y="608768"/>
                      <a:pt x="35405" y="591547"/>
                      <a:pt x="35405" y="570221"/>
                    </a:cubicBezTo>
                    <a:lnTo>
                      <a:pt x="35405" y="405997"/>
                    </a:lnTo>
                    <a:cubicBezTo>
                      <a:pt x="32093" y="408164"/>
                      <a:pt x="27981" y="409419"/>
                      <a:pt x="23756" y="409419"/>
                    </a:cubicBezTo>
                    <a:cubicBezTo>
                      <a:pt x="11878" y="409419"/>
                      <a:pt x="2284" y="399839"/>
                      <a:pt x="2284" y="387978"/>
                    </a:cubicBezTo>
                    <a:lnTo>
                      <a:pt x="2284" y="370644"/>
                    </a:lnTo>
                    <a:cubicBezTo>
                      <a:pt x="800" y="367450"/>
                      <a:pt x="0" y="364029"/>
                      <a:pt x="0" y="360380"/>
                    </a:cubicBezTo>
                    <a:lnTo>
                      <a:pt x="0" y="201630"/>
                    </a:lnTo>
                    <a:cubicBezTo>
                      <a:pt x="0" y="189998"/>
                      <a:pt x="8223" y="179962"/>
                      <a:pt x="19644" y="177567"/>
                    </a:cubicBezTo>
                    <a:lnTo>
                      <a:pt x="62929" y="168785"/>
                    </a:lnTo>
                    <a:cubicBezTo>
                      <a:pt x="65213" y="166276"/>
                      <a:pt x="67954" y="164224"/>
                      <a:pt x="70923" y="162855"/>
                    </a:cubicBezTo>
                    <a:cubicBezTo>
                      <a:pt x="67497" y="158978"/>
                      <a:pt x="64528" y="154986"/>
                      <a:pt x="62358" y="151793"/>
                    </a:cubicBezTo>
                    <a:cubicBezTo>
                      <a:pt x="56876" y="144038"/>
                      <a:pt x="52422" y="135599"/>
                      <a:pt x="49338" y="127501"/>
                    </a:cubicBezTo>
                    <a:cubicBezTo>
                      <a:pt x="47853" y="124080"/>
                      <a:pt x="46483" y="120659"/>
                      <a:pt x="45455" y="117237"/>
                    </a:cubicBezTo>
                    <a:cubicBezTo>
                      <a:pt x="41229" y="113816"/>
                      <a:pt x="38831" y="108570"/>
                      <a:pt x="38831" y="103096"/>
                    </a:cubicBezTo>
                    <a:lnTo>
                      <a:pt x="38831" y="89639"/>
                    </a:lnTo>
                    <a:cubicBezTo>
                      <a:pt x="38831" y="85875"/>
                      <a:pt x="40087" y="82112"/>
                      <a:pt x="42257" y="78919"/>
                    </a:cubicBezTo>
                    <a:lnTo>
                      <a:pt x="42257" y="60101"/>
                    </a:lnTo>
                    <a:cubicBezTo>
                      <a:pt x="42257" y="26914"/>
                      <a:pt x="69210" y="0"/>
                      <a:pt x="102445" y="0"/>
                    </a:cubicBezTo>
                    <a:close/>
                  </a:path>
                </a:pathLst>
              </a:custGeom>
              <a:solidFill>
                <a:schemeClr val="bg1"/>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cxnSp>
          <p:nvCxnSpPr>
            <p:cNvPr id="10" name="直接箭头连接符 9"/>
            <p:cNvCxnSpPr/>
            <p:nvPr/>
          </p:nvCxnSpPr>
          <p:spPr>
            <a:xfrm>
              <a:off x="4714345" y="3575843"/>
              <a:ext cx="0" cy="84655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sp>
          <p:nvSpPr>
            <p:cNvPr id="27" name="îṡḻíḋ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AF77048-6151-4B25-B98F-2C92E82F4B6F}"/>
                </a:ext>
              </a:extLst>
            </p:cNvPr>
            <p:cNvSpPr txBox="1"/>
            <p:nvPr/>
          </p:nvSpPr>
          <p:spPr bwMode="auto">
            <a:xfrm>
              <a:off x="6199716" y="4493037"/>
              <a:ext cx="255587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03.Text here</a:t>
              </a:r>
            </a:p>
          </p:txBody>
        </p:sp>
        <p:grpSp>
          <p:nvGrpSpPr>
            <p:cNvPr id="12" name="îş1íḍe"/>
            <p:cNvGrpSpPr/>
            <p:nvPr/>
          </p:nvGrpSpPr>
          <p:grpSpPr>
            <a:xfrm>
              <a:off x="7096653" y="2743200"/>
              <a:ext cx="762000" cy="762000"/>
              <a:chOff x="7096653" y="2743200"/>
              <a:chExt cx="762000" cy="762000"/>
            </a:xfrm>
          </p:grpSpPr>
          <p:sp>
            <p:nvSpPr>
              <p:cNvPr id="24" name="îṧḻïḑè"/>
              <p:cNvSpPr/>
              <p:nvPr/>
            </p:nvSpPr>
            <p:spPr>
              <a:xfrm>
                <a:off x="7096653" y="2743200"/>
                <a:ext cx="762000" cy="762000"/>
              </a:xfrm>
              <a:prstGeom prst="ellipse">
                <a:avLst/>
              </a:prstGeom>
              <a:solidFill>
                <a:srgbClr val="4F958A"/>
              </a:solidFill>
              <a:ln w="28575">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25" name="íṧ1idé"/>
              <p:cNvSpPr/>
              <p:nvPr/>
            </p:nvSpPr>
            <p:spPr>
              <a:xfrm>
                <a:off x="7279157" y="2904565"/>
                <a:ext cx="396992" cy="439270"/>
              </a:xfrm>
              <a:custGeom>
                <a:avLst/>
                <a:gdLst>
                  <a:gd name="connsiteX0" fmla="*/ 481589 w 546670"/>
                  <a:gd name="connsiteY0" fmla="*/ 391913 h 604887"/>
                  <a:gd name="connsiteX1" fmla="*/ 451551 w 546670"/>
                  <a:gd name="connsiteY1" fmla="*/ 406688 h 604887"/>
                  <a:gd name="connsiteX2" fmla="*/ 375678 w 546670"/>
                  <a:gd name="connsiteY2" fmla="*/ 429906 h 604887"/>
                  <a:gd name="connsiteX3" fmla="*/ 352427 w 546670"/>
                  <a:gd name="connsiteY3" fmla="*/ 505670 h 604887"/>
                  <a:gd name="connsiteX4" fmla="*/ 337631 w 546670"/>
                  <a:gd name="connsiteY4" fmla="*/ 535554 h 604887"/>
                  <a:gd name="connsiteX5" fmla="*/ 481589 w 546670"/>
                  <a:gd name="connsiteY5" fmla="*/ 391913 h 604887"/>
                  <a:gd name="connsiteX6" fmla="*/ 384133 w 546670"/>
                  <a:gd name="connsiteY6" fmla="*/ 226609 h 604887"/>
                  <a:gd name="connsiteX7" fmla="*/ 388361 w 546670"/>
                  <a:gd name="connsiteY7" fmla="*/ 302373 h 604887"/>
                  <a:gd name="connsiteX8" fmla="*/ 384133 w 546670"/>
                  <a:gd name="connsiteY8" fmla="*/ 378137 h 604887"/>
                  <a:gd name="connsiteX9" fmla="*/ 432639 w 546670"/>
                  <a:gd name="connsiteY9" fmla="*/ 362029 h 604887"/>
                  <a:gd name="connsiteX10" fmla="*/ 498165 w 546670"/>
                  <a:gd name="connsiteY10" fmla="*/ 302373 h 604887"/>
                  <a:gd name="connsiteX11" fmla="*/ 432639 w 546670"/>
                  <a:gd name="connsiteY11" fmla="*/ 242717 h 604887"/>
                  <a:gd name="connsiteX12" fmla="*/ 384133 w 546670"/>
                  <a:gd name="connsiteY12" fmla="*/ 226609 h 604887"/>
                  <a:gd name="connsiteX13" fmla="*/ 135706 w 546670"/>
                  <a:gd name="connsiteY13" fmla="*/ 175523 h 604887"/>
                  <a:gd name="connsiteX14" fmla="*/ 126473 w 546670"/>
                  <a:gd name="connsiteY14" fmla="*/ 178856 h 604887"/>
                  <a:gd name="connsiteX15" fmla="*/ 123248 w 546670"/>
                  <a:gd name="connsiteY15" fmla="*/ 182633 h 604887"/>
                  <a:gd name="connsiteX16" fmla="*/ 123248 w 546670"/>
                  <a:gd name="connsiteY16" fmla="*/ 192075 h 604887"/>
                  <a:gd name="connsiteX17" fmla="*/ 121801 w 546670"/>
                  <a:gd name="connsiteY17" fmla="*/ 193075 h 604887"/>
                  <a:gd name="connsiteX18" fmla="*/ 120912 w 546670"/>
                  <a:gd name="connsiteY18" fmla="*/ 196075 h 604887"/>
                  <a:gd name="connsiteX19" fmla="*/ 122914 w 546670"/>
                  <a:gd name="connsiteY19" fmla="*/ 216404 h 604887"/>
                  <a:gd name="connsiteX20" fmla="*/ 125695 w 546670"/>
                  <a:gd name="connsiteY20" fmla="*/ 219737 h 604887"/>
                  <a:gd name="connsiteX21" fmla="*/ 126807 w 546670"/>
                  <a:gd name="connsiteY21" fmla="*/ 219848 h 604887"/>
                  <a:gd name="connsiteX22" fmla="*/ 129810 w 546670"/>
                  <a:gd name="connsiteY22" fmla="*/ 218293 h 604887"/>
                  <a:gd name="connsiteX23" fmla="*/ 140600 w 546670"/>
                  <a:gd name="connsiteY23" fmla="*/ 204073 h 604887"/>
                  <a:gd name="connsiteX24" fmla="*/ 141379 w 546670"/>
                  <a:gd name="connsiteY24" fmla="*/ 201740 h 604887"/>
                  <a:gd name="connsiteX25" fmla="*/ 141379 w 546670"/>
                  <a:gd name="connsiteY25" fmla="*/ 178856 h 604887"/>
                  <a:gd name="connsiteX26" fmla="*/ 139488 w 546670"/>
                  <a:gd name="connsiteY26" fmla="*/ 175634 h 604887"/>
                  <a:gd name="connsiteX27" fmla="*/ 135706 w 546670"/>
                  <a:gd name="connsiteY27" fmla="*/ 175523 h 604887"/>
                  <a:gd name="connsiteX28" fmla="*/ 87208 w 546670"/>
                  <a:gd name="connsiteY28" fmla="*/ 175523 h 604887"/>
                  <a:gd name="connsiteX29" fmla="*/ 83537 w 546670"/>
                  <a:gd name="connsiteY29" fmla="*/ 175634 h 604887"/>
                  <a:gd name="connsiteX30" fmla="*/ 81646 w 546670"/>
                  <a:gd name="connsiteY30" fmla="*/ 178856 h 604887"/>
                  <a:gd name="connsiteX31" fmla="*/ 81646 w 546670"/>
                  <a:gd name="connsiteY31" fmla="*/ 201740 h 604887"/>
                  <a:gd name="connsiteX32" fmla="*/ 82425 w 546670"/>
                  <a:gd name="connsiteY32" fmla="*/ 204073 h 604887"/>
                  <a:gd name="connsiteX33" fmla="*/ 93103 w 546670"/>
                  <a:gd name="connsiteY33" fmla="*/ 218293 h 604887"/>
                  <a:gd name="connsiteX34" fmla="*/ 96218 w 546670"/>
                  <a:gd name="connsiteY34" fmla="*/ 219848 h 604887"/>
                  <a:gd name="connsiteX35" fmla="*/ 97219 w 546670"/>
                  <a:gd name="connsiteY35" fmla="*/ 219737 h 604887"/>
                  <a:gd name="connsiteX36" fmla="*/ 100000 w 546670"/>
                  <a:gd name="connsiteY36" fmla="*/ 216404 h 604887"/>
                  <a:gd name="connsiteX37" fmla="*/ 102113 w 546670"/>
                  <a:gd name="connsiteY37" fmla="*/ 196075 h 604887"/>
                  <a:gd name="connsiteX38" fmla="*/ 101112 w 546670"/>
                  <a:gd name="connsiteY38" fmla="*/ 193075 h 604887"/>
                  <a:gd name="connsiteX39" fmla="*/ 99666 w 546670"/>
                  <a:gd name="connsiteY39" fmla="*/ 192075 h 604887"/>
                  <a:gd name="connsiteX40" fmla="*/ 99666 w 546670"/>
                  <a:gd name="connsiteY40" fmla="*/ 182633 h 604887"/>
                  <a:gd name="connsiteX41" fmla="*/ 96551 w 546670"/>
                  <a:gd name="connsiteY41" fmla="*/ 178856 h 604887"/>
                  <a:gd name="connsiteX42" fmla="*/ 87208 w 546670"/>
                  <a:gd name="connsiteY42" fmla="*/ 175523 h 604887"/>
                  <a:gd name="connsiteX43" fmla="*/ 93214 w 546670"/>
                  <a:gd name="connsiteY43" fmla="*/ 72653 h 604887"/>
                  <a:gd name="connsiteX44" fmla="*/ 66629 w 546670"/>
                  <a:gd name="connsiteY44" fmla="*/ 79652 h 604887"/>
                  <a:gd name="connsiteX45" fmla="*/ 64516 w 546670"/>
                  <a:gd name="connsiteY45" fmla="*/ 83096 h 604887"/>
                  <a:gd name="connsiteX46" fmla="*/ 64516 w 546670"/>
                  <a:gd name="connsiteY46" fmla="*/ 89872 h 604887"/>
                  <a:gd name="connsiteX47" fmla="*/ 62959 w 546670"/>
                  <a:gd name="connsiteY47" fmla="*/ 89872 h 604887"/>
                  <a:gd name="connsiteX48" fmla="*/ 59065 w 546670"/>
                  <a:gd name="connsiteY48" fmla="*/ 93761 h 604887"/>
                  <a:gd name="connsiteX49" fmla="*/ 59065 w 546670"/>
                  <a:gd name="connsiteY49" fmla="*/ 99982 h 604887"/>
                  <a:gd name="connsiteX50" fmla="*/ 60845 w 546670"/>
                  <a:gd name="connsiteY50" fmla="*/ 103203 h 604887"/>
                  <a:gd name="connsiteX51" fmla="*/ 64516 w 546670"/>
                  <a:gd name="connsiteY51" fmla="*/ 105647 h 604887"/>
                  <a:gd name="connsiteX52" fmla="*/ 64738 w 546670"/>
                  <a:gd name="connsiteY52" fmla="*/ 107202 h 604887"/>
                  <a:gd name="connsiteX53" fmla="*/ 78531 w 546670"/>
                  <a:gd name="connsiteY53" fmla="*/ 138974 h 604887"/>
                  <a:gd name="connsiteX54" fmla="*/ 101223 w 546670"/>
                  <a:gd name="connsiteY54" fmla="*/ 158526 h 604887"/>
                  <a:gd name="connsiteX55" fmla="*/ 121801 w 546670"/>
                  <a:gd name="connsiteY55" fmla="*/ 158526 h 604887"/>
                  <a:gd name="connsiteX56" fmla="*/ 144493 w 546670"/>
                  <a:gd name="connsiteY56" fmla="*/ 138974 h 604887"/>
                  <a:gd name="connsiteX57" fmla="*/ 158175 w 546670"/>
                  <a:gd name="connsiteY57" fmla="*/ 107202 h 604887"/>
                  <a:gd name="connsiteX58" fmla="*/ 158398 w 546670"/>
                  <a:gd name="connsiteY58" fmla="*/ 105647 h 604887"/>
                  <a:gd name="connsiteX59" fmla="*/ 162179 w 546670"/>
                  <a:gd name="connsiteY59" fmla="*/ 103203 h 604887"/>
                  <a:gd name="connsiteX60" fmla="*/ 163848 w 546670"/>
                  <a:gd name="connsiteY60" fmla="*/ 100093 h 604887"/>
                  <a:gd name="connsiteX61" fmla="*/ 163848 w 546670"/>
                  <a:gd name="connsiteY61" fmla="*/ 93761 h 604887"/>
                  <a:gd name="connsiteX62" fmla="*/ 160066 w 546670"/>
                  <a:gd name="connsiteY62" fmla="*/ 89872 h 604887"/>
                  <a:gd name="connsiteX63" fmla="*/ 157953 w 546670"/>
                  <a:gd name="connsiteY63" fmla="*/ 89872 h 604887"/>
                  <a:gd name="connsiteX64" fmla="*/ 156729 w 546670"/>
                  <a:gd name="connsiteY64" fmla="*/ 88650 h 604887"/>
                  <a:gd name="connsiteX65" fmla="*/ 153058 w 546670"/>
                  <a:gd name="connsiteY65" fmla="*/ 88317 h 604887"/>
                  <a:gd name="connsiteX66" fmla="*/ 137930 w 546670"/>
                  <a:gd name="connsiteY66" fmla="*/ 91761 h 604887"/>
                  <a:gd name="connsiteX67" fmla="*/ 114460 w 546670"/>
                  <a:gd name="connsiteY67" fmla="*/ 81207 h 604887"/>
                  <a:gd name="connsiteX68" fmla="*/ 93214 w 546670"/>
                  <a:gd name="connsiteY68" fmla="*/ 72653 h 604887"/>
                  <a:gd name="connsiteX69" fmla="*/ 337631 w 546670"/>
                  <a:gd name="connsiteY69" fmla="*/ 69193 h 604887"/>
                  <a:gd name="connsiteX70" fmla="*/ 352427 w 546670"/>
                  <a:gd name="connsiteY70" fmla="*/ 99187 h 604887"/>
                  <a:gd name="connsiteX71" fmla="*/ 375678 w 546670"/>
                  <a:gd name="connsiteY71" fmla="*/ 174952 h 604887"/>
                  <a:gd name="connsiteX72" fmla="*/ 451551 w 546670"/>
                  <a:gd name="connsiteY72" fmla="*/ 198059 h 604887"/>
                  <a:gd name="connsiteX73" fmla="*/ 481589 w 546670"/>
                  <a:gd name="connsiteY73" fmla="*/ 212945 h 604887"/>
                  <a:gd name="connsiteX74" fmla="*/ 337631 w 546670"/>
                  <a:gd name="connsiteY74" fmla="*/ 69193 h 604887"/>
                  <a:gd name="connsiteX75" fmla="*/ 247963 w 546670"/>
                  <a:gd name="connsiteY75" fmla="*/ 4093 h 604887"/>
                  <a:gd name="connsiteX76" fmla="*/ 546670 w 546670"/>
                  <a:gd name="connsiteY76" fmla="*/ 302373 h 604887"/>
                  <a:gd name="connsiteX77" fmla="*/ 247963 w 546670"/>
                  <a:gd name="connsiteY77" fmla="*/ 600653 h 604887"/>
                  <a:gd name="connsiteX78" fmla="*/ 242957 w 546670"/>
                  <a:gd name="connsiteY78" fmla="*/ 600653 h 604887"/>
                  <a:gd name="connsiteX79" fmla="*/ 242957 w 546670"/>
                  <a:gd name="connsiteY79" fmla="*/ 551662 h 604887"/>
                  <a:gd name="connsiteX80" fmla="*/ 247963 w 546670"/>
                  <a:gd name="connsiteY80" fmla="*/ 552217 h 604887"/>
                  <a:gd name="connsiteX81" fmla="*/ 307705 w 546670"/>
                  <a:gd name="connsiteY81" fmla="*/ 486674 h 604887"/>
                  <a:gd name="connsiteX82" fmla="*/ 323836 w 546670"/>
                  <a:gd name="connsiteY82" fmla="*/ 438238 h 604887"/>
                  <a:gd name="connsiteX83" fmla="*/ 247963 w 546670"/>
                  <a:gd name="connsiteY83" fmla="*/ 442570 h 604887"/>
                  <a:gd name="connsiteX84" fmla="*/ 242957 w 546670"/>
                  <a:gd name="connsiteY84" fmla="*/ 442570 h 604887"/>
                  <a:gd name="connsiteX85" fmla="*/ 242957 w 546670"/>
                  <a:gd name="connsiteY85" fmla="*/ 394024 h 604887"/>
                  <a:gd name="connsiteX86" fmla="*/ 247963 w 546670"/>
                  <a:gd name="connsiteY86" fmla="*/ 394135 h 604887"/>
                  <a:gd name="connsiteX87" fmla="*/ 333848 w 546670"/>
                  <a:gd name="connsiteY87" fmla="*/ 388136 h 604887"/>
                  <a:gd name="connsiteX88" fmla="*/ 339856 w 546670"/>
                  <a:gd name="connsiteY88" fmla="*/ 302373 h 604887"/>
                  <a:gd name="connsiteX89" fmla="*/ 333848 w 546670"/>
                  <a:gd name="connsiteY89" fmla="*/ 216722 h 604887"/>
                  <a:gd name="connsiteX90" fmla="*/ 247963 w 546670"/>
                  <a:gd name="connsiteY90" fmla="*/ 210723 h 604887"/>
                  <a:gd name="connsiteX91" fmla="*/ 242957 w 546670"/>
                  <a:gd name="connsiteY91" fmla="*/ 210723 h 604887"/>
                  <a:gd name="connsiteX92" fmla="*/ 242957 w 546670"/>
                  <a:gd name="connsiteY92" fmla="*/ 162287 h 604887"/>
                  <a:gd name="connsiteX93" fmla="*/ 247963 w 546670"/>
                  <a:gd name="connsiteY93" fmla="*/ 162176 h 604887"/>
                  <a:gd name="connsiteX94" fmla="*/ 323836 w 546670"/>
                  <a:gd name="connsiteY94" fmla="*/ 166509 h 604887"/>
                  <a:gd name="connsiteX95" fmla="*/ 307705 w 546670"/>
                  <a:gd name="connsiteY95" fmla="*/ 118073 h 604887"/>
                  <a:gd name="connsiteX96" fmla="*/ 247963 w 546670"/>
                  <a:gd name="connsiteY96" fmla="*/ 52640 h 604887"/>
                  <a:gd name="connsiteX97" fmla="*/ 242957 w 546670"/>
                  <a:gd name="connsiteY97" fmla="*/ 53196 h 604887"/>
                  <a:gd name="connsiteX98" fmla="*/ 242957 w 546670"/>
                  <a:gd name="connsiteY98" fmla="*/ 4204 h 604887"/>
                  <a:gd name="connsiteX99" fmla="*/ 247963 w 546670"/>
                  <a:gd name="connsiteY99" fmla="*/ 4093 h 604887"/>
                  <a:gd name="connsiteX100" fmla="*/ 101779 w 546670"/>
                  <a:gd name="connsiteY100" fmla="*/ 0 h 604887"/>
                  <a:gd name="connsiteX101" fmla="*/ 121134 w 546670"/>
                  <a:gd name="connsiteY101" fmla="*/ 0 h 604887"/>
                  <a:gd name="connsiteX102" fmla="*/ 180978 w 546670"/>
                  <a:gd name="connsiteY102" fmla="*/ 59656 h 604887"/>
                  <a:gd name="connsiteX103" fmla="*/ 180978 w 546670"/>
                  <a:gd name="connsiteY103" fmla="*/ 78430 h 604887"/>
                  <a:gd name="connsiteX104" fmla="*/ 184315 w 546670"/>
                  <a:gd name="connsiteY104" fmla="*/ 89095 h 604887"/>
                  <a:gd name="connsiteX105" fmla="*/ 184315 w 546670"/>
                  <a:gd name="connsiteY105" fmla="*/ 102426 h 604887"/>
                  <a:gd name="connsiteX106" fmla="*/ 177752 w 546670"/>
                  <a:gd name="connsiteY106" fmla="*/ 116534 h 604887"/>
                  <a:gd name="connsiteX107" fmla="*/ 173859 w 546670"/>
                  <a:gd name="connsiteY107" fmla="*/ 126643 h 604887"/>
                  <a:gd name="connsiteX108" fmla="*/ 161067 w 546670"/>
                  <a:gd name="connsiteY108" fmla="*/ 150861 h 604887"/>
                  <a:gd name="connsiteX109" fmla="*/ 152502 w 546670"/>
                  <a:gd name="connsiteY109" fmla="*/ 161748 h 604887"/>
                  <a:gd name="connsiteX110" fmla="*/ 160400 w 546670"/>
                  <a:gd name="connsiteY110" fmla="*/ 167747 h 604887"/>
                  <a:gd name="connsiteX111" fmla="*/ 204115 w 546670"/>
                  <a:gd name="connsiteY111" fmla="*/ 176412 h 604887"/>
                  <a:gd name="connsiteX112" fmla="*/ 223692 w 546670"/>
                  <a:gd name="connsiteY112" fmla="*/ 200407 h 604887"/>
                  <a:gd name="connsiteX113" fmla="*/ 223692 w 546670"/>
                  <a:gd name="connsiteY113" fmla="*/ 358044 h 604887"/>
                  <a:gd name="connsiteX114" fmla="*/ 221467 w 546670"/>
                  <a:gd name="connsiteY114" fmla="*/ 368265 h 604887"/>
                  <a:gd name="connsiteX115" fmla="*/ 221467 w 546670"/>
                  <a:gd name="connsiteY115" fmla="*/ 385484 h 604887"/>
                  <a:gd name="connsiteX116" fmla="*/ 200110 w 546670"/>
                  <a:gd name="connsiteY116" fmla="*/ 406813 h 604887"/>
                  <a:gd name="connsiteX117" fmla="*/ 188431 w 546670"/>
                  <a:gd name="connsiteY117" fmla="*/ 403369 h 604887"/>
                  <a:gd name="connsiteX118" fmla="*/ 188431 w 546670"/>
                  <a:gd name="connsiteY118" fmla="*/ 566561 h 604887"/>
                  <a:gd name="connsiteX119" fmla="*/ 150166 w 546670"/>
                  <a:gd name="connsiteY119" fmla="*/ 604887 h 604887"/>
                  <a:gd name="connsiteX120" fmla="*/ 111902 w 546670"/>
                  <a:gd name="connsiteY120" fmla="*/ 566561 h 604887"/>
                  <a:gd name="connsiteX121" fmla="*/ 73526 w 546670"/>
                  <a:gd name="connsiteY121" fmla="*/ 604887 h 604887"/>
                  <a:gd name="connsiteX122" fmla="*/ 35261 w 546670"/>
                  <a:gd name="connsiteY122" fmla="*/ 566561 h 604887"/>
                  <a:gd name="connsiteX123" fmla="*/ 35261 w 546670"/>
                  <a:gd name="connsiteY123" fmla="*/ 403369 h 604887"/>
                  <a:gd name="connsiteX124" fmla="*/ 23582 w 546670"/>
                  <a:gd name="connsiteY124" fmla="*/ 406813 h 604887"/>
                  <a:gd name="connsiteX125" fmla="*/ 2225 w 546670"/>
                  <a:gd name="connsiteY125" fmla="*/ 385484 h 604887"/>
                  <a:gd name="connsiteX126" fmla="*/ 2225 w 546670"/>
                  <a:gd name="connsiteY126" fmla="*/ 368265 h 604887"/>
                  <a:gd name="connsiteX127" fmla="*/ 0 w 546670"/>
                  <a:gd name="connsiteY127" fmla="*/ 358044 h 604887"/>
                  <a:gd name="connsiteX128" fmla="*/ 0 w 546670"/>
                  <a:gd name="connsiteY128" fmla="*/ 200296 h 604887"/>
                  <a:gd name="connsiteX129" fmla="*/ 19577 w 546670"/>
                  <a:gd name="connsiteY129" fmla="*/ 176412 h 604887"/>
                  <a:gd name="connsiteX130" fmla="*/ 62625 w 546670"/>
                  <a:gd name="connsiteY130" fmla="*/ 167747 h 604887"/>
                  <a:gd name="connsiteX131" fmla="*/ 70522 w 546670"/>
                  <a:gd name="connsiteY131" fmla="*/ 161748 h 604887"/>
                  <a:gd name="connsiteX132" fmla="*/ 61957 w 546670"/>
                  <a:gd name="connsiteY132" fmla="*/ 150861 h 604887"/>
                  <a:gd name="connsiteX133" fmla="*/ 49054 w 546670"/>
                  <a:gd name="connsiteY133" fmla="*/ 126643 h 604887"/>
                  <a:gd name="connsiteX134" fmla="*/ 45161 w 546670"/>
                  <a:gd name="connsiteY134" fmla="*/ 116534 h 604887"/>
                  <a:gd name="connsiteX135" fmla="*/ 38598 w 546670"/>
                  <a:gd name="connsiteY135" fmla="*/ 102426 h 604887"/>
                  <a:gd name="connsiteX136" fmla="*/ 38598 w 546670"/>
                  <a:gd name="connsiteY136" fmla="*/ 89095 h 604887"/>
                  <a:gd name="connsiteX137" fmla="*/ 42047 w 546670"/>
                  <a:gd name="connsiteY137" fmla="*/ 78430 h 604887"/>
                  <a:gd name="connsiteX138" fmla="*/ 42047 w 546670"/>
                  <a:gd name="connsiteY138" fmla="*/ 59656 h 604887"/>
                  <a:gd name="connsiteX139" fmla="*/ 101779 w 546670"/>
                  <a:gd name="connsiteY139"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46670" h="604887">
                    <a:moveTo>
                      <a:pt x="481589" y="391913"/>
                    </a:moveTo>
                    <a:cubicBezTo>
                      <a:pt x="472466" y="397134"/>
                      <a:pt x="462454" y="402133"/>
                      <a:pt x="451551" y="406688"/>
                    </a:cubicBezTo>
                    <a:cubicBezTo>
                      <a:pt x="428967" y="416242"/>
                      <a:pt x="403269" y="424018"/>
                      <a:pt x="375678" y="429906"/>
                    </a:cubicBezTo>
                    <a:cubicBezTo>
                      <a:pt x="369782" y="457457"/>
                      <a:pt x="361995" y="483008"/>
                      <a:pt x="352427" y="505670"/>
                    </a:cubicBezTo>
                    <a:cubicBezTo>
                      <a:pt x="347866" y="516446"/>
                      <a:pt x="342860" y="526444"/>
                      <a:pt x="337631" y="535554"/>
                    </a:cubicBezTo>
                    <a:cubicBezTo>
                      <a:pt x="403602" y="510225"/>
                      <a:pt x="456112" y="457790"/>
                      <a:pt x="481589" y="391913"/>
                    </a:cubicBezTo>
                    <a:close/>
                    <a:moveTo>
                      <a:pt x="384133" y="226609"/>
                    </a:moveTo>
                    <a:cubicBezTo>
                      <a:pt x="386915" y="251049"/>
                      <a:pt x="388361" y="276489"/>
                      <a:pt x="388361" y="302373"/>
                    </a:cubicBezTo>
                    <a:cubicBezTo>
                      <a:pt x="388361" y="328369"/>
                      <a:pt x="386915" y="353697"/>
                      <a:pt x="384133" y="378137"/>
                    </a:cubicBezTo>
                    <a:cubicBezTo>
                      <a:pt x="401600" y="373694"/>
                      <a:pt x="417842" y="368250"/>
                      <a:pt x="432639" y="362029"/>
                    </a:cubicBezTo>
                    <a:cubicBezTo>
                      <a:pt x="473690" y="344699"/>
                      <a:pt x="498165" y="322370"/>
                      <a:pt x="498165" y="302373"/>
                    </a:cubicBezTo>
                    <a:cubicBezTo>
                      <a:pt x="498165" y="282377"/>
                      <a:pt x="473690" y="260047"/>
                      <a:pt x="432639" y="242717"/>
                    </a:cubicBezTo>
                    <a:cubicBezTo>
                      <a:pt x="417842" y="236496"/>
                      <a:pt x="401600" y="231164"/>
                      <a:pt x="384133" y="226609"/>
                    </a:cubicBezTo>
                    <a:close/>
                    <a:moveTo>
                      <a:pt x="135706" y="175523"/>
                    </a:moveTo>
                    <a:cubicBezTo>
                      <a:pt x="132591" y="177189"/>
                      <a:pt x="129477" y="178300"/>
                      <a:pt x="126473" y="178856"/>
                    </a:cubicBezTo>
                    <a:cubicBezTo>
                      <a:pt x="124582" y="179189"/>
                      <a:pt x="123248" y="180744"/>
                      <a:pt x="123248" y="182633"/>
                    </a:cubicBezTo>
                    <a:lnTo>
                      <a:pt x="123248" y="192075"/>
                    </a:lnTo>
                    <a:cubicBezTo>
                      <a:pt x="122691" y="192298"/>
                      <a:pt x="122246" y="192631"/>
                      <a:pt x="121801" y="193075"/>
                    </a:cubicBezTo>
                    <a:cubicBezTo>
                      <a:pt x="121134" y="193964"/>
                      <a:pt x="120689" y="194964"/>
                      <a:pt x="120912" y="196075"/>
                    </a:cubicBezTo>
                    <a:lnTo>
                      <a:pt x="122914" y="216404"/>
                    </a:lnTo>
                    <a:cubicBezTo>
                      <a:pt x="123136" y="217960"/>
                      <a:pt x="124249" y="219293"/>
                      <a:pt x="125695" y="219737"/>
                    </a:cubicBezTo>
                    <a:cubicBezTo>
                      <a:pt x="126028" y="219737"/>
                      <a:pt x="126473" y="219848"/>
                      <a:pt x="126807" y="219848"/>
                    </a:cubicBezTo>
                    <a:cubicBezTo>
                      <a:pt x="127919" y="219848"/>
                      <a:pt x="129032" y="219293"/>
                      <a:pt x="129810" y="218293"/>
                    </a:cubicBezTo>
                    <a:lnTo>
                      <a:pt x="140600" y="204073"/>
                    </a:lnTo>
                    <a:cubicBezTo>
                      <a:pt x="141045" y="203407"/>
                      <a:pt x="141379" y="202629"/>
                      <a:pt x="141379" y="201740"/>
                    </a:cubicBezTo>
                    <a:lnTo>
                      <a:pt x="141379" y="178856"/>
                    </a:lnTo>
                    <a:cubicBezTo>
                      <a:pt x="141379" y="177523"/>
                      <a:pt x="140600" y="176301"/>
                      <a:pt x="139488" y="175634"/>
                    </a:cubicBezTo>
                    <a:cubicBezTo>
                      <a:pt x="138375" y="174968"/>
                      <a:pt x="136929" y="174856"/>
                      <a:pt x="135706" y="175523"/>
                    </a:cubicBezTo>
                    <a:close/>
                    <a:moveTo>
                      <a:pt x="87208" y="175523"/>
                    </a:moveTo>
                    <a:cubicBezTo>
                      <a:pt x="86095" y="174856"/>
                      <a:pt x="84649" y="174968"/>
                      <a:pt x="83537" y="175634"/>
                    </a:cubicBezTo>
                    <a:cubicBezTo>
                      <a:pt x="82313" y="176301"/>
                      <a:pt x="81646" y="177523"/>
                      <a:pt x="81646" y="178856"/>
                    </a:cubicBezTo>
                    <a:lnTo>
                      <a:pt x="81646" y="201740"/>
                    </a:lnTo>
                    <a:cubicBezTo>
                      <a:pt x="81646" y="202629"/>
                      <a:pt x="81868" y="203407"/>
                      <a:pt x="82425" y="204073"/>
                    </a:cubicBezTo>
                    <a:lnTo>
                      <a:pt x="93103" y="218293"/>
                    </a:lnTo>
                    <a:cubicBezTo>
                      <a:pt x="93882" y="219293"/>
                      <a:pt x="94994" y="219848"/>
                      <a:pt x="96218" y="219848"/>
                    </a:cubicBezTo>
                    <a:cubicBezTo>
                      <a:pt x="96551" y="219848"/>
                      <a:pt x="96885" y="219848"/>
                      <a:pt x="97219" y="219737"/>
                    </a:cubicBezTo>
                    <a:cubicBezTo>
                      <a:pt x="98776" y="219293"/>
                      <a:pt x="99888" y="217960"/>
                      <a:pt x="100000" y="216404"/>
                    </a:cubicBezTo>
                    <a:lnTo>
                      <a:pt x="102113" y="196075"/>
                    </a:lnTo>
                    <a:cubicBezTo>
                      <a:pt x="102224" y="194964"/>
                      <a:pt x="101891" y="193964"/>
                      <a:pt x="101112" y="193075"/>
                    </a:cubicBezTo>
                    <a:cubicBezTo>
                      <a:pt x="100778" y="192631"/>
                      <a:pt x="100222" y="192298"/>
                      <a:pt x="99666" y="192075"/>
                    </a:cubicBezTo>
                    <a:lnTo>
                      <a:pt x="99666" y="182633"/>
                    </a:lnTo>
                    <a:cubicBezTo>
                      <a:pt x="99666" y="180744"/>
                      <a:pt x="98331" y="179189"/>
                      <a:pt x="96551" y="178856"/>
                    </a:cubicBezTo>
                    <a:cubicBezTo>
                      <a:pt x="93548" y="178300"/>
                      <a:pt x="90433" y="177189"/>
                      <a:pt x="87208" y="175523"/>
                    </a:cubicBezTo>
                    <a:close/>
                    <a:moveTo>
                      <a:pt x="93214" y="72653"/>
                    </a:moveTo>
                    <a:cubicBezTo>
                      <a:pt x="82313" y="72653"/>
                      <a:pt x="71857" y="77097"/>
                      <a:pt x="66629" y="79652"/>
                    </a:cubicBezTo>
                    <a:cubicBezTo>
                      <a:pt x="65294" y="80319"/>
                      <a:pt x="64516" y="81652"/>
                      <a:pt x="64516" y="83096"/>
                    </a:cubicBezTo>
                    <a:lnTo>
                      <a:pt x="64516" y="89872"/>
                    </a:lnTo>
                    <a:lnTo>
                      <a:pt x="62959" y="89872"/>
                    </a:lnTo>
                    <a:cubicBezTo>
                      <a:pt x="60845" y="89872"/>
                      <a:pt x="59065" y="91650"/>
                      <a:pt x="59065" y="93761"/>
                    </a:cubicBezTo>
                    <a:lnTo>
                      <a:pt x="59065" y="99982"/>
                    </a:lnTo>
                    <a:cubicBezTo>
                      <a:pt x="59065" y="101315"/>
                      <a:pt x="59733" y="102537"/>
                      <a:pt x="60845" y="103203"/>
                    </a:cubicBezTo>
                    <a:lnTo>
                      <a:pt x="64516" y="105647"/>
                    </a:lnTo>
                    <a:lnTo>
                      <a:pt x="64738" y="107202"/>
                    </a:lnTo>
                    <a:cubicBezTo>
                      <a:pt x="65962" y="116423"/>
                      <a:pt x="71079" y="128199"/>
                      <a:pt x="78531" y="138974"/>
                    </a:cubicBezTo>
                    <a:cubicBezTo>
                      <a:pt x="87875" y="152527"/>
                      <a:pt x="96663" y="158526"/>
                      <a:pt x="101223" y="158526"/>
                    </a:cubicBezTo>
                    <a:lnTo>
                      <a:pt x="121801" y="158526"/>
                    </a:lnTo>
                    <a:cubicBezTo>
                      <a:pt x="126362" y="158526"/>
                      <a:pt x="135150" y="152527"/>
                      <a:pt x="144493" y="138974"/>
                    </a:cubicBezTo>
                    <a:cubicBezTo>
                      <a:pt x="151835" y="128199"/>
                      <a:pt x="156951" y="116423"/>
                      <a:pt x="158175" y="107202"/>
                    </a:cubicBezTo>
                    <a:lnTo>
                      <a:pt x="158398" y="105647"/>
                    </a:lnTo>
                    <a:lnTo>
                      <a:pt x="162179" y="103203"/>
                    </a:lnTo>
                    <a:cubicBezTo>
                      <a:pt x="163181" y="102537"/>
                      <a:pt x="163848" y="101315"/>
                      <a:pt x="163848" y="100093"/>
                    </a:cubicBezTo>
                    <a:lnTo>
                      <a:pt x="163848" y="93761"/>
                    </a:lnTo>
                    <a:cubicBezTo>
                      <a:pt x="163848" y="91650"/>
                      <a:pt x="162179" y="89872"/>
                      <a:pt x="160066" y="89872"/>
                    </a:cubicBezTo>
                    <a:lnTo>
                      <a:pt x="157953" y="89872"/>
                    </a:lnTo>
                    <a:cubicBezTo>
                      <a:pt x="157619" y="89428"/>
                      <a:pt x="157285" y="88984"/>
                      <a:pt x="156729" y="88650"/>
                    </a:cubicBezTo>
                    <a:cubicBezTo>
                      <a:pt x="155617" y="87984"/>
                      <a:pt x="154282" y="87873"/>
                      <a:pt x="153058" y="88317"/>
                    </a:cubicBezTo>
                    <a:cubicBezTo>
                      <a:pt x="147942" y="90650"/>
                      <a:pt x="142825" y="91761"/>
                      <a:pt x="137930" y="91761"/>
                    </a:cubicBezTo>
                    <a:cubicBezTo>
                      <a:pt x="129254" y="91761"/>
                      <a:pt x="121357" y="88206"/>
                      <a:pt x="114460" y="81207"/>
                    </a:cubicBezTo>
                    <a:cubicBezTo>
                      <a:pt x="109010" y="75542"/>
                      <a:pt x="101779" y="72653"/>
                      <a:pt x="93214" y="72653"/>
                    </a:cubicBezTo>
                    <a:close/>
                    <a:moveTo>
                      <a:pt x="337631" y="69193"/>
                    </a:moveTo>
                    <a:cubicBezTo>
                      <a:pt x="342860" y="78302"/>
                      <a:pt x="347866" y="88300"/>
                      <a:pt x="352427" y="99187"/>
                    </a:cubicBezTo>
                    <a:cubicBezTo>
                      <a:pt x="361995" y="121739"/>
                      <a:pt x="369782" y="147290"/>
                      <a:pt x="375678" y="174952"/>
                    </a:cubicBezTo>
                    <a:cubicBezTo>
                      <a:pt x="403269" y="180728"/>
                      <a:pt x="428967" y="188505"/>
                      <a:pt x="451551" y="198059"/>
                    </a:cubicBezTo>
                    <a:cubicBezTo>
                      <a:pt x="462454" y="202724"/>
                      <a:pt x="472466" y="207612"/>
                      <a:pt x="481589" y="212945"/>
                    </a:cubicBezTo>
                    <a:cubicBezTo>
                      <a:pt x="456112" y="147068"/>
                      <a:pt x="403602" y="94633"/>
                      <a:pt x="337631" y="69193"/>
                    </a:cubicBezTo>
                    <a:close/>
                    <a:moveTo>
                      <a:pt x="247963" y="4093"/>
                    </a:moveTo>
                    <a:cubicBezTo>
                      <a:pt x="412725" y="4093"/>
                      <a:pt x="546670" y="137958"/>
                      <a:pt x="546670" y="302373"/>
                    </a:cubicBezTo>
                    <a:cubicBezTo>
                      <a:pt x="546670" y="466899"/>
                      <a:pt x="412725" y="600653"/>
                      <a:pt x="247963" y="600653"/>
                    </a:cubicBezTo>
                    <a:cubicBezTo>
                      <a:pt x="246295" y="600653"/>
                      <a:pt x="244626" y="600653"/>
                      <a:pt x="242957" y="600653"/>
                    </a:cubicBezTo>
                    <a:lnTo>
                      <a:pt x="242957" y="551662"/>
                    </a:lnTo>
                    <a:cubicBezTo>
                      <a:pt x="244626" y="551995"/>
                      <a:pt x="246295" y="552217"/>
                      <a:pt x="247963" y="552217"/>
                    </a:cubicBezTo>
                    <a:cubicBezTo>
                      <a:pt x="268100" y="552217"/>
                      <a:pt x="290350" y="527666"/>
                      <a:pt x="307705" y="486674"/>
                    </a:cubicBezTo>
                    <a:cubicBezTo>
                      <a:pt x="314046" y="472010"/>
                      <a:pt x="319386" y="455679"/>
                      <a:pt x="323836" y="438238"/>
                    </a:cubicBezTo>
                    <a:cubicBezTo>
                      <a:pt x="299472" y="441126"/>
                      <a:pt x="273996" y="442570"/>
                      <a:pt x="247963" y="442570"/>
                    </a:cubicBezTo>
                    <a:cubicBezTo>
                      <a:pt x="246295" y="442570"/>
                      <a:pt x="244626" y="442570"/>
                      <a:pt x="242957" y="442570"/>
                    </a:cubicBezTo>
                    <a:lnTo>
                      <a:pt x="242957" y="394024"/>
                    </a:lnTo>
                    <a:cubicBezTo>
                      <a:pt x="244626" y="394024"/>
                      <a:pt x="246295" y="394135"/>
                      <a:pt x="247963" y="394135"/>
                    </a:cubicBezTo>
                    <a:cubicBezTo>
                      <a:pt x="277778" y="394135"/>
                      <a:pt x="306703" y="392024"/>
                      <a:pt x="333848" y="388136"/>
                    </a:cubicBezTo>
                    <a:cubicBezTo>
                      <a:pt x="337742" y="361029"/>
                      <a:pt x="339856" y="332146"/>
                      <a:pt x="339856" y="302373"/>
                    </a:cubicBezTo>
                    <a:cubicBezTo>
                      <a:pt x="339856" y="272712"/>
                      <a:pt x="337742" y="243828"/>
                      <a:pt x="333848" y="216722"/>
                    </a:cubicBezTo>
                    <a:cubicBezTo>
                      <a:pt x="306703" y="212723"/>
                      <a:pt x="277778" y="210723"/>
                      <a:pt x="247963" y="210723"/>
                    </a:cubicBezTo>
                    <a:cubicBezTo>
                      <a:pt x="246295" y="210723"/>
                      <a:pt x="244626" y="210723"/>
                      <a:pt x="242957" y="210723"/>
                    </a:cubicBezTo>
                    <a:lnTo>
                      <a:pt x="242957" y="162287"/>
                    </a:lnTo>
                    <a:cubicBezTo>
                      <a:pt x="244626" y="162287"/>
                      <a:pt x="246295" y="162176"/>
                      <a:pt x="247963" y="162176"/>
                    </a:cubicBezTo>
                    <a:cubicBezTo>
                      <a:pt x="273996" y="162176"/>
                      <a:pt x="299472" y="163731"/>
                      <a:pt x="323836" y="166509"/>
                    </a:cubicBezTo>
                    <a:cubicBezTo>
                      <a:pt x="319386" y="149067"/>
                      <a:pt x="314046" y="132848"/>
                      <a:pt x="307705" y="118073"/>
                    </a:cubicBezTo>
                    <a:cubicBezTo>
                      <a:pt x="290350" y="77080"/>
                      <a:pt x="268100" y="52640"/>
                      <a:pt x="247963" y="52640"/>
                    </a:cubicBezTo>
                    <a:cubicBezTo>
                      <a:pt x="246295" y="52640"/>
                      <a:pt x="244626" y="52862"/>
                      <a:pt x="242957" y="53196"/>
                    </a:cubicBezTo>
                    <a:lnTo>
                      <a:pt x="242957" y="4204"/>
                    </a:lnTo>
                    <a:cubicBezTo>
                      <a:pt x="244626" y="4204"/>
                      <a:pt x="246295" y="4093"/>
                      <a:pt x="247963" y="4093"/>
                    </a:cubicBezTo>
                    <a:close/>
                    <a:moveTo>
                      <a:pt x="101779" y="0"/>
                    </a:moveTo>
                    <a:lnTo>
                      <a:pt x="121134" y="0"/>
                    </a:lnTo>
                    <a:cubicBezTo>
                      <a:pt x="154171" y="0"/>
                      <a:pt x="180978" y="26773"/>
                      <a:pt x="180978" y="59656"/>
                    </a:cubicBezTo>
                    <a:lnTo>
                      <a:pt x="180978" y="78430"/>
                    </a:lnTo>
                    <a:cubicBezTo>
                      <a:pt x="183203" y="81541"/>
                      <a:pt x="184315" y="85318"/>
                      <a:pt x="184315" y="89095"/>
                    </a:cubicBezTo>
                    <a:lnTo>
                      <a:pt x="184315" y="102426"/>
                    </a:lnTo>
                    <a:cubicBezTo>
                      <a:pt x="184315" y="107869"/>
                      <a:pt x="181868" y="113090"/>
                      <a:pt x="177752" y="116534"/>
                    </a:cubicBezTo>
                    <a:cubicBezTo>
                      <a:pt x="176751" y="119867"/>
                      <a:pt x="175416" y="123311"/>
                      <a:pt x="173859" y="126643"/>
                    </a:cubicBezTo>
                    <a:cubicBezTo>
                      <a:pt x="170856" y="134753"/>
                      <a:pt x="166406" y="143085"/>
                      <a:pt x="161067" y="150861"/>
                    </a:cubicBezTo>
                    <a:cubicBezTo>
                      <a:pt x="158842" y="154083"/>
                      <a:pt x="155839" y="157860"/>
                      <a:pt x="152502" y="161748"/>
                    </a:cubicBezTo>
                    <a:cubicBezTo>
                      <a:pt x="155505" y="163192"/>
                      <a:pt x="158175" y="165192"/>
                      <a:pt x="160400" y="167747"/>
                    </a:cubicBezTo>
                    <a:lnTo>
                      <a:pt x="204115" y="176412"/>
                    </a:lnTo>
                    <a:cubicBezTo>
                      <a:pt x="215461" y="178745"/>
                      <a:pt x="223692" y="188743"/>
                      <a:pt x="223692" y="200407"/>
                    </a:cubicBezTo>
                    <a:lnTo>
                      <a:pt x="223692" y="358044"/>
                    </a:lnTo>
                    <a:cubicBezTo>
                      <a:pt x="223692" y="361710"/>
                      <a:pt x="222913" y="365154"/>
                      <a:pt x="221467" y="368265"/>
                    </a:cubicBezTo>
                    <a:lnTo>
                      <a:pt x="221467" y="385484"/>
                    </a:lnTo>
                    <a:cubicBezTo>
                      <a:pt x="221467" y="397259"/>
                      <a:pt x="211901" y="406813"/>
                      <a:pt x="200110" y="406813"/>
                    </a:cubicBezTo>
                    <a:cubicBezTo>
                      <a:pt x="195772" y="406813"/>
                      <a:pt x="191879" y="405591"/>
                      <a:pt x="188431" y="403369"/>
                    </a:cubicBezTo>
                    <a:lnTo>
                      <a:pt x="188431" y="566561"/>
                    </a:lnTo>
                    <a:cubicBezTo>
                      <a:pt x="188431" y="587668"/>
                      <a:pt x="171301" y="604887"/>
                      <a:pt x="150166" y="604887"/>
                    </a:cubicBezTo>
                    <a:cubicBezTo>
                      <a:pt x="129032" y="604887"/>
                      <a:pt x="111902" y="587668"/>
                      <a:pt x="111902" y="566561"/>
                    </a:cubicBezTo>
                    <a:cubicBezTo>
                      <a:pt x="111902" y="587668"/>
                      <a:pt x="94772" y="604887"/>
                      <a:pt x="73526" y="604887"/>
                    </a:cubicBezTo>
                    <a:cubicBezTo>
                      <a:pt x="52391" y="604887"/>
                      <a:pt x="35261" y="587668"/>
                      <a:pt x="35261" y="566561"/>
                    </a:cubicBezTo>
                    <a:lnTo>
                      <a:pt x="35261" y="403369"/>
                    </a:lnTo>
                    <a:cubicBezTo>
                      <a:pt x="31924" y="405591"/>
                      <a:pt x="27920" y="406813"/>
                      <a:pt x="23582" y="406813"/>
                    </a:cubicBezTo>
                    <a:cubicBezTo>
                      <a:pt x="11791" y="406813"/>
                      <a:pt x="2225" y="397259"/>
                      <a:pt x="2225" y="385484"/>
                    </a:cubicBezTo>
                    <a:lnTo>
                      <a:pt x="2225" y="368265"/>
                    </a:lnTo>
                    <a:cubicBezTo>
                      <a:pt x="779" y="365154"/>
                      <a:pt x="0" y="361710"/>
                      <a:pt x="0" y="358044"/>
                    </a:cubicBezTo>
                    <a:lnTo>
                      <a:pt x="0" y="200296"/>
                    </a:lnTo>
                    <a:cubicBezTo>
                      <a:pt x="0" y="188743"/>
                      <a:pt x="8231" y="178745"/>
                      <a:pt x="19577" y="176412"/>
                    </a:cubicBezTo>
                    <a:lnTo>
                      <a:pt x="62625" y="167747"/>
                    </a:lnTo>
                    <a:cubicBezTo>
                      <a:pt x="64850" y="165192"/>
                      <a:pt x="67519" y="163192"/>
                      <a:pt x="70522" y="161748"/>
                    </a:cubicBezTo>
                    <a:cubicBezTo>
                      <a:pt x="67074" y="157971"/>
                      <a:pt x="64182" y="154083"/>
                      <a:pt x="61957" y="150861"/>
                    </a:cubicBezTo>
                    <a:cubicBezTo>
                      <a:pt x="56618" y="143085"/>
                      <a:pt x="52169" y="134753"/>
                      <a:pt x="49054" y="126643"/>
                    </a:cubicBezTo>
                    <a:cubicBezTo>
                      <a:pt x="47497" y="123311"/>
                      <a:pt x="46273" y="119867"/>
                      <a:pt x="45161" y="116534"/>
                    </a:cubicBezTo>
                    <a:cubicBezTo>
                      <a:pt x="41045" y="113090"/>
                      <a:pt x="38598" y="107869"/>
                      <a:pt x="38598" y="102426"/>
                    </a:cubicBezTo>
                    <a:lnTo>
                      <a:pt x="38598" y="89095"/>
                    </a:lnTo>
                    <a:cubicBezTo>
                      <a:pt x="38598" y="85318"/>
                      <a:pt x="39822" y="81541"/>
                      <a:pt x="42047" y="78430"/>
                    </a:cubicBezTo>
                    <a:lnTo>
                      <a:pt x="42047" y="59656"/>
                    </a:lnTo>
                    <a:cubicBezTo>
                      <a:pt x="42047" y="26773"/>
                      <a:pt x="68854" y="0"/>
                      <a:pt x="101779" y="0"/>
                    </a:cubicBezTo>
                    <a:close/>
                  </a:path>
                </a:pathLst>
              </a:custGeom>
              <a:solidFill>
                <a:schemeClr val="bg1"/>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cxnSp>
          <p:nvCxnSpPr>
            <p:cNvPr id="13" name="直接箭头连接符 12"/>
            <p:cNvCxnSpPr/>
            <p:nvPr/>
          </p:nvCxnSpPr>
          <p:spPr>
            <a:xfrm>
              <a:off x="7477653" y="3575843"/>
              <a:ext cx="0" cy="84655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sp>
          <p:nvSpPr>
            <p:cNvPr id="23" name="íSľíḍe">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BAF77048-6151-4B25-B98F-2C92E82F4B6F}"/>
                </a:ext>
              </a:extLst>
            </p:cNvPr>
            <p:cNvSpPr txBox="1"/>
            <p:nvPr/>
          </p:nvSpPr>
          <p:spPr bwMode="auto">
            <a:xfrm>
              <a:off x="8963025" y="4493037"/>
              <a:ext cx="255587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04.Text here</a:t>
              </a:r>
            </a:p>
          </p:txBody>
        </p:sp>
        <p:grpSp>
          <p:nvGrpSpPr>
            <p:cNvPr id="15" name="ïṣḻïḑê"/>
            <p:cNvGrpSpPr/>
            <p:nvPr/>
          </p:nvGrpSpPr>
          <p:grpSpPr>
            <a:xfrm>
              <a:off x="9859962" y="2743200"/>
              <a:ext cx="762000" cy="762000"/>
              <a:chOff x="9859962" y="2743200"/>
              <a:chExt cx="762000" cy="762000"/>
            </a:xfrm>
          </p:grpSpPr>
          <p:sp>
            <p:nvSpPr>
              <p:cNvPr id="20" name="ïṡľíḑê"/>
              <p:cNvSpPr/>
              <p:nvPr/>
            </p:nvSpPr>
            <p:spPr>
              <a:xfrm>
                <a:off x="9859962" y="2743200"/>
                <a:ext cx="762000" cy="762000"/>
              </a:xfrm>
              <a:prstGeom prst="ellipse">
                <a:avLst/>
              </a:prstGeom>
              <a:solidFill>
                <a:srgbClr val="EB6D4A"/>
              </a:solidFill>
              <a:ln w="28575">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21" name="íṩļiḓe"/>
              <p:cNvSpPr/>
              <p:nvPr/>
            </p:nvSpPr>
            <p:spPr>
              <a:xfrm>
                <a:off x="10024560" y="2904565"/>
                <a:ext cx="432804" cy="439270"/>
              </a:xfrm>
              <a:custGeom>
                <a:avLst/>
                <a:gdLst>
                  <a:gd name="connsiteX0" fmla="*/ 322492 w 599806"/>
                  <a:gd name="connsiteY0" fmla="*/ 361615 h 608768"/>
                  <a:gd name="connsiteX1" fmla="*/ 258086 w 599806"/>
                  <a:gd name="connsiteY1" fmla="*/ 442798 h 608768"/>
                  <a:gd name="connsiteX2" fmla="*/ 339393 w 599806"/>
                  <a:gd name="connsiteY2" fmla="*/ 378490 h 608768"/>
                  <a:gd name="connsiteX3" fmla="*/ 329572 w 599806"/>
                  <a:gd name="connsiteY3" fmla="*/ 371421 h 608768"/>
                  <a:gd name="connsiteX4" fmla="*/ 322492 w 599806"/>
                  <a:gd name="connsiteY4" fmla="*/ 361615 h 608768"/>
                  <a:gd name="connsiteX5" fmla="*/ 349099 w 599806"/>
                  <a:gd name="connsiteY5" fmla="*/ 337784 h 608768"/>
                  <a:gd name="connsiteX6" fmla="*/ 349099 w 599806"/>
                  <a:gd name="connsiteY6" fmla="*/ 351923 h 608768"/>
                  <a:gd name="connsiteX7" fmla="*/ 363259 w 599806"/>
                  <a:gd name="connsiteY7" fmla="*/ 351923 h 608768"/>
                  <a:gd name="connsiteX8" fmla="*/ 457227 w 599806"/>
                  <a:gd name="connsiteY8" fmla="*/ 229763 h 608768"/>
                  <a:gd name="connsiteX9" fmla="*/ 467062 w 599806"/>
                  <a:gd name="connsiteY9" fmla="*/ 234138 h 608768"/>
                  <a:gd name="connsiteX10" fmla="*/ 468204 w 599806"/>
                  <a:gd name="connsiteY10" fmla="*/ 254206 h 608768"/>
                  <a:gd name="connsiteX11" fmla="*/ 393635 w 599806"/>
                  <a:gd name="connsiteY11" fmla="*/ 348274 h 608768"/>
                  <a:gd name="connsiteX12" fmla="*/ 382787 w 599806"/>
                  <a:gd name="connsiteY12" fmla="*/ 371421 h 608768"/>
                  <a:gd name="connsiteX13" fmla="*/ 359491 w 599806"/>
                  <a:gd name="connsiteY13" fmla="*/ 382253 h 608768"/>
                  <a:gd name="connsiteX14" fmla="*/ 265395 w 599806"/>
                  <a:gd name="connsiteY14" fmla="*/ 456709 h 608768"/>
                  <a:gd name="connsiteX15" fmla="*/ 245296 w 599806"/>
                  <a:gd name="connsiteY15" fmla="*/ 455569 h 608768"/>
                  <a:gd name="connsiteX16" fmla="*/ 244154 w 599806"/>
                  <a:gd name="connsiteY16" fmla="*/ 435501 h 608768"/>
                  <a:gd name="connsiteX17" fmla="*/ 318723 w 599806"/>
                  <a:gd name="connsiteY17" fmla="*/ 341547 h 608768"/>
                  <a:gd name="connsiteX18" fmla="*/ 329572 w 599806"/>
                  <a:gd name="connsiteY18" fmla="*/ 318286 h 608768"/>
                  <a:gd name="connsiteX19" fmla="*/ 352753 w 599806"/>
                  <a:gd name="connsiteY19" fmla="*/ 307454 h 608768"/>
                  <a:gd name="connsiteX20" fmla="*/ 446964 w 599806"/>
                  <a:gd name="connsiteY20" fmla="*/ 232998 h 608768"/>
                  <a:gd name="connsiteX21" fmla="*/ 457227 w 599806"/>
                  <a:gd name="connsiteY21" fmla="*/ 229763 h 608768"/>
                  <a:gd name="connsiteX22" fmla="*/ 136593 w 599806"/>
                  <a:gd name="connsiteY22" fmla="*/ 176654 h 608768"/>
                  <a:gd name="connsiteX23" fmla="*/ 127228 w 599806"/>
                  <a:gd name="connsiteY23" fmla="*/ 179962 h 608768"/>
                  <a:gd name="connsiteX24" fmla="*/ 124030 w 599806"/>
                  <a:gd name="connsiteY24" fmla="*/ 183725 h 608768"/>
                  <a:gd name="connsiteX25" fmla="*/ 124030 w 599806"/>
                  <a:gd name="connsiteY25" fmla="*/ 193419 h 608768"/>
                  <a:gd name="connsiteX26" fmla="*/ 122545 w 599806"/>
                  <a:gd name="connsiteY26" fmla="*/ 194331 h 608768"/>
                  <a:gd name="connsiteX27" fmla="*/ 121632 w 599806"/>
                  <a:gd name="connsiteY27" fmla="*/ 197296 h 608768"/>
                  <a:gd name="connsiteX28" fmla="*/ 123688 w 599806"/>
                  <a:gd name="connsiteY28" fmla="*/ 217824 h 608768"/>
                  <a:gd name="connsiteX29" fmla="*/ 126543 w 599806"/>
                  <a:gd name="connsiteY29" fmla="*/ 221132 h 608768"/>
                  <a:gd name="connsiteX30" fmla="*/ 127571 w 599806"/>
                  <a:gd name="connsiteY30" fmla="*/ 221246 h 608768"/>
                  <a:gd name="connsiteX31" fmla="*/ 130654 w 599806"/>
                  <a:gd name="connsiteY31" fmla="*/ 219763 h 608768"/>
                  <a:gd name="connsiteX32" fmla="*/ 141504 w 599806"/>
                  <a:gd name="connsiteY32" fmla="*/ 205394 h 608768"/>
                  <a:gd name="connsiteX33" fmla="*/ 142189 w 599806"/>
                  <a:gd name="connsiteY33" fmla="*/ 203113 h 608768"/>
                  <a:gd name="connsiteX34" fmla="*/ 142189 w 599806"/>
                  <a:gd name="connsiteY34" fmla="*/ 180076 h 608768"/>
                  <a:gd name="connsiteX35" fmla="*/ 140362 w 599806"/>
                  <a:gd name="connsiteY35" fmla="*/ 176769 h 608768"/>
                  <a:gd name="connsiteX36" fmla="*/ 136593 w 599806"/>
                  <a:gd name="connsiteY36" fmla="*/ 176654 h 608768"/>
                  <a:gd name="connsiteX37" fmla="*/ 87826 w 599806"/>
                  <a:gd name="connsiteY37" fmla="*/ 176654 h 608768"/>
                  <a:gd name="connsiteX38" fmla="*/ 83943 w 599806"/>
                  <a:gd name="connsiteY38" fmla="*/ 176769 h 608768"/>
                  <a:gd name="connsiteX39" fmla="*/ 82116 w 599806"/>
                  <a:gd name="connsiteY39" fmla="*/ 180076 h 608768"/>
                  <a:gd name="connsiteX40" fmla="*/ 82116 w 599806"/>
                  <a:gd name="connsiteY40" fmla="*/ 203113 h 608768"/>
                  <a:gd name="connsiteX41" fmla="*/ 82915 w 599806"/>
                  <a:gd name="connsiteY41" fmla="*/ 205394 h 608768"/>
                  <a:gd name="connsiteX42" fmla="*/ 93765 w 599806"/>
                  <a:gd name="connsiteY42" fmla="*/ 219763 h 608768"/>
                  <a:gd name="connsiteX43" fmla="*/ 96849 w 599806"/>
                  <a:gd name="connsiteY43" fmla="*/ 221246 h 608768"/>
                  <a:gd name="connsiteX44" fmla="*/ 97877 w 599806"/>
                  <a:gd name="connsiteY44" fmla="*/ 221132 h 608768"/>
                  <a:gd name="connsiteX45" fmla="*/ 100618 w 599806"/>
                  <a:gd name="connsiteY45" fmla="*/ 217824 h 608768"/>
                  <a:gd name="connsiteX46" fmla="*/ 102787 w 599806"/>
                  <a:gd name="connsiteY46" fmla="*/ 197296 h 608768"/>
                  <a:gd name="connsiteX47" fmla="*/ 101760 w 599806"/>
                  <a:gd name="connsiteY47" fmla="*/ 194331 h 608768"/>
                  <a:gd name="connsiteX48" fmla="*/ 100275 w 599806"/>
                  <a:gd name="connsiteY48" fmla="*/ 193419 h 608768"/>
                  <a:gd name="connsiteX49" fmla="*/ 100275 w 599806"/>
                  <a:gd name="connsiteY49" fmla="*/ 183725 h 608768"/>
                  <a:gd name="connsiteX50" fmla="*/ 97191 w 599806"/>
                  <a:gd name="connsiteY50" fmla="*/ 179962 h 608768"/>
                  <a:gd name="connsiteX51" fmla="*/ 87826 w 599806"/>
                  <a:gd name="connsiteY51" fmla="*/ 176654 h 608768"/>
                  <a:gd name="connsiteX52" fmla="*/ 356190 w 599806"/>
                  <a:gd name="connsiteY52" fmla="*/ 149170 h 608768"/>
                  <a:gd name="connsiteX53" fmla="*/ 342598 w 599806"/>
                  <a:gd name="connsiteY53" fmla="*/ 149626 h 608768"/>
                  <a:gd name="connsiteX54" fmla="*/ 356190 w 599806"/>
                  <a:gd name="connsiteY54" fmla="*/ 168671 h 608768"/>
                  <a:gd name="connsiteX55" fmla="*/ 369781 w 599806"/>
                  <a:gd name="connsiteY55" fmla="*/ 149626 h 608768"/>
                  <a:gd name="connsiteX56" fmla="*/ 356190 w 599806"/>
                  <a:gd name="connsiteY56" fmla="*/ 149170 h 608768"/>
                  <a:gd name="connsiteX57" fmla="*/ 356190 w 599806"/>
                  <a:gd name="connsiteY57" fmla="*/ 101614 h 608768"/>
                  <a:gd name="connsiteX58" fmla="*/ 599806 w 599806"/>
                  <a:gd name="connsiteY58" fmla="*/ 344866 h 608768"/>
                  <a:gd name="connsiteX59" fmla="*/ 356190 w 599806"/>
                  <a:gd name="connsiteY59" fmla="*/ 588233 h 608768"/>
                  <a:gd name="connsiteX60" fmla="*/ 220047 w 599806"/>
                  <a:gd name="connsiteY60" fmla="*/ 546608 h 608768"/>
                  <a:gd name="connsiteX61" fmla="*/ 220047 w 599806"/>
                  <a:gd name="connsiteY61" fmla="*/ 485595 h 608768"/>
                  <a:gd name="connsiteX62" fmla="*/ 321012 w 599806"/>
                  <a:gd name="connsiteY62" fmla="*/ 537484 h 608768"/>
                  <a:gd name="connsiteX63" fmla="*/ 348423 w 599806"/>
                  <a:gd name="connsiteY63" fmla="*/ 499280 h 608768"/>
                  <a:gd name="connsiteX64" fmla="*/ 356190 w 599806"/>
                  <a:gd name="connsiteY64" fmla="*/ 495288 h 608768"/>
                  <a:gd name="connsiteX65" fmla="*/ 363956 w 599806"/>
                  <a:gd name="connsiteY65" fmla="*/ 499280 h 608768"/>
                  <a:gd name="connsiteX66" fmla="*/ 391367 w 599806"/>
                  <a:gd name="connsiteY66" fmla="*/ 537484 h 608768"/>
                  <a:gd name="connsiteX67" fmla="*/ 548981 w 599806"/>
                  <a:gd name="connsiteY67" fmla="*/ 379992 h 608768"/>
                  <a:gd name="connsiteX68" fmla="*/ 510834 w 599806"/>
                  <a:gd name="connsiteY68" fmla="*/ 352621 h 608768"/>
                  <a:gd name="connsiteX69" fmla="*/ 506837 w 599806"/>
                  <a:gd name="connsiteY69" fmla="*/ 344866 h 608768"/>
                  <a:gd name="connsiteX70" fmla="*/ 510834 w 599806"/>
                  <a:gd name="connsiteY70" fmla="*/ 337112 h 608768"/>
                  <a:gd name="connsiteX71" fmla="*/ 548981 w 599806"/>
                  <a:gd name="connsiteY71" fmla="*/ 309855 h 608768"/>
                  <a:gd name="connsiteX72" fmla="*/ 391367 w 599806"/>
                  <a:gd name="connsiteY72" fmla="*/ 152363 h 608768"/>
                  <a:gd name="connsiteX73" fmla="*/ 363956 w 599806"/>
                  <a:gd name="connsiteY73" fmla="*/ 190453 h 608768"/>
                  <a:gd name="connsiteX74" fmla="*/ 356190 w 599806"/>
                  <a:gd name="connsiteY74" fmla="*/ 194445 h 608768"/>
                  <a:gd name="connsiteX75" fmla="*/ 348423 w 599806"/>
                  <a:gd name="connsiteY75" fmla="*/ 190453 h 608768"/>
                  <a:gd name="connsiteX76" fmla="*/ 321012 w 599806"/>
                  <a:gd name="connsiteY76" fmla="*/ 152363 h 608768"/>
                  <a:gd name="connsiteX77" fmla="*/ 250999 w 599806"/>
                  <a:gd name="connsiteY77" fmla="*/ 179847 h 608768"/>
                  <a:gd name="connsiteX78" fmla="*/ 212966 w 599806"/>
                  <a:gd name="connsiteY78" fmla="*/ 148143 h 608768"/>
                  <a:gd name="connsiteX79" fmla="*/ 356190 w 599806"/>
                  <a:gd name="connsiteY79" fmla="*/ 101614 h 608768"/>
                  <a:gd name="connsiteX80" fmla="*/ 93765 w 599806"/>
                  <a:gd name="connsiteY80" fmla="*/ 73102 h 608768"/>
                  <a:gd name="connsiteX81" fmla="*/ 67040 w 599806"/>
                  <a:gd name="connsiteY81" fmla="*/ 80173 h 608768"/>
                  <a:gd name="connsiteX82" fmla="*/ 64870 w 599806"/>
                  <a:gd name="connsiteY82" fmla="*/ 83594 h 608768"/>
                  <a:gd name="connsiteX83" fmla="*/ 64870 w 599806"/>
                  <a:gd name="connsiteY83" fmla="*/ 90551 h 608768"/>
                  <a:gd name="connsiteX84" fmla="*/ 63271 w 599806"/>
                  <a:gd name="connsiteY84" fmla="*/ 90551 h 608768"/>
                  <a:gd name="connsiteX85" fmla="*/ 59388 w 599806"/>
                  <a:gd name="connsiteY85" fmla="*/ 94315 h 608768"/>
                  <a:gd name="connsiteX86" fmla="*/ 59388 w 599806"/>
                  <a:gd name="connsiteY86" fmla="*/ 100701 h 608768"/>
                  <a:gd name="connsiteX87" fmla="*/ 61216 w 599806"/>
                  <a:gd name="connsiteY87" fmla="*/ 103894 h 608768"/>
                  <a:gd name="connsiteX88" fmla="*/ 64870 w 599806"/>
                  <a:gd name="connsiteY88" fmla="*/ 106289 h 608768"/>
                  <a:gd name="connsiteX89" fmla="*/ 65099 w 599806"/>
                  <a:gd name="connsiteY89" fmla="*/ 107886 h 608768"/>
                  <a:gd name="connsiteX90" fmla="*/ 78918 w 599806"/>
                  <a:gd name="connsiteY90" fmla="*/ 139818 h 608768"/>
                  <a:gd name="connsiteX91" fmla="*/ 101760 w 599806"/>
                  <a:gd name="connsiteY91" fmla="*/ 159662 h 608768"/>
                  <a:gd name="connsiteX92" fmla="*/ 122545 w 599806"/>
                  <a:gd name="connsiteY92" fmla="*/ 159662 h 608768"/>
                  <a:gd name="connsiteX93" fmla="*/ 145387 w 599806"/>
                  <a:gd name="connsiteY93" fmla="*/ 139818 h 608768"/>
                  <a:gd name="connsiteX94" fmla="*/ 159206 w 599806"/>
                  <a:gd name="connsiteY94" fmla="*/ 107886 h 608768"/>
                  <a:gd name="connsiteX95" fmla="*/ 159435 w 599806"/>
                  <a:gd name="connsiteY95" fmla="*/ 106289 h 608768"/>
                  <a:gd name="connsiteX96" fmla="*/ 163203 w 599806"/>
                  <a:gd name="connsiteY96" fmla="*/ 103894 h 608768"/>
                  <a:gd name="connsiteX97" fmla="*/ 164917 w 599806"/>
                  <a:gd name="connsiteY97" fmla="*/ 100701 h 608768"/>
                  <a:gd name="connsiteX98" fmla="*/ 164917 w 599806"/>
                  <a:gd name="connsiteY98" fmla="*/ 94315 h 608768"/>
                  <a:gd name="connsiteX99" fmla="*/ 161034 w 599806"/>
                  <a:gd name="connsiteY99" fmla="*/ 90551 h 608768"/>
                  <a:gd name="connsiteX100" fmla="*/ 158978 w 599806"/>
                  <a:gd name="connsiteY100" fmla="*/ 90551 h 608768"/>
                  <a:gd name="connsiteX101" fmla="*/ 157722 w 599806"/>
                  <a:gd name="connsiteY101" fmla="*/ 89183 h 608768"/>
                  <a:gd name="connsiteX102" fmla="*/ 154067 w 599806"/>
                  <a:gd name="connsiteY102" fmla="*/ 88954 h 608768"/>
                  <a:gd name="connsiteX103" fmla="*/ 138763 w 599806"/>
                  <a:gd name="connsiteY103" fmla="*/ 92376 h 608768"/>
                  <a:gd name="connsiteX104" fmla="*/ 115236 w 599806"/>
                  <a:gd name="connsiteY104" fmla="*/ 81656 h 608768"/>
                  <a:gd name="connsiteX105" fmla="*/ 93765 w 599806"/>
                  <a:gd name="connsiteY105" fmla="*/ 73102 h 608768"/>
                  <a:gd name="connsiteX106" fmla="*/ 102445 w 599806"/>
                  <a:gd name="connsiteY106" fmla="*/ 0 h 608768"/>
                  <a:gd name="connsiteX107" fmla="*/ 121974 w 599806"/>
                  <a:gd name="connsiteY107" fmla="*/ 0 h 608768"/>
                  <a:gd name="connsiteX108" fmla="*/ 182048 w 599806"/>
                  <a:gd name="connsiteY108" fmla="*/ 60101 h 608768"/>
                  <a:gd name="connsiteX109" fmla="*/ 182048 w 599806"/>
                  <a:gd name="connsiteY109" fmla="*/ 78919 h 608768"/>
                  <a:gd name="connsiteX110" fmla="*/ 185474 w 599806"/>
                  <a:gd name="connsiteY110" fmla="*/ 89639 h 608768"/>
                  <a:gd name="connsiteX111" fmla="*/ 185474 w 599806"/>
                  <a:gd name="connsiteY111" fmla="*/ 103096 h 608768"/>
                  <a:gd name="connsiteX112" fmla="*/ 178850 w 599806"/>
                  <a:gd name="connsiteY112" fmla="*/ 117237 h 608768"/>
                  <a:gd name="connsiteX113" fmla="*/ 174967 w 599806"/>
                  <a:gd name="connsiteY113" fmla="*/ 127501 h 608768"/>
                  <a:gd name="connsiteX114" fmla="*/ 162061 w 599806"/>
                  <a:gd name="connsiteY114" fmla="*/ 151793 h 608768"/>
                  <a:gd name="connsiteX115" fmla="*/ 153382 w 599806"/>
                  <a:gd name="connsiteY115" fmla="*/ 162741 h 608768"/>
                  <a:gd name="connsiteX116" fmla="*/ 161376 w 599806"/>
                  <a:gd name="connsiteY116" fmla="*/ 168785 h 608768"/>
                  <a:gd name="connsiteX117" fmla="*/ 205460 w 599806"/>
                  <a:gd name="connsiteY117" fmla="*/ 177567 h 608768"/>
                  <a:gd name="connsiteX118" fmla="*/ 225104 w 599806"/>
                  <a:gd name="connsiteY118" fmla="*/ 201630 h 608768"/>
                  <a:gd name="connsiteX119" fmla="*/ 225104 w 599806"/>
                  <a:gd name="connsiteY119" fmla="*/ 360380 h 608768"/>
                  <a:gd name="connsiteX120" fmla="*/ 222820 w 599806"/>
                  <a:gd name="connsiteY120" fmla="*/ 370644 h 608768"/>
                  <a:gd name="connsiteX121" fmla="*/ 222820 w 599806"/>
                  <a:gd name="connsiteY121" fmla="*/ 387978 h 608768"/>
                  <a:gd name="connsiteX122" fmla="*/ 201349 w 599806"/>
                  <a:gd name="connsiteY122" fmla="*/ 409419 h 608768"/>
                  <a:gd name="connsiteX123" fmla="*/ 189700 w 599806"/>
                  <a:gd name="connsiteY123" fmla="*/ 405997 h 608768"/>
                  <a:gd name="connsiteX124" fmla="*/ 189700 w 599806"/>
                  <a:gd name="connsiteY124" fmla="*/ 570221 h 608768"/>
                  <a:gd name="connsiteX125" fmla="*/ 151097 w 599806"/>
                  <a:gd name="connsiteY125" fmla="*/ 608768 h 608768"/>
                  <a:gd name="connsiteX126" fmla="*/ 112609 w 599806"/>
                  <a:gd name="connsiteY126" fmla="*/ 570221 h 608768"/>
                  <a:gd name="connsiteX127" fmla="*/ 74007 w 599806"/>
                  <a:gd name="connsiteY127" fmla="*/ 608768 h 608768"/>
                  <a:gd name="connsiteX128" fmla="*/ 35405 w 599806"/>
                  <a:gd name="connsiteY128" fmla="*/ 570221 h 608768"/>
                  <a:gd name="connsiteX129" fmla="*/ 35405 w 599806"/>
                  <a:gd name="connsiteY129" fmla="*/ 405997 h 608768"/>
                  <a:gd name="connsiteX130" fmla="*/ 23756 w 599806"/>
                  <a:gd name="connsiteY130" fmla="*/ 409419 h 608768"/>
                  <a:gd name="connsiteX131" fmla="*/ 2284 w 599806"/>
                  <a:gd name="connsiteY131" fmla="*/ 387978 h 608768"/>
                  <a:gd name="connsiteX132" fmla="*/ 2284 w 599806"/>
                  <a:gd name="connsiteY132" fmla="*/ 370644 h 608768"/>
                  <a:gd name="connsiteX133" fmla="*/ 0 w 599806"/>
                  <a:gd name="connsiteY133" fmla="*/ 360380 h 608768"/>
                  <a:gd name="connsiteX134" fmla="*/ 0 w 599806"/>
                  <a:gd name="connsiteY134" fmla="*/ 201630 h 608768"/>
                  <a:gd name="connsiteX135" fmla="*/ 19644 w 599806"/>
                  <a:gd name="connsiteY135" fmla="*/ 177567 h 608768"/>
                  <a:gd name="connsiteX136" fmla="*/ 62929 w 599806"/>
                  <a:gd name="connsiteY136" fmla="*/ 168785 h 608768"/>
                  <a:gd name="connsiteX137" fmla="*/ 70923 w 599806"/>
                  <a:gd name="connsiteY137" fmla="*/ 162855 h 608768"/>
                  <a:gd name="connsiteX138" fmla="*/ 62358 w 599806"/>
                  <a:gd name="connsiteY138" fmla="*/ 151793 h 608768"/>
                  <a:gd name="connsiteX139" fmla="*/ 49338 w 599806"/>
                  <a:gd name="connsiteY139" fmla="*/ 127501 h 608768"/>
                  <a:gd name="connsiteX140" fmla="*/ 45455 w 599806"/>
                  <a:gd name="connsiteY140" fmla="*/ 117237 h 608768"/>
                  <a:gd name="connsiteX141" fmla="*/ 38831 w 599806"/>
                  <a:gd name="connsiteY141" fmla="*/ 103096 h 608768"/>
                  <a:gd name="connsiteX142" fmla="*/ 38831 w 599806"/>
                  <a:gd name="connsiteY142" fmla="*/ 89639 h 608768"/>
                  <a:gd name="connsiteX143" fmla="*/ 42257 w 599806"/>
                  <a:gd name="connsiteY143" fmla="*/ 78919 h 608768"/>
                  <a:gd name="connsiteX144" fmla="*/ 42257 w 599806"/>
                  <a:gd name="connsiteY144" fmla="*/ 60101 h 608768"/>
                  <a:gd name="connsiteX145" fmla="*/ 102445 w 599806"/>
                  <a:gd name="connsiteY145"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9806" h="608768">
                    <a:moveTo>
                      <a:pt x="322492" y="361615"/>
                    </a:moveTo>
                    <a:lnTo>
                      <a:pt x="258086" y="442798"/>
                    </a:lnTo>
                    <a:lnTo>
                      <a:pt x="339393" y="378490"/>
                    </a:lnTo>
                    <a:cubicBezTo>
                      <a:pt x="335853" y="376780"/>
                      <a:pt x="332541" y="374385"/>
                      <a:pt x="329572" y="371421"/>
                    </a:cubicBezTo>
                    <a:cubicBezTo>
                      <a:pt x="326603" y="368456"/>
                      <a:pt x="324205" y="365149"/>
                      <a:pt x="322492" y="361615"/>
                    </a:cubicBezTo>
                    <a:close/>
                    <a:moveTo>
                      <a:pt x="349099" y="337784"/>
                    </a:moveTo>
                    <a:cubicBezTo>
                      <a:pt x="345217" y="341775"/>
                      <a:pt x="345217" y="348046"/>
                      <a:pt x="349099" y="351923"/>
                    </a:cubicBezTo>
                    <a:cubicBezTo>
                      <a:pt x="352982" y="355800"/>
                      <a:pt x="359377" y="355800"/>
                      <a:pt x="363259" y="351923"/>
                    </a:cubicBezTo>
                    <a:close/>
                    <a:moveTo>
                      <a:pt x="457227" y="229763"/>
                    </a:moveTo>
                    <a:cubicBezTo>
                      <a:pt x="460810" y="229976"/>
                      <a:pt x="464321" y="231459"/>
                      <a:pt x="467062" y="234138"/>
                    </a:cubicBezTo>
                    <a:cubicBezTo>
                      <a:pt x="472429" y="239611"/>
                      <a:pt x="473000" y="248277"/>
                      <a:pt x="468204" y="254206"/>
                    </a:cubicBezTo>
                    <a:lnTo>
                      <a:pt x="393635" y="348274"/>
                    </a:lnTo>
                    <a:cubicBezTo>
                      <a:pt x="392836" y="356712"/>
                      <a:pt x="389296" y="365035"/>
                      <a:pt x="382787" y="371421"/>
                    </a:cubicBezTo>
                    <a:cubicBezTo>
                      <a:pt x="376277" y="377920"/>
                      <a:pt x="368055" y="381569"/>
                      <a:pt x="359491" y="382253"/>
                    </a:cubicBezTo>
                    <a:lnTo>
                      <a:pt x="265395" y="456709"/>
                    </a:lnTo>
                    <a:cubicBezTo>
                      <a:pt x="259342" y="461498"/>
                      <a:pt x="250664" y="461042"/>
                      <a:pt x="245296" y="455569"/>
                    </a:cubicBezTo>
                    <a:cubicBezTo>
                      <a:pt x="239815" y="450210"/>
                      <a:pt x="239358" y="441544"/>
                      <a:pt x="244154" y="435501"/>
                    </a:cubicBezTo>
                    <a:lnTo>
                      <a:pt x="318723" y="341547"/>
                    </a:lnTo>
                    <a:cubicBezTo>
                      <a:pt x="319523" y="332995"/>
                      <a:pt x="323063" y="324786"/>
                      <a:pt x="329572" y="318286"/>
                    </a:cubicBezTo>
                    <a:cubicBezTo>
                      <a:pt x="336081" y="311901"/>
                      <a:pt x="344303" y="308252"/>
                      <a:pt x="352753" y="307454"/>
                    </a:cubicBezTo>
                    <a:lnTo>
                      <a:pt x="446964" y="232998"/>
                    </a:lnTo>
                    <a:cubicBezTo>
                      <a:pt x="449990" y="230604"/>
                      <a:pt x="453644" y="229549"/>
                      <a:pt x="457227" y="229763"/>
                    </a:cubicBezTo>
                    <a:close/>
                    <a:moveTo>
                      <a:pt x="136593" y="176654"/>
                    </a:moveTo>
                    <a:cubicBezTo>
                      <a:pt x="133395" y="178365"/>
                      <a:pt x="130312" y="179392"/>
                      <a:pt x="127228" y="179962"/>
                    </a:cubicBezTo>
                    <a:cubicBezTo>
                      <a:pt x="125401" y="180304"/>
                      <a:pt x="124030" y="181901"/>
                      <a:pt x="124030" y="183725"/>
                    </a:cubicBezTo>
                    <a:lnTo>
                      <a:pt x="124030" y="193419"/>
                    </a:lnTo>
                    <a:cubicBezTo>
                      <a:pt x="123459" y="193533"/>
                      <a:pt x="123002" y="193875"/>
                      <a:pt x="122545" y="194331"/>
                    </a:cubicBezTo>
                    <a:cubicBezTo>
                      <a:pt x="121860" y="195130"/>
                      <a:pt x="121518" y="196270"/>
                      <a:pt x="121632" y="197296"/>
                    </a:cubicBezTo>
                    <a:lnTo>
                      <a:pt x="123688" y="217824"/>
                    </a:lnTo>
                    <a:cubicBezTo>
                      <a:pt x="123916" y="219421"/>
                      <a:pt x="124944" y="220676"/>
                      <a:pt x="126543" y="221132"/>
                    </a:cubicBezTo>
                    <a:cubicBezTo>
                      <a:pt x="126885" y="221246"/>
                      <a:pt x="127228" y="221246"/>
                      <a:pt x="127571" y="221246"/>
                    </a:cubicBezTo>
                    <a:cubicBezTo>
                      <a:pt x="128713" y="221246"/>
                      <a:pt x="129855" y="220676"/>
                      <a:pt x="130654" y="219763"/>
                    </a:cubicBezTo>
                    <a:lnTo>
                      <a:pt x="141504" y="205394"/>
                    </a:lnTo>
                    <a:cubicBezTo>
                      <a:pt x="141961" y="204709"/>
                      <a:pt x="142189" y="203911"/>
                      <a:pt x="142189" y="203113"/>
                    </a:cubicBezTo>
                    <a:lnTo>
                      <a:pt x="142189" y="180076"/>
                    </a:lnTo>
                    <a:cubicBezTo>
                      <a:pt x="142189" y="178707"/>
                      <a:pt x="141504" y="177453"/>
                      <a:pt x="140362" y="176769"/>
                    </a:cubicBezTo>
                    <a:cubicBezTo>
                      <a:pt x="139220" y="176084"/>
                      <a:pt x="137735" y="175970"/>
                      <a:pt x="136593" y="176654"/>
                    </a:cubicBezTo>
                    <a:close/>
                    <a:moveTo>
                      <a:pt x="87826" y="176654"/>
                    </a:moveTo>
                    <a:cubicBezTo>
                      <a:pt x="86570" y="175970"/>
                      <a:pt x="85085" y="176084"/>
                      <a:pt x="83943" y="176769"/>
                    </a:cubicBezTo>
                    <a:cubicBezTo>
                      <a:pt x="82801" y="177453"/>
                      <a:pt x="82116" y="178707"/>
                      <a:pt x="82116" y="180076"/>
                    </a:cubicBezTo>
                    <a:lnTo>
                      <a:pt x="82116" y="203113"/>
                    </a:lnTo>
                    <a:cubicBezTo>
                      <a:pt x="82116" y="203911"/>
                      <a:pt x="82344" y="204709"/>
                      <a:pt x="82915" y="205394"/>
                    </a:cubicBezTo>
                    <a:lnTo>
                      <a:pt x="93765" y="219763"/>
                    </a:lnTo>
                    <a:cubicBezTo>
                      <a:pt x="94450" y="220676"/>
                      <a:pt x="95592" y="221246"/>
                      <a:pt x="96849" y="221246"/>
                    </a:cubicBezTo>
                    <a:cubicBezTo>
                      <a:pt x="97191" y="221246"/>
                      <a:pt x="97534" y="221246"/>
                      <a:pt x="97877" y="221132"/>
                    </a:cubicBezTo>
                    <a:cubicBezTo>
                      <a:pt x="99361" y="220676"/>
                      <a:pt x="100503" y="219421"/>
                      <a:pt x="100618" y="217824"/>
                    </a:cubicBezTo>
                    <a:lnTo>
                      <a:pt x="102787" y="197296"/>
                    </a:lnTo>
                    <a:cubicBezTo>
                      <a:pt x="102902" y="196270"/>
                      <a:pt x="102445" y="195130"/>
                      <a:pt x="101760" y="194331"/>
                    </a:cubicBezTo>
                    <a:cubicBezTo>
                      <a:pt x="101417" y="193875"/>
                      <a:pt x="100846" y="193533"/>
                      <a:pt x="100275" y="193419"/>
                    </a:cubicBezTo>
                    <a:lnTo>
                      <a:pt x="100275" y="183725"/>
                    </a:lnTo>
                    <a:cubicBezTo>
                      <a:pt x="100275" y="181901"/>
                      <a:pt x="99019" y="180304"/>
                      <a:pt x="97191" y="179962"/>
                    </a:cubicBezTo>
                    <a:cubicBezTo>
                      <a:pt x="94108" y="179392"/>
                      <a:pt x="90910" y="178365"/>
                      <a:pt x="87826" y="176654"/>
                    </a:cubicBezTo>
                    <a:close/>
                    <a:moveTo>
                      <a:pt x="356190" y="149170"/>
                    </a:moveTo>
                    <a:cubicBezTo>
                      <a:pt x="351621" y="149170"/>
                      <a:pt x="347053" y="149398"/>
                      <a:pt x="342598" y="149626"/>
                    </a:cubicBezTo>
                    <a:lnTo>
                      <a:pt x="356190" y="168671"/>
                    </a:lnTo>
                    <a:lnTo>
                      <a:pt x="369781" y="149626"/>
                    </a:lnTo>
                    <a:cubicBezTo>
                      <a:pt x="365327" y="149398"/>
                      <a:pt x="360758" y="149170"/>
                      <a:pt x="356190" y="149170"/>
                    </a:cubicBezTo>
                    <a:close/>
                    <a:moveTo>
                      <a:pt x="356190" y="101614"/>
                    </a:moveTo>
                    <a:cubicBezTo>
                      <a:pt x="490504" y="101614"/>
                      <a:pt x="599806" y="210753"/>
                      <a:pt x="599806" y="344866"/>
                    </a:cubicBezTo>
                    <a:cubicBezTo>
                      <a:pt x="599806" y="479094"/>
                      <a:pt x="490504" y="588233"/>
                      <a:pt x="356190" y="588233"/>
                    </a:cubicBezTo>
                    <a:cubicBezTo>
                      <a:pt x="305822" y="588233"/>
                      <a:pt x="258994" y="572837"/>
                      <a:pt x="220047" y="546608"/>
                    </a:cubicBezTo>
                    <a:lnTo>
                      <a:pt x="220047" y="485595"/>
                    </a:lnTo>
                    <a:cubicBezTo>
                      <a:pt x="247344" y="511825"/>
                      <a:pt x="282179" y="530413"/>
                      <a:pt x="321012" y="537484"/>
                    </a:cubicBezTo>
                    <a:lnTo>
                      <a:pt x="348423" y="499280"/>
                    </a:lnTo>
                    <a:cubicBezTo>
                      <a:pt x="350250" y="496771"/>
                      <a:pt x="353106" y="495288"/>
                      <a:pt x="356190" y="495288"/>
                    </a:cubicBezTo>
                    <a:cubicBezTo>
                      <a:pt x="359273" y="495288"/>
                      <a:pt x="362129" y="496771"/>
                      <a:pt x="363956" y="499280"/>
                    </a:cubicBezTo>
                    <a:lnTo>
                      <a:pt x="391367" y="537484"/>
                    </a:lnTo>
                    <a:cubicBezTo>
                      <a:pt x="471316" y="522887"/>
                      <a:pt x="534476" y="459821"/>
                      <a:pt x="548981" y="379992"/>
                    </a:cubicBezTo>
                    <a:lnTo>
                      <a:pt x="510834" y="352621"/>
                    </a:lnTo>
                    <a:cubicBezTo>
                      <a:pt x="508321" y="350797"/>
                      <a:pt x="506837" y="347946"/>
                      <a:pt x="506837" y="344866"/>
                    </a:cubicBezTo>
                    <a:cubicBezTo>
                      <a:pt x="506837" y="341787"/>
                      <a:pt x="508321" y="338936"/>
                      <a:pt x="510834" y="337112"/>
                    </a:cubicBezTo>
                    <a:lnTo>
                      <a:pt x="548981" y="309855"/>
                    </a:lnTo>
                    <a:cubicBezTo>
                      <a:pt x="534476" y="229912"/>
                      <a:pt x="471316" y="166846"/>
                      <a:pt x="391367" y="152363"/>
                    </a:cubicBezTo>
                    <a:lnTo>
                      <a:pt x="363956" y="190453"/>
                    </a:lnTo>
                    <a:cubicBezTo>
                      <a:pt x="362129" y="192962"/>
                      <a:pt x="359273" y="194445"/>
                      <a:pt x="356190" y="194445"/>
                    </a:cubicBezTo>
                    <a:cubicBezTo>
                      <a:pt x="353106" y="194445"/>
                      <a:pt x="350250" y="192962"/>
                      <a:pt x="348423" y="190453"/>
                    </a:cubicBezTo>
                    <a:lnTo>
                      <a:pt x="321012" y="152363"/>
                    </a:lnTo>
                    <a:cubicBezTo>
                      <a:pt x="295657" y="156925"/>
                      <a:pt x="272014" y="166504"/>
                      <a:pt x="250999" y="179847"/>
                    </a:cubicBezTo>
                    <a:cubicBezTo>
                      <a:pt x="244146" y="164223"/>
                      <a:pt x="230327" y="152135"/>
                      <a:pt x="212966" y="148143"/>
                    </a:cubicBezTo>
                    <a:cubicBezTo>
                      <a:pt x="253283" y="118948"/>
                      <a:pt x="302738" y="101614"/>
                      <a:pt x="356190" y="101614"/>
                    </a:cubicBezTo>
                    <a:close/>
                    <a:moveTo>
                      <a:pt x="93765" y="73102"/>
                    </a:moveTo>
                    <a:cubicBezTo>
                      <a:pt x="82801" y="73102"/>
                      <a:pt x="72294" y="77550"/>
                      <a:pt x="67040" y="80173"/>
                    </a:cubicBezTo>
                    <a:cubicBezTo>
                      <a:pt x="65670" y="80857"/>
                      <a:pt x="64870" y="82112"/>
                      <a:pt x="64870" y="83594"/>
                    </a:cubicBezTo>
                    <a:lnTo>
                      <a:pt x="64870" y="90551"/>
                    </a:lnTo>
                    <a:lnTo>
                      <a:pt x="63271" y="90551"/>
                    </a:lnTo>
                    <a:cubicBezTo>
                      <a:pt x="61102" y="90551"/>
                      <a:pt x="59388" y="92262"/>
                      <a:pt x="59388" y="94315"/>
                    </a:cubicBezTo>
                    <a:lnTo>
                      <a:pt x="59388" y="100701"/>
                    </a:lnTo>
                    <a:cubicBezTo>
                      <a:pt x="59388" y="101956"/>
                      <a:pt x="60074" y="103210"/>
                      <a:pt x="61216" y="103894"/>
                    </a:cubicBezTo>
                    <a:lnTo>
                      <a:pt x="64870" y="106289"/>
                    </a:lnTo>
                    <a:lnTo>
                      <a:pt x="65099" y="107886"/>
                    </a:lnTo>
                    <a:cubicBezTo>
                      <a:pt x="66355" y="117123"/>
                      <a:pt x="71494" y="129098"/>
                      <a:pt x="78918" y="139818"/>
                    </a:cubicBezTo>
                    <a:cubicBezTo>
                      <a:pt x="88397" y="153504"/>
                      <a:pt x="97191" y="159662"/>
                      <a:pt x="101760" y="159662"/>
                    </a:cubicBezTo>
                    <a:lnTo>
                      <a:pt x="122545" y="159662"/>
                    </a:lnTo>
                    <a:cubicBezTo>
                      <a:pt x="127114" y="159662"/>
                      <a:pt x="135908" y="153504"/>
                      <a:pt x="145387" y="139818"/>
                    </a:cubicBezTo>
                    <a:cubicBezTo>
                      <a:pt x="152811" y="129098"/>
                      <a:pt x="157950" y="117123"/>
                      <a:pt x="159206" y="107886"/>
                    </a:cubicBezTo>
                    <a:lnTo>
                      <a:pt x="159435" y="106289"/>
                    </a:lnTo>
                    <a:lnTo>
                      <a:pt x="163203" y="103894"/>
                    </a:lnTo>
                    <a:cubicBezTo>
                      <a:pt x="164231" y="103210"/>
                      <a:pt x="164917" y="101956"/>
                      <a:pt x="164917" y="100701"/>
                    </a:cubicBezTo>
                    <a:lnTo>
                      <a:pt x="164917" y="94315"/>
                    </a:lnTo>
                    <a:cubicBezTo>
                      <a:pt x="164917" y="92262"/>
                      <a:pt x="163203" y="90551"/>
                      <a:pt x="161034" y="90551"/>
                    </a:cubicBezTo>
                    <a:lnTo>
                      <a:pt x="158978" y="90551"/>
                    </a:lnTo>
                    <a:cubicBezTo>
                      <a:pt x="158635" y="89981"/>
                      <a:pt x="158178" y="89525"/>
                      <a:pt x="157722" y="89183"/>
                    </a:cubicBezTo>
                    <a:cubicBezTo>
                      <a:pt x="156579" y="88498"/>
                      <a:pt x="155209" y="88384"/>
                      <a:pt x="154067" y="88954"/>
                    </a:cubicBezTo>
                    <a:cubicBezTo>
                      <a:pt x="148927" y="91235"/>
                      <a:pt x="143788" y="92376"/>
                      <a:pt x="138763" y="92376"/>
                    </a:cubicBezTo>
                    <a:cubicBezTo>
                      <a:pt x="129969" y="92376"/>
                      <a:pt x="122089" y="88840"/>
                      <a:pt x="115236" y="81656"/>
                    </a:cubicBezTo>
                    <a:cubicBezTo>
                      <a:pt x="109640" y="75953"/>
                      <a:pt x="102445" y="73102"/>
                      <a:pt x="93765" y="73102"/>
                    </a:cubicBezTo>
                    <a:close/>
                    <a:moveTo>
                      <a:pt x="102445" y="0"/>
                    </a:moveTo>
                    <a:lnTo>
                      <a:pt x="121974" y="0"/>
                    </a:lnTo>
                    <a:cubicBezTo>
                      <a:pt x="155095" y="0"/>
                      <a:pt x="182048" y="26914"/>
                      <a:pt x="182048" y="60101"/>
                    </a:cubicBezTo>
                    <a:lnTo>
                      <a:pt x="182048" y="78919"/>
                    </a:lnTo>
                    <a:cubicBezTo>
                      <a:pt x="184332" y="82112"/>
                      <a:pt x="185474" y="85875"/>
                      <a:pt x="185474" y="89639"/>
                    </a:cubicBezTo>
                    <a:lnTo>
                      <a:pt x="185474" y="103096"/>
                    </a:lnTo>
                    <a:cubicBezTo>
                      <a:pt x="185474" y="108570"/>
                      <a:pt x="183076" y="113816"/>
                      <a:pt x="178850" y="117237"/>
                    </a:cubicBezTo>
                    <a:cubicBezTo>
                      <a:pt x="177822" y="120659"/>
                      <a:pt x="176566" y="124080"/>
                      <a:pt x="174967" y="127501"/>
                    </a:cubicBezTo>
                    <a:cubicBezTo>
                      <a:pt x="171883" y="135599"/>
                      <a:pt x="167429" y="144038"/>
                      <a:pt x="162061" y="151793"/>
                    </a:cubicBezTo>
                    <a:cubicBezTo>
                      <a:pt x="159777" y="154986"/>
                      <a:pt x="156922" y="158978"/>
                      <a:pt x="153382" y="162741"/>
                    </a:cubicBezTo>
                    <a:cubicBezTo>
                      <a:pt x="156465" y="164224"/>
                      <a:pt x="159206" y="166276"/>
                      <a:pt x="161376" y="168785"/>
                    </a:cubicBezTo>
                    <a:lnTo>
                      <a:pt x="205460" y="177567"/>
                    </a:lnTo>
                    <a:cubicBezTo>
                      <a:pt x="216881" y="179848"/>
                      <a:pt x="225104" y="189998"/>
                      <a:pt x="225104" y="201630"/>
                    </a:cubicBezTo>
                    <a:lnTo>
                      <a:pt x="225104" y="360380"/>
                    </a:lnTo>
                    <a:cubicBezTo>
                      <a:pt x="225104" y="364029"/>
                      <a:pt x="224305" y="367450"/>
                      <a:pt x="222820" y="370644"/>
                    </a:cubicBezTo>
                    <a:lnTo>
                      <a:pt x="222820" y="387978"/>
                    </a:lnTo>
                    <a:cubicBezTo>
                      <a:pt x="222820" y="399839"/>
                      <a:pt x="213227" y="409419"/>
                      <a:pt x="201349" y="409419"/>
                    </a:cubicBezTo>
                    <a:cubicBezTo>
                      <a:pt x="197123" y="409419"/>
                      <a:pt x="193012" y="408164"/>
                      <a:pt x="189700" y="405997"/>
                    </a:cubicBezTo>
                    <a:lnTo>
                      <a:pt x="189700" y="570221"/>
                    </a:lnTo>
                    <a:cubicBezTo>
                      <a:pt x="189700" y="591547"/>
                      <a:pt x="172454" y="608768"/>
                      <a:pt x="151097" y="608768"/>
                    </a:cubicBezTo>
                    <a:cubicBezTo>
                      <a:pt x="129855" y="608768"/>
                      <a:pt x="112609" y="591547"/>
                      <a:pt x="112609" y="570221"/>
                    </a:cubicBezTo>
                    <a:cubicBezTo>
                      <a:pt x="112609" y="591547"/>
                      <a:pt x="95250" y="608768"/>
                      <a:pt x="74007" y="608768"/>
                    </a:cubicBezTo>
                    <a:cubicBezTo>
                      <a:pt x="52650" y="608768"/>
                      <a:pt x="35405" y="591547"/>
                      <a:pt x="35405" y="570221"/>
                    </a:cubicBezTo>
                    <a:lnTo>
                      <a:pt x="35405" y="405997"/>
                    </a:lnTo>
                    <a:cubicBezTo>
                      <a:pt x="32093" y="408164"/>
                      <a:pt x="27981" y="409419"/>
                      <a:pt x="23756" y="409419"/>
                    </a:cubicBezTo>
                    <a:cubicBezTo>
                      <a:pt x="11878" y="409419"/>
                      <a:pt x="2284" y="399839"/>
                      <a:pt x="2284" y="387978"/>
                    </a:cubicBezTo>
                    <a:lnTo>
                      <a:pt x="2284" y="370644"/>
                    </a:lnTo>
                    <a:cubicBezTo>
                      <a:pt x="800" y="367450"/>
                      <a:pt x="0" y="364029"/>
                      <a:pt x="0" y="360380"/>
                    </a:cubicBezTo>
                    <a:lnTo>
                      <a:pt x="0" y="201630"/>
                    </a:lnTo>
                    <a:cubicBezTo>
                      <a:pt x="0" y="189998"/>
                      <a:pt x="8223" y="179962"/>
                      <a:pt x="19644" y="177567"/>
                    </a:cubicBezTo>
                    <a:lnTo>
                      <a:pt x="62929" y="168785"/>
                    </a:lnTo>
                    <a:cubicBezTo>
                      <a:pt x="65213" y="166276"/>
                      <a:pt x="67954" y="164224"/>
                      <a:pt x="70923" y="162855"/>
                    </a:cubicBezTo>
                    <a:cubicBezTo>
                      <a:pt x="67497" y="158978"/>
                      <a:pt x="64528" y="154986"/>
                      <a:pt x="62358" y="151793"/>
                    </a:cubicBezTo>
                    <a:cubicBezTo>
                      <a:pt x="56876" y="144038"/>
                      <a:pt x="52422" y="135599"/>
                      <a:pt x="49338" y="127501"/>
                    </a:cubicBezTo>
                    <a:cubicBezTo>
                      <a:pt x="47853" y="124080"/>
                      <a:pt x="46483" y="120659"/>
                      <a:pt x="45455" y="117237"/>
                    </a:cubicBezTo>
                    <a:cubicBezTo>
                      <a:pt x="41229" y="113816"/>
                      <a:pt x="38831" y="108570"/>
                      <a:pt x="38831" y="103096"/>
                    </a:cubicBezTo>
                    <a:lnTo>
                      <a:pt x="38831" y="89639"/>
                    </a:lnTo>
                    <a:cubicBezTo>
                      <a:pt x="38831" y="85875"/>
                      <a:pt x="40087" y="82112"/>
                      <a:pt x="42257" y="78919"/>
                    </a:cubicBezTo>
                    <a:lnTo>
                      <a:pt x="42257" y="60101"/>
                    </a:lnTo>
                    <a:cubicBezTo>
                      <a:pt x="42257" y="26914"/>
                      <a:pt x="69210" y="0"/>
                      <a:pt x="102445" y="0"/>
                    </a:cubicBezTo>
                    <a:close/>
                  </a:path>
                </a:pathLst>
              </a:custGeom>
              <a:solidFill>
                <a:schemeClr val="bg1"/>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cxnSp>
          <p:nvCxnSpPr>
            <p:cNvPr id="16" name="直接箭头连接符 15"/>
            <p:cNvCxnSpPr/>
            <p:nvPr/>
          </p:nvCxnSpPr>
          <p:spPr>
            <a:xfrm>
              <a:off x="10240962" y="3575843"/>
              <a:ext cx="0" cy="84655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36402" y="228007"/>
            <a:ext cx="1809143" cy="508473"/>
            <a:chOff x="1156126" y="482839"/>
            <a:chExt cx="1809143" cy="508473"/>
          </a:xfrm>
        </p:grpSpPr>
        <p:grpSp>
          <p:nvGrpSpPr>
            <p:cNvPr id="37" name="组合 36"/>
            <p:cNvGrpSpPr/>
            <p:nvPr/>
          </p:nvGrpSpPr>
          <p:grpSpPr>
            <a:xfrm>
              <a:off x="1156126" y="482839"/>
              <a:ext cx="1723808" cy="508473"/>
              <a:chOff x="849086" y="457200"/>
              <a:chExt cx="2364377" cy="587829"/>
            </a:xfrm>
          </p:grpSpPr>
          <p:sp>
            <p:nvSpPr>
              <p:cNvPr id="39" name="矩形 38"/>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grpSp>
        <p:nvGrpSpPr>
          <p:cNvPr id="41" name="组合 40"/>
          <p:cNvGrpSpPr/>
          <p:nvPr/>
        </p:nvGrpSpPr>
        <p:grpSpPr>
          <a:xfrm>
            <a:off x="2482530" y="1752048"/>
            <a:ext cx="7132995" cy="865117"/>
            <a:chOff x="-1727427" y="4856931"/>
            <a:chExt cx="7132995" cy="865117"/>
          </a:xfrm>
        </p:grpSpPr>
        <p:sp>
          <p:nvSpPr>
            <p:cNvPr id="42" name="文本框 41"/>
            <p:cNvSpPr txBox="1"/>
            <p:nvPr/>
          </p:nvSpPr>
          <p:spPr>
            <a:xfrm>
              <a:off x="675516" y="4856931"/>
              <a:ext cx="2543260" cy="369332"/>
            </a:xfrm>
            <a:prstGeom prst="rect">
              <a:avLst/>
            </a:prstGeom>
            <a:noFill/>
          </p:spPr>
          <p:txBody>
            <a:bodyPr wrap="none" rtlCol="0">
              <a:spAutoFit/>
            </a:bodyP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Click to add the title</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3" name="TextBox 38"/>
            <p:cNvSpPr txBox="1"/>
            <p:nvPr/>
          </p:nvSpPr>
          <p:spPr>
            <a:xfrm>
              <a:off x="-1727427" y="5291161"/>
              <a:ext cx="7132995" cy="430887"/>
            </a:xfrm>
            <a:prstGeom prst="rect">
              <a:avLst/>
            </a:prstGeom>
            <a:noFill/>
          </p:spPr>
          <p:txBody>
            <a:bodyPr wrap="square" lIns="0" tIns="0" rIns="0" bIns="0" rtlCol="0">
              <a:spAutoFit/>
            </a:bodyPr>
            <a:lstStyle/>
            <a:p>
              <a:pPr algn="ctr"/>
              <a:r>
                <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PowerPoint offers word processing, outlining, drawing, graphing, and presentation management tools all designed to be easy to use and learn.</a:t>
              </a:r>
              <a:r>
                <a:rPr lang="en-US" altLang="zh-CN" sz="1400" dirty="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rPr>
                <a:t> </a:t>
              </a:r>
              <a:endParaRPr lang="en-US" sz="1400" dirty="0" smtClean="0">
                <a:solidFill>
                  <a:schemeClr val="tx1">
                    <a:lumMod val="95000"/>
                    <a:lumOff val="5000"/>
                  </a:schemeClr>
                </a:solidFill>
                <a:latin typeface="Calibri" panose="020F0502020204030204" pitchFamily="34" charset="0"/>
                <a:ea typeface="Microsoft YaHei" panose="020B0503020204020204" pitchFamily="34" charset="-122"/>
                <a:cs typeface="Arial" panose="020B0604020202020204" pitchFamily="34" charset="0"/>
                <a:sym typeface="Calibri" panose="020F0502020204030204" pitchFamily="34" charset="0"/>
              </a:endParaRPr>
            </a:p>
          </p:txBody>
        </p:sp>
      </p:grpSp>
      <p:grpSp>
        <p:nvGrpSpPr>
          <p:cNvPr id="44" name="组合 43"/>
          <p:cNvGrpSpPr/>
          <p:nvPr/>
        </p:nvGrpSpPr>
        <p:grpSpPr>
          <a:xfrm>
            <a:off x="971048" y="5039552"/>
            <a:ext cx="2333999" cy="1027904"/>
            <a:chOff x="2137898" y="2066043"/>
            <a:chExt cx="2333999" cy="1027904"/>
          </a:xfrm>
        </p:grpSpPr>
        <p:sp>
          <p:nvSpPr>
            <p:cNvPr id="45"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46"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50" name="组合 49"/>
          <p:cNvGrpSpPr/>
          <p:nvPr/>
        </p:nvGrpSpPr>
        <p:grpSpPr>
          <a:xfrm>
            <a:off x="6199716" y="5039552"/>
            <a:ext cx="2333999" cy="1027904"/>
            <a:chOff x="2137898" y="2066043"/>
            <a:chExt cx="2333999" cy="1027904"/>
          </a:xfrm>
        </p:grpSpPr>
        <p:sp>
          <p:nvSpPr>
            <p:cNvPr id="51"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2"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53" name="组合 52"/>
          <p:cNvGrpSpPr/>
          <p:nvPr/>
        </p:nvGrpSpPr>
        <p:grpSpPr>
          <a:xfrm>
            <a:off x="8814049" y="5039552"/>
            <a:ext cx="2333999" cy="1027904"/>
            <a:chOff x="2137898" y="2066043"/>
            <a:chExt cx="2333999" cy="1027904"/>
          </a:xfrm>
        </p:grpSpPr>
        <p:sp>
          <p:nvSpPr>
            <p:cNvPr id="54"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5"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grpSp>
        <p:nvGrpSpPr>
          <p:cNvPr id="56" name="组合 55"/>
          <p:cNvGrpSpPr/>
          <p:nvPr/>
        </p:nvGrpSpPr>
        <p:grpSpPr>
          <a:xfrm>
            <a:off x="3585382" y="5039552"/>
            <a:ext cx="2333999" cy="1027904"/>
            <a:chOff x="2137898" y="2066043"/>
            <a:chExt cx="2333999" cy="1027904"/>
          </a:xfrm>
        </p:grpSpPr>
        <p:sp>
          <p:nvSpPr>
            <p:cNvPr id="57" name="TextBox 13"/>
            <p:cNvSpPr txBox="1"/>
            <p:nvPr/>
          </p:nvSpPr>
          <p:spPr>
            <a:xfrm>
              <a:off x="2662819" y="2066043"/>
              <a:ext cx="1400062"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点击编辑</a:t>
              </a:r>
              <a:r>
                <a:rPr lang="zh-CN" alt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标题</a:t>
              </a:r>
              <a:endParaRPr lang="en-US" sz="16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p:txBody>
        </p:sp>
        <p:sp>
          <p:nvSpPr>
            <p:cNvPr id="58" name="TextBox 13"/>
            <p:cNvSpPr txBox="1"/>
            <p:nvPr/>
          </p:nvSpPr>
          <p:spPr>
            <a:xfrm>
              <a:off x="2137898" y="2392216"/>
              <a:ext cx="2333999" cy="70173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algn="ctr" defTabSz="1216660">
                <a:lnSpc>
                  <a:spcPct val="120000"/>
                </a:lnSpc>
                <a:spcBef>
                  <a:spcPct val="20000"/>
                </a:spcBef>
                <a:defRPr/>
              </a:pPr>
              <a:r>
                <a:rPr lang="en-US" altLang="zh-CN" sz="1200" dirty="0" smtClean="0"/>
                <a:t>……</a:t>
              </a:r>
              <a:endParaRPr lang="en-US" altLang="zh-CN" sz="1200" dirty="0"/>
            </a:p>
          </p:txBody>
        </p:sp>
      </p:grpSp>
    </p:spTree>
    <p:extLst>
      <p:ext uri="{BB962C8B-B14F-4D97-AF65-F5344CB8AC3E}">
        <p14:creationId xmlns:p14="http://schemas.microsoft.com/office/powerpoint/2010/main" val="713028972"/>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50"/>
                                        <p:tgtEl>
                                          <p:spTgt spid="44"/>
                                        </p:tgtEl>
                                      </p:cBhvr>
                                    </p:animEffect>
                                    <p:anim calcmode="lin" valueType="num">
                                      <p:cBhvr>
                                        <p:cTn id="15" dur="250" fill="hold"/>
                                        <p:tgtEl>
                                          <p:spTgt spid="44"/>
                                        </p:tgtEl>
                                        <p:attrNameLst>
                                          <p:attrName>ppt_x</p:attrName>
                                        </p:attrNameLst>
                                      </p:cBhvr>
                                      <p:tavLst>
                                        <p:tav tm="0">
                                          <p:val>
                                            <p:strVal val="#ppt_x"/>
                                          </p:val>
                                        </p:tav>
                                        <p:tav tm="100000">
                                          <p:val>
                                            <p:strVal val="#ppt_x"/>
                                          </p:val>
                                        </p:tav>
                                      </p:tavLst>
                                    </p:anim>
                                    <p:anim calcmode="lin" valueType="num">
                                      <p:cBhvr>
                                        <p:cTn id="16" dur="250" fill="hold"/>
                                        <p:tgtEl>
                                          <p:spTgt spid="4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50"/>
                                        <p:tgtEl>
                                          <p:spTgt spid="56"/>
                                        </p:tgtEl>
                                      </p:cBhvr>
                                    </p:animEffect>
                                    <p:anim calcmode="lin" valueType="num">
                                      <p:cBhvr>
                                        <p:cTn id="20" dur="250" fill="hold"/>
                                        <p:tgtEl>
                                          <p:spTgt spid="56"/>
                                        </p:tgtEl>
                                        <p:attrNameLst>
                                          <p:attrName>ppt_x</p:attrName>
                                        </p:attrNameLst>
                                      </p:cBhvr>
                                      <p:tavLst>
                                        <p:tav tm="0">
                                          <p:val>
                                            <p:strVal val="#ppt_x"/>
                                          </p:val>
                                        </p:tav>
                                        <p:tav tm="100000">
                                          <p:val>
                                            <p:strVal val="#ppt_x"/>
                                          </p:val>
                                        </p:tav>
                                      </p:tavLst>
                                    </p:anim>
                                    <p:anim calcmode="lin" valueType="num">
                                      <p:cBhvr>
                                        <p:cTn id="21" dur="250" fill="hold"/>
                                        <p:tgtEl>
                                          <p:spTgt spid="5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250"/>
                                        <p:tgtEl>
                                          <p:spTgt spid="50"/>
                                        </p:tgtEl>
                                      </p:cBhvr>
                                    </p:animEffect>
                                    <p:anim calcmode="lin" valueType="num">
                                      <p:cBhvr>
                                        <p:cTn id="25" dur="250" fill="hold"/>
                                        <p:tgtEl>
                                          <p:spTgt spid="50"/>
                                        </p:tgtEl>
                                        <p:attrNameLst>
                                          <p:attrName>ppt_x</p:attrName>
                                        </p:attrNameLst>
                                      </p:cBhvr>
                                      <p:tavLst>
                                        <p:tav tm="0">
                                          <p:val>
                                            <p:strVal val="#ppt_x"/>
                                          </p:val>
                                        </p:tav>
                                        <p:tav tm="100000">
                                          <p:val>
                                            <p:strVal val="#ppt_x"/>
                                          </p:val>
                                        </p:tav>
                                      </p:tavLst>
                                    </p:anim>
                                    <p:anim calcmode="lin" valueType="num">
                                      <p:cBhvr>
                                        <p:cTn id="26" dur="250" fill="hold"/>
                                        <p:tgtEl>
                                          <p:spTgt spid="5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50"/>
                                        <p:tgtEl>
                                          <p:spTgt spid="53"/>
                                        </p:tgtEl>
                                      </p:cBhvr>
                                    </p:animEffect>
                                    <p:anim calcmode="lin" valueType="num">
                                      <p:cBhvr>
                                        <p:cTn id="30" dur="250" fill="hold"/>
                                        <p:tgtEl>
                                          <p:spTgt spid="53"/>
                                        </p:tgtEl>
                                        <p:attrNameLst>
                                          <p:attrName>ppt_x</p:attrName>
                                        </p:attrNameLst>
                                      </p:cBhvr>
                                      <p:tavLst>
                                        <p:tav tm="0">
                                          <p:val>
                                            <p:strVal val="#ppt_x"/>
                                          </p:val>
                                        </p:tav>
                                        <p:tav tm="100000">
                                          <p:val>
                                            <p:strVal val="#ppt_x"/>
                                          </p:val>
                                        </p:tav>
                                      </p:tavLst>
                                    </p:anim>
                                    <p:anim calcmode="lin" valueType="num">
                                      <p:cBhvr>
                                        <p:cTn id="31" dur="2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513565"/>
            <a:ext cx="8705590" cy="4339650"/>
          </a:xfrm>
          <a:prstGeom prst="rect">
            <a:avLst/>
          </a:prstGeom>
          <a:noFill/>
        </p:spPr>
        <p:txBody>
          <a:bodyPr wrap="square" rtlCol="0">
            <a:spAutoFit/>
          </a:bodyPr>
          <a:lstStyle/>
          <a:p>
            <a:r>
              <a:rPr lang="en-US" altLang="zh-CN" sz="13800" dirty="0" smtClean="0">
                <a:solidFill>
                  <a:srgbClr val="CBE3DF"/>
                </a:solidFill>
                <a:latin typeface="Aharoni" panose="02010803020104030203" pitchFamily="2" charset="-79"/>
                <a:ea typeface="Roboto" pitchFamily="2" charset="0"/>
                <a:cs typeface="Aharoni" panose="02010803020104030203" pitchFamily="2" charset="-79"/>
              </a:rPr>
              <a:t>Career</a:t>
            </a:r>
          </a:p>
          <a:p>
            <a:r>
              <a:rPr lang="en-US" altLang="zh-CN" sz="13800" dirty="0" smtClean="0">
                <a:solidFill>
                  <a:srgbClr val="CBE3DF"/>
                </a:solidFill>
                <a:latin typeface="Aharoni" panose="02010803020104030203" pitchFamily="2" charset="-79"/>
                <a:ea typeface="Roboto" pitchFamily="2" charset="0"/>
                <a:cs typeface="Aharoni" panose="02010803020104030203" pitchFamily="2" charset="-79"/>
              </a:rPr>
              <a:t>Cognition</a:t>
            </a:r>
          </a:p>
        </p:txBody>
      </p:sp>
      <p:grpSp>
        <p:nvGrpSpPr>
          <p:cNvPr id="8" name="组合 7"/>
          <p:cNvGrpSpPr/>
          <p:nvPr/>
        </p:nvGrpSpPr>
        <p:grpSpPr>
          <a:xfrm>
            <a:off x="3409950" y="0"/>
            <a:ext cx="5372100" cy="4720091"/>
            <a:chOff x="3409950" y="0"/>
            <a:chExt cx="5372100" cy="4720091"/>
          </a:xfrm>
          <a:effectLst>
            <a:outerShdw blurRad="127000" dist="63500" dir="2700000" sx="102000" sy="102000" algn="tl" rotWithShape="0">
              <a:prstClr val="black">
                <a:alpha val="40000"/>
              </a:prstClr>
            </a:outerShdw>
          </a:effectLst>
        </p:grpSpPr>
        <p:sp>
          <p:nvSpPr>
            <p:cNvPr id="4" name="矩形 3"/>
            <p:cNvSpPr/>
            <p:nvPr/>
          </p:nvSpPr>
          <p:spPr>
            <a:xfrm>
              <a:off x="3409950" y="2137910"/>
              <a:ext cx="5372100" cy="2582181"/>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127000" dist="63500" dir="2700000" sx="103000" sy="103000" algn="tl" rotWithShape="0">
                    <a:prstClr val="black">
                      <a:alpha val="40000"/>
                    </a:prstClr>
                  </a:outerShdw>
                </a:effectLst>
              </a:endParaRPr>
            </a:p>
          </p:txBody>
        </p:sp>
        <p:cxnSp>
          <p:nvCxnSpPr>
            <p:cNvPr id="6" name="直接连接符 5"/>
            <p:cNvCxnSpPr/>
            <p:nvPr/>
          </p:nvCxnSpPr>
          <p:spPr>
            <a:xfrm>
              <a:off x="49403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00900" y="0"/>
              <a:ext cx="0" cy="2137910"/>
            </a:xfrm>
            <a:prstGeom prst="line">
              <a:avLst/>
            </a:prstGeom>
            <a:ln w="19050">
              <a:solidFill>
                <a:srgbClr val="4F958A"/>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4368800" y="2474893"/>
            <a:ext cx="3454400" cy="1846659"/>
          </a:xfrm>
          <a:prstGeom prst="rect">
            <a:avLst/>
          </a:prstGeom>
          <a:noFill/>
          <a:effectLst>
            <a:outerShdw blurRad="127000" dist="63500" dir="2700000" sx="102000" sy="102000" algn="tl" rotWithShape="0">
              <a:prstClr val="black">
                <a:alpha val="40000"/>
              </a:prstClr>
            </a:outerShdw>
          </a:effectLst>
        </p:spPr>
        <p:txBody>
          <a:bodyPr wrap="square" rtlCol="0">
            <a:spAutoFit/>
          </a:bodyPr>
          <a:lstStyle/>
          <a:p>
            <a:pPr algn="ctr"/>
            <a:r>
              <a:rPr lang="en-US" altLang="zh-CN" sz="36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rPr>
              <a:t>PART 02</a:t>
            </a:r>
          </a:p>
          <a:p>
            <a:pPr algn="dist"/>
            <a:r>
              <a:rPr lang="zh-CN" altLang="en-US" sz="54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rPr>
              <a:t>岗位认知</a:t>
            </a:r>
            <a:endParaRPr lang="en-US" altLang="zh-CN" sz="54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endParaRPr>
          </a:p>
          <a:p>
            <a:pPr algn="dist"/>
            <a:r>
              <a:rPr lang="en-US" altLang="zh-CN" sz="2400" b="1" dirty="0" smtClean="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rPr>
              <a:t>Career cognition</a:t>
            </a:r>
            <a:endParaRPr lang="zh-CN" altLang="en-US" sz="2400" b="1" dirty="0">
              <a:solidFill>
                <a:srgbClr val="F2F2F2"/>
              </a:solidFill>
              <a:effectLst>
                <a:outerShdw blurRad="127000" dist="63500" dir="2700000" sx="103000" sy="103000" algn="tl" rotWithShape="0">
                  <a:prstClr val="black">
                    <a:alpha val="40000"/>
                  </a:prstClr>
                </a:outerShdw>
              </a:effectLst>
              <a:latin typeface="黑体" panose="02010609060101010101" pitchFamily="49" charset="-122"/>
              <a:ea typeface="黑体" panose="02010609060101010101" pitchFamily="49" charset="-122"/>
            </a:endParaRPr>
          </a:p>
        </p:txBody>
      </p:sp>
      <p:sp>
        <p:nvSpPr>
          <p:cNvPr id="9" name="矩形 8"/>
          <p:cNvSpPr/>
          <p:nvPr/>
        </p:nvSpPr>
        <p:spPr>
          <a:xfrm>
            <a:off x="3632200" y="2311400"/>
            <a:ext cx="4914900" cy="2235200"/>
          </a:xfrm>
          <a:prstGeom prst="rect">
            <a:avLst/>
          </a:prstGeom>
          <a:noFill/>
          <a:ln w="28575">
            <a:solidFill>
              <a:srgbClr val="F2F2F2"/>
            </a:solidFill>
            <a:prstDash val="dash"/>
          </a:ln>
          <a:effectLst>
            <a:outerShdw blurRad="127000" dist="635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127000" dist="63500" dir="2700000" sx="103000" sy="103000" algn="tl" rotWithShape="0">
                  <a:prstClr val="black">
                    <a:alpha val="40000"/>
                  </a:prstClr>
                </a:outerShdw>
              </a:effectLst>
            </a:endParaRPr>
          </a:p>
        </p:txBody>
      </p:sp>
      <p:cxnSp>
        <p:nvCxnSpPr>
          <p:cNvPr id="11" name="直接连接符 10"/>
          <p:cNvCxnSpPr/>
          <p:nvPr/>
        </p:nvCxnSpPr>
        <p:spPr>
          <a:xfrm>
            <a:off x="3384897" y="4797468"/>
            <a:ext cx="2990851" cy="0"/>
          </a:xfrm>
          <a:prstGeom prst="line">
            <a:avLst/>
          </a:prstGeom>
          <a:ln>
            <a:solidFill>
              <a:srgbClr val="4F958A"/>
            </a:solidFill>
          </a:ln>
          <a:effectLst>
            <a:outerShdw blurRad="127000" dist="635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09741" y="4783589"/>
            <a:ext cx="3742412" cy="307777"/>
          </a:xfrm>
          <a:prstGeom prst="rect">
            <a:avLst/>
          </a:prstGeom>
          <a:noFill/>
          <a:effectLst>
            <a:outerShdw blurRad="127000" dist="63500" dir="2700000" sx="102000" sy="102000" algn="tl" rotWithShape="0">
              <a:prstClr val="black">
                <a:alpha val="40000"/>
              </a:prstClr>
            </a:outerShdw>
          </a:effectLst>
        </p:spPr>
        <p:txBody>
          <a:bodyPr wrap="square" rtlCol="0">
            <a:spAutoFit/>
          </a:bodyPr>
          <a:lstStyle/>
          <a:p>
            <a:r>
              <a:rPr lang="en-US" altLang="zh-CN" sz="1400" dirty="0" smtClean="0">
                <a:solidFill>
                  <a:srgbClr val="4F958A"/>
                </a:solidFill>
                <a:effectLst>
                  <a:outerShdw blurRad="127000" dist="63500" dir="2700000" sx="103000" sy="103000" algn="tl" rotWithShape="0">
                    <a:prstClr val="black">
                      <a:alpha val="40000"/>
                    </a:prstClr>
                  </a:outerShdw>
                </a:effectLst>
              </a:rPr>
              <a:t>Click to add the title. Click to add the title</a:t>
            </a:r>
            <a:endParaRPr lang="zh-CN" altLang="en-US" sz="1400" dirty="0">
              <a:solidFill>
                <a:srgbClr val="4F958A"/>
              </a:solidFill>
              <a:effectLst>
                <a:outerShdw blurRad="127000" dist="63500" dir="2700000" sx="103000" sy="103000" algn="tl" rotWithShape="0">
                  <a:prstClr val="black">
                    <a:alpha val="40000"/>
                  </a:prstClr>
                </a:outerShdw>
              </a:effectLst>
            </a:endParaRPr>
          </a:p>
        </p:txBody>
      </p:sp>
    </p:spTree>
    <p:extLst>
      <p:ext uri="{BB962C8B-B14F-4D97-AF65-F5344CB8AC3E}">
        <p14:creationId xmlns:p14="http://schemas.microsoft.com/office/powerpoint/2010/main" val="1915625680"/>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anim calcmode="lin" valueType="num">
                                      <p:cBhvr>
                                        <p:cTn id="23" dur="250" fill="hold"/>
                                        <p:tgtEl>
                                          <p:spTgt spid="11"/>
                                        </p:tgtEl>
                                        <p:attrNameLst>
                                          <p:attrName>ppt_x</p:attrName>
                                        </p:attrNameLst>
                                      </p:cBhvr>
                                      <p:tavLst>
                                        <p:tav tm="0">
                                          <p:val>
                                            <p:strVal val="#ppt_x"/>
                                          </p:val>
                                        </p:tav>
                                        <p:tav tm="100000">
                                          <p:val>
                                            <p:strVal val="#ppt_x"/>
                                          </p:val>
                                        </p:tav>
                                      </p:tavLst>
                                    </p:anim>
                                    <p:anim calcmode="lin" valueType="num">
                                      <p:cBhvr>
                                        <p:cTn id="24" dur="2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anim calcmode="lin" valueType="num">
                                      <p:cBhvr>
                                        <p:cTn id="28" dur="250" fill="hold"/>
                                        <p:tgtEl>
                                          <p:spTgt spid="12"/>
                                        </p:tgtEl>
                                        <p:attrNameLst>
                                          <p:attrName>ppt_x</p:attrName>
                                        </p:attrNameLst>
                                      </p:cBhvr>
                                      <p:tavLst>
                                        <p:tav tm="0">
                                          <p:val>
                                            <p:strVal val="#ppt_x"/>
                                          </p:val>
                                        </p:tav>
                                        <p:tav tm="100000">
                                          <p:val>
                                            <p:strVal val="#ppt_x"/>
                                          </p:val>
                                        </p:tav>
                                      </p:tavLst>
                                    </p:anim>
                                    <p:anim calcmode="lin" valueType="num">
                                      <p:cBhvr>
                                        <p:cTn id="2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799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1763208"/>
            <a:ext cx="10845800" cy="3365467"/>
            <a:chOff x="673100" y="1763208"/>
            <a:chExt cx="10845800" cy="3365467"/>
          </a:xfrm>
          <a:effectLst>
            <a:outerShdw blurRad="127000" dist="63500" dir="2700000" sx="101000" sy="101000" algn="tl" rotWithShape="0">
              <a:prstClr val="black">
                <a:alpha val="40000"/>
              </a:prstClr>
            </a:outerShdw>
          </a:effectLst>
        </p:grpSpPr>
        <p:cxnSp>
          <p:nvCxnSpPr>
            <p:cNvPr id="4" name="直接连接符 3"/>
            <p:cNvCxnSpPr/>
            <p:nvPr/>
          </p:nvCxnSpPr>
          <p:spPr>
            <a:xfrm flipH="1">
              <a:off x="673100" y="4652717"/>
              <a:ext cx="4870075" cy="0"/>
            </a:xfrm>
            <a:prstGeom prst="line">
              <a:avLst/>
            </a:prstGeom>
            <a:ln w="3175" cap="rnd">
              <a:solidFill>
                <a:srgbClr val="4F958A"/>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6648825" y="2540890"/>
              <a:ext cx="4870075" cy="0"/>
            </a:xfrm>
            <a:prstGeom prst="line">
              <a:avLst/>
            </a:prstGeom>
            <a:ln w="3175" cap="rnd">
              <a:solidFill>
                <a:srgbClr val="4F958A"/>
              </a:solidFill>
              <a:round/>
            </a:ln>
          </p:spPr>
          <p:style>
            <a:lnRef idx="1">
              <a:schemeClr val="accent1"/>
            </a:lnRef>
            <a:fillRef idx="0">
              <a:schemeClr val="accent1"/>
            </a:fillRef>
            <a:effectRef idx="0">
              <a:schemeClr val="accent1"/>
            </a:effectRef>
            <a:fontRef idx="minor">
              <a:schemeClr val="tx1"/>
            </a:fontRef>
          </p:style>
        </p:cxnSp>
        <p:grpSp>
          <p:nvGrpSpPr>
            <p:cNvPr id="6" name="í$ḷiḋé"/>
            <p:cNvGrpSpPr/>
            <p:nvPr/>
          </p:nvGrpSpPr>
          <p:grpSpPr>
            <a:xfrm>
              <a:off x="4695825" y="2064933"/>
              <a:ext cx="2800350" cy="3063742"/>
              <a:chOff x="4695825" y="2106680"/>
              <a:chExt cx="2800350" cy="3063742"/>
            </a:xfrm>
          </p:grpSpPr>
          <p:grpSp>
            <p:nvGrpSpPr>
              <p:cNvPr id="15" name="î$ḷiḋe"/>
              <p:cNvGrpSpPr/>
              <p:nvPr/>
            </p:nvGrpSpPr>
            <p:grpSpPr>
              <a:xfrm>
                <a:off x="4695825" y="2106680"/>
                <a:ext cx="2800350" cy="3063742"/>
                <a:chOff x="4695825" y="2106680"/>
                <a:chExt cx="2800350" cy="3063742"/>
              </a:xfrm>
              <a:solidFill>
                <a:schemeClr val="bg1">
                  <a:lumMod val="95000"/>
                </a:schemeClr>
              </a:solidFill>
            </p:grpSpPr>
            <p:sp>
              <p:nvSpPr>
                <p:cNvPr id="22" name="ïSlíḋe"/>
                <p:cNvSpPr/>
                <p:nvPr/>
              </p:nvSpPr>
              <p:spPr>
                <a:xfrm>
                  <a:off x="5540000" y="2106680"/>
                  <a:ext cx="1110198" cy="160903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p>
              </p:txBody>
            </p:sp>
            <p:sp>
              <p:nvSpPr>
                <p:cNvPr id="23" name="íś1iḑê"/>
                <p:cNvSpPr/>
                <p:nvPr/>
              </p:nvSpPr>
              <p:spPr>
                <a:xfrm>
                  <a:off x="6029921" y="2596603"/>
                  <a:ext cx="1466254" cy="1101922"/>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p>
              </p:txBody>
            </p:sp>
            <p:sp>
              <p:nvSpPr>
                <p:cNvPr id="24" name="îSḷíḍé"/>
                <p:cNvSpPr/>
                <p:nvPr/>
              </p:nvSpPr>
              <p:spPr>
                <a:xfrm>
                  <a:off x="6029921" y="3576448"/>
                  <a:ext cx="1466247" cy="1101925"/>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p>
              </p:txBody>
            </p:sp>
            <p:sp>
              <p:nvSpPr>
                <p:cNvPr id="25" name="ïŝliḓe"/>
                <p:cNvSpPr/>
                <p:nvPr/>
              </p:nvSpPr>
              <p:spPr>
                <a:xfrm>
                  <a:off x="5540000" y="3561373"/>
                  <a:ext cx="1110198" cy="1609049"/>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p>
              </p:txBody>
            </p:sp>
            <p:sp>
              <p:nvSpPr>
                <p:cNvPr id="26" name="íšľíďè"/>
                <p:cNvSpPr/>
                <p:nvPr/>
              </p:nvSpPr>
              <p:spPr>
                <a:xfrm>
                  <a:off x="4695825" y="3576448"/>
                  <a:ext cx="1466244" cy="1101932"/>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p>
              </p:txBody>
            </p:sp>
            <p:sp>
              <p:nvSpPr>
                <p:cNvPr id="27" name="íśḻiďè"/>
                <p:cNvSpPr/>
                <p:nvPr/>
              </p:nvSpPr>
              <p:spPr>
                <a:xfrm>
                  <a:off x="4695825" y="2596603"/>
                  <a:ext cx="1466249" cy="1101922"/>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endParaRPr/>
                </a:p>
              </p:txBody>
            </p:sp>
          </p:grpSp>
          <p:sp>
            <p:nvSpPr>
              <p:cNvPr id="16" name="ïšľïḓé"/>
              <p:cNvSpPr/>
              <p:nvPr/>
            </p:nvSpPr>
            <p:spPr>
              <a:xfrm>
                <a:off x="5918888" y="2624378"/>
                <a:ext cx="352425" cy="34503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7" name="ïṩlïďé"/>
              <p:cNvSpPr/>
              <p:nvPr/>
            </p:nvSpPr>
            <p:spPr>
              <a:xfrm>
                <a:off x="6701136" y="2975046"/>
                <a:ext cx="352425" cy="34503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8" name="îşľîḋe"/>
              <p:cNvSpPr/>
              <p:nvPr/>
            </p:nvSpPr>
            <p:spPr>
              <a:xfrm>
                <a:off x="6701132" y="3954892"/>
                <a:ext cx="352425" cy="34503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19" name="işlidè"/>
              <p:cNvSpPr/>
              <p:nvPr/>
            </p:nvSpPr>
            <p:spPr>
              <a:xfrm>
                <a:off x="5918888" y="4307679"/>
                <a:ext cx="352425" cy="34503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20" name="îSľïďè"/>
              <p:cNvSpPr/>
              <p:nvPr/>
            </p:nvSpPr>
            <p:spPr>
              <a:xfrm>
                <a:off x="5138436" y="3954895"/>
                <a:ext cx="352425" cy="34503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21" name="ïṣ1íḍè"/>
              <p:cNvSpPr/>
              <p:nvPr/>
            </p:nvSpPr>
            <p:spPr>
              <a:xfrm>
                <a:off x="5138438" y="2975046"/>
                <a:ext cx="352425" cy="34503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rgbClr val="4F958A"/>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sp>
          <p:nvSpPr>
            <p:cNvPr id="8" name="ïṡḻïḑê">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95FEF84-B090-45B0-B505-6C095F5B9C79}"/>
                </a:ext>
              </a:extLst>
            </p:cNvPr>
            <p:cNvSpPr txBox="1"/>
            <p:nvPr/>
          </p:nvSpPr>
          <p:spPr bwMode="auto">
            <a:xfrm>
              <a:off x="673100" y="1763208"/>
              <a:ext cx="3489325" cy="541692"/>
            </a:xfrm>
            <a:prstGeom prst="roundRect">
              <a:avLst/>
            </a:prstGeom>
            <a:solidFill>
              <a:srgbClr val="EB6D4A"/>
            </a:solidFill>
            <a:ln>
              <a:noFill/>
            </a:ln>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en-US" altLang="zh-CN" b="1" u="sng" dirty="0" smtClean="0">
                  <a:solidFill>
                    <a:schemeClr val="bg1"/>
                  </a:solidFill>
                </a:rPr>
                <a:t>01.</a:t>
              </a:r>
              <a:r>
                <a:rPr lang="zh-CN" altLang="en-US" b="1" u="sng" dirty="0" smtClean="0">
                  <a:solidFill>
                    <a:schemeClr val="bg1"/>
                  </a:solidFill>
                  <a:latin typeface="黑体" panose="02010609060101010101" pitchFamily="49" charset="-122"/>
                  <a:ea typeface="黑体" panose="02010609060101010101" pitchFamily="49" charset="-122"/>
                </a:rPr>
                <a:t>点击输入标题</a:t>
              </a:r>
              <a:endParaRPr lang="en-US" altLang="zh-CN" b="1" u="sng" dirty="0">
                <a:solidFill>
                  <a:schemeClr val="bg1"/>
                </a:solidFill>
                <a:latin typeface="黑体" panose="02010609060101010101" pitchFamily="49" charset="-122"/>
                <a:ea typeface="黑体" panose="02010609060101010101" pitchFamily="49" charset="-122"/>
              </a:endParaRPr>
            </a:p>
          </p:txBody>
        </p:sp>
        <p:sp>
          <p:nvSpPr>
            <p:cNvPr id="12" name="îṡļïḍè">
              <a:extLst>
                <a:ext uri="{FF2B5EF4-FFF2-40B4-BE49-F238E27FC236}">
                  <a16:creationId xmlns="" xmlns:lc="http://schemas.openxmlformats.org/drawingml/2006/lockedCanvas" xmlns:a16="http://schemas.microsoft.com/office/drawing/2014/main" xmlns:p14="http://schemas.microsoft.com/office/powerpoint/2010/main" xmlns:a14="http://schemas.microsoft.com/office/drawing/2010/main" id="{295FEF84-B090-45B0-B505-6C095F5B9C79}"/>
                </a:ext>
              </a:extLst>
            </p:cNvPr>
            <p:cNvSpPr txBox="1"/>
            <p:nvPr/>
          </p:nvSpPr>
          <p:spPr bwMode="auto">
            <a:xfrm>
              <a:off x="8029575" y="2636140"/>
              <a:ext cx="3489325" cy="541692"/>
            </a:xfrm>
            <a:prstGeom prst="roundRect">
              <a:avLst/>
            </a:prstGeom>
            <a:solidFill>
              <a:srgbClr val="EB6D4A"/>
            </a:solidFill>
            <a:ln>
              <a:noFill/>
            </a:ln>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b="1" u="sng" dirty="0" smtClean="0">
                  <a:solidFill>
                    <a:schemeClr val="bg1"/>
                  </a:solidFill>
                </a:rPr>
                <a:t>02.</a:t>
              </a:r>
              <a:r>
                <a:rPr lang="zh-CN" altLang="en-US" b="1" u="sng" dirty="0" smtClean="0">
                  <a:solidFill>
                    <a:schemeClr val="bg1"/>
                  </a:solidFill>
                  <a:latin typeface="黑体" panose="02010609060101010101" pitchFamily="49" charset="-122"/>
                  <a:ea typeface="黑体" panose="02010609060101010101" pitchFamily="49" charset="-122"/>
                </a:rPr>
                <a:t>点击输入标题</a:t>
              </a:r>
              <a:endParaRPr lang="en-US" altLang="zh-CN" b="1" u="sng" dirty="0">
                <a:solidFill>
                  <a:schemeClr val="bg1"/>
                </a:solidFill>
                <a:latin typeface="黑体" panose="02010609060101010101" pitchFamily="49" charset="-122"/>
                <a:ea typeface="黑体" panose="02010609060101010101" pitchFamily="49" charset="-122"/>
              </a:endParaRPr>
            </a:p>
          </p:txBody>
        </p:sp>
      </p:grpSp>
      <p:grpSp>
        <p:nvGrpSpPr>
          <p:cNvPr id="28" name="组合 27"/>
          <p:cNvGrpSpPr/>
          <p:nvPr/>
        </p:nvGrpSpPr>
        <p:grpSpPr>
          <a:xfrm>
            <a:off x="736402" y="228007"/>
            <a:ext cx="1809143" cy="508473"/>
            <a:chOff x="1156126" y="482839"/>
            <a:chExt cx="1809143" cy="508473"/>
          </a:xfrm>
        </p:grpSpPr>
        <p:grpSp>
          <p:nvGrpSpPr>
            <p:cNvPr id="29" name="组合 28"/>
            <p:cNvGrpSpPr/>
            <p:nvPr/>
          </p:nvGrpSpPr>
          <p:grpSpPr>
            <a:xfrm>
              <a:off x="1156126" y="482839"/>
              <a:ext cx="1723808" cy="508473"/>
              <a:chOff x="849086" y="457200"/>
              <a:chExt cx="2364377" cy="587829"/>
            </a:xfrm>
          </p:grpSpPr>
          <p:sp>
            <p:nvSpPr>
              <p:cNvPr id="31" name="矩形 30"/>
              <p:cNvSpPr/>
              <p:nvPr/>
            </p:nvSpPr>
            <p:spPr>
              <a:xfrm>
                <a:off x="849086" y="457200"/>
                <a:ext cx="2364377" cy="587829"/>
              </a:xfrm>
              <a:prstGeom prst="rect">
                <a:avLst/>
              </a:prstGeom>
              <a:solidFill>
                <a:srgbClr val="4F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12934" y="522677"/>
                <a:ext cx="2202545" cy="451543"/>
              </a:xfrm>
              <a:prstGeom prst="rect">
                <a:avLst/>
              </a:prstGeom>
              <a:noFill/>
              <a:ln>
                <a:solidFill>
                  <a:srgbClr val="F2F2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188719" y="535578"/>
              <a:ext cx="1776550" cy="369332"/>
            </a:xfrm>
            <a:prstGeom prst="rect">
              <a:avLst/>
            </a:prstGeom>
            <a:noFill/>
          </p:spPr>
          <p:txBody>
            <a:bodyPr wrap="square" rtlCol="0">
              <a:spAutoFit/>
            </a:bodyPr>
            <a:lstStyle/>
            <a:p>
              <a:r>
                <a:rPr lang="zh-CN" altLang="en-US" dirty="0" smtClean="0">
                  <a:solidFill>
                    <a:srgbClr val="F2F2F2"/>
                  </a:solidFill>
                  <a:latin typeface="黑体" panose="02010609060101010101" pitchFamily="49" charset="-122"/>
                  <a:ea typeface="黑体" panose="02010609060101010101" pitchFamily="49" charset="-122"/>
                </a:rPr>
                <a:t>点击输入标题</a:t>
              </a:r>
              <a:endParaRPr lang="zh-CN" altLang="en-US" dirty="0">
                <a:solidFill>
                  <a:srgbClr val="F2F2F2"/>
                </a:solidFill>
                <a:latin typeface="黑体" panose="02010609060101010101" pitchFamily="49" charset="-122"/>
                <a:ea typeface="黑体" panose="02010609060101010101" pitchFamily="49" charset="-122"/>
              </a:endParaRPr>
            </a:p>
          </p:txBody>
        </p:sp>
      </p:grpSp>
      <p:sp>
        <p:nvSpPr>
          <p:cNvPr id="33" name="TextBox 13"/>
          <p:cNvSpPr txBox="1"/>
          <p:nvPr/>
        </p:nvSpPr>
        <p:spPr>
          <a:xfrm>
            <a:off x="705073" y="2446577"/>
            <a:ext cx="4521469" cy="81253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点击输入标题</a:t>
            </a:r>
            <a:endParaRPr lang="en-US" altLang="zh-CN"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a:t>
            </a: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sp>
        <p:nvSpPr>
          <p:cNvPr id="34" name="TextBox 13"/>
          <p:cNvSpPr txBox="1"/>
          <p:nvPr/>
        </p:nvSpPr>
        <p:spPr>
          <a:xfrm>
            <a:off x="8050705" y="3277192"/>
            <a:ext cx="4521469" cy="81253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点击输入标题</a:t>
            </a:r>
            <a:endParaRPr lang="en-US" altLang="zh-CN" sz="16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单击</a:t>
            </a:r>
            <a:r>
              <a:rPr lang="zh-CN" altLang="en-US" sz="1200" dirty="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此处可编辑内容，根据您的需要自由拉伸文本框</a:t>
            </a:r>
            <a:r>
              <a:rPr lang="zh-CN" altLang="en-US"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rPr>
              <a:t>大小</a:t>
            </a:r>
            <a:endParaRPr lang="en-US" altLang="zh-CN" sz="1200" dirty="0" smtClean="0">
              <a:solidFill>
                <a:schemeClr val="tx1">
                  <a:lumMod val="95000"/>
                  <a:lumOff val="5000"/>
                </a:schemeClr>
              </a:solidFill>
              <a:latin typeface="Calibri" panose="020F0502020204030204" pitchFamily="34" charset="0"/>
              <a:ea typeface="Microsoft YaHei" panose="020B0503020204020204" pitchFamily="34" charset="-122"/>
              <a:cs typeface="+mn-ea"/>
              <a:sym typeface="Calibri" panose="020F0502020204030204" pitchFamily="34" charset="0"/>
            </a:endParaRPr>
          </a:p>
          <a:p>
            <a:pPr defTabSz="1216660">
              <a:lnSpc>
                <a:spcPct val="120000"/>
              </a:lnSpc>
              <a:spcBef>
                <a:spcPct val="20000"/>
              </a:spcBef>
              <a:defRPr/>
            </a:pPr>
            <a:r>
              <a:rPr lang="en-US" altLang="zh-CN" sz="1200" dirty="0" smtClean="0"/>
              <a:t>……</a:t>
            </a:r>
            <a:endParaRPr lang="en-US" altLang="zh-CN" sz="1200" dirty="0"/>
          </a:p>
        </p:txBody>
      </p:sp>
      <p:sp>
        <p:nvSpPr>
          <p:cNvPr id="35" name="文本框 34"/>
          <p:cNvSpPr txBox="1"/>
          <p:nvPr/>
        </p:nvSpPr>
        <p:spPr>
          <a:xfrm>
            <a:off x="592139" y="3242627"/>
            <a:ext cx="3765380" cy="553998"/>
          </a:xfrm>
          <a:prstGeom prst="rect">
            <a:avLst/>
          </a:prstGeom>
          <a:noFill/>
        </p:spPr>
        <p:txBody>
          <a:bodyPr wrap="square" rtlCol="0">
            <a:spAutoFit/>
          </a:bodyPr>
          <a:lstStyle/>
          <a:p>
            <a:pPr>
              <a:lnSpc>
                <a:spcPct val="125000"/>
              </a:lnSpc>
            </a:pPr>
            <a:r>
              <a:rPr lang="zh-CN" altLang="en-US" sz="1200" dirty="0">
                <a:latin typeface="Calibri" panose="020F0502020204030204" pitchFamily="34" charset="0"/>
                <a:ea typeface="Microsoft YaHei" panose="020B0503020204020204" pitchFamily="34" charset="-122"/>
                <a:sym typeface="Calibri" panose="020F0502020204030204" pitchFamily="34" charset="0"/>
              </a:rPr>
              <a:t>点击文本框即可进行编辑输入相关内容点击文本框即可进行编辑输入相关</a:t>
            </a:r>
            <a:r>
              <a:rPr lang="zh-CN" altLang="en-US" sz="1200" dirty="0" smtClean="0">
                <a:latin typeface="Calibri" panose="020F0502020204030204" pitchFamily="34" charset="0"/>
                <a:ea typeface="Microsoft YaHei" panose="020B0503020204020204" pitchFamily="34" charset="-122"/>
                <a:sym typeface="Calibri" panose="020F0502020204030204" pitchFamily="34" charset="0"/>
              </a:rPr>
              <a:t>内容</a:t>
            </a:r>
          </a:p>
        </p:txBody>
      </p:sp>
      <p:sp>
        <p:nvSpPr>
          <p:cNvPr id="37" name="文本框 36"/>
          <p:cNvSpPr txBox="1"/>
          <p:nvPr/>
        </p:nvSpPr>
        <p:spPr>
          <a:xfrm>
            <a:off x="7964537" y="4140487"/>
            <a:ext cx="3765380" cy="553998"/>
          </a:xfrm>
          <a:prstGeom prst="rect">
            <a:avLst/>
          </a:prstGeom>
          <a:noFill/>
        </p:spPr>
        <p:txBody>
          <a:bodyPr wrap="square" rtlCol="0">
            <a:spAutoFit/>
          </a:bodyPr>
          <a:lstStyle/>
          <a:p>
            <a:pPr>
              <a:lnSpc>
                <a:spcPct val="125000"/>
              </a:lnSpc>
            </a:pPr>
            <a:r>
              <a:rPr lang="zh-CN" altLang="en-US" sz="1200" dirty="0">
                <a:latin typeface="Calibri" panose="020F0502020204030204" pitchFamily="34" charset="0"/>
                <a:ea typeface="Microsoft YaHei" panose="020B0503020204020204" pitchFamily="34" charset="-122"/>
                <a:sym typeface="Calibri" panose="020F0502020204030204" pitchFamily="34" charset="0"/>
              </a:rPr>
              <a:t>点击文本框即可进行编辑输入相关内容点击文本框即可进行编辑输入相关</a:t>
            </a:r>
            <a:r>
              <a:rPr lang="zh-CN" altLang="en-US" sz="1200" dirty="0" smtClean="0">
                <a:latin typeface="Calibri" panose="020F0502020204030204" pitchFamily="34" charset="0"/>
                <a:ea typeface="Microsoft YaHei" panose="020B0503020204020204" pitchFamily="34" charset="-122"/>
                <a:sym typeface="Calibri" panose="020F0502020204030204" pitchFamily="34" charset="0"/>
              </a:rPr>
              <a:t>内容</a:t>
            </a:r>
          </a:p>
        </p:txBody>
      </p:sp>
    </p:spTree>
    <p:extLst>
      <p:ext uri="{BB962C8B-B14F-4D97-AF65-F5344CB8AC3E}">
        <p14:creationId xmlns:p14="http://schemas.microsoft.com/office/powerpoint/2010/main" val="1037064251"/>
      </p:ext>
    </p:extLst>
  </p:cSld>
  <p:clrMapOvr>
    <a:masterClrMapping/>
  </p:clrMapOvr>
  <mc:AlternateContent xmlns:mc="http://schemas.openxmlformats.org/markup-compatibility/2006" xmlns:p14="http://schemas.microsoft.com/office/powerpoint/2010/main">
    <mc:Choice Requires="p14">
      <p:transition p14:dur="250" advTm="3000">
        <p:wipe/>
      </p:transition>
    </mc:Choice>
    <mc:Fallback xmlns="">
      <p:transition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50"/>
                                        <p:tgtEl>
                                          <p:spTgt spid="33"/>
                                        </p:tgtEl>
                                      </p:cBhvr>
                                    </p:animEffect>
                                    <p:anim calcmode="lin" valueType="num">
                                      <p:cBhvr>
                                        <p:cTn id="15" dur="250" fill="hold"/>
                                        <p:tgtEl>
                                          <p:spTgt spid="33"/>
                                        </p:tgtEl>
                                        <p:attrNameLst>
                                          <p:attrName>ppt_x</p:attrName>
                                        </p:attrNameLst>
                                      </p:cBhvr>
                                      <p:tavLst>
                                        <p:tav tm="0">
                                          <p:val>
                                            <p:strVal val="#ppt_x"/>
                                          </p:val>
                                        </p:tav>
                                        <p:tav tm="100000">
                                          <p:val>
                                            <p:strVal val="#ppt_x"/>
                                          </p:val>
                                        </p:tav>
                                      </p:tavLst>
                                    </p:anim>
                                    <p:anim calcmode="lin" valueType="num">
                                      <p:cBhvr>
                                        <p:cTn id="16" dur="250" fill="hold"/>
                                        <p:tgtEl>
                                          <p:spTgt spid="3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anim calcmode="lin" valueType="num">
                                      <p:cBhvr>
                                        <p:cTn id="20" dur="250" fill="hold"/>
                                        <p:tgtEl>
                                          <p:spTgt spid="35"/>
                                        </p:tgtEl>
                                        <p:attrNameLst>
                                          <p:attrName>ppt_x</p:attrName>
                                        </p:attrNameLst>
                                      </p:cBhvr>
                                      <p:tavLst>
                                        <p:tav tm="0">
                                          <p:val>
                                            <p:strVal val="#ppt_x"/>
                                          </p:val>
                                        </p:tav>
                                        <p:tav tm="100000">
                                          <p:val>
                                            <p:strVal val="#ppt_x"/>
                                          </p:val>
                                        </p:tav>
                                      </p:tavLst>
                                    </p:anim>
                                    <p:anim calcmode="lin" valueType="num">
                                      <p:cBhvr>
                                        <p:cTn id="21" dur="25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50"/>
                                        <p:tgtEl>
                                          <p:spTgt spid="34"/>
                                        </p:tgtEl>
                                      </p:cBhvr>
                                    </p:animEffect>
                                    <p:anim calcmode="lin" valueType="num">
                                      <p:cBhvr>
                                        <p:cTn id="25" dur="250" fill="hold"/>
                                        <p:tgtEl>
                                          <p:spTgt spid="34"/>
                                        </p:tgtEl>
                                        <p:attrNameLst>
                                          <p:attrName>ppt_x</p:attrName>
                                        </p:attrNameLst>
                                      </p:cBhvr>
                                      <p:tavLst>
                                        <p:tav tm="0">
                                          <p:val>
                                            <p:strVal val="#ppt_x"/>
                                          </p:val>
                                        </p:tav>
                                        <p:tav tm="100000">
                                          <p:val>
                                            <p:strVal val="#ppt_x"/>
                                          </p:val>
                                        </p:tav>
                                      </p:tavLst>
                                    </p:anim>
                                    <p:anim calcmode="lin" valueType="num">
                                      <p:cBhvr>
                                        <p:cTn id="26" dur="25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50"/>
                                        <p:tgtEl>
                                          <p:spTgt spid="37"/>
                                        </p:tgtEl>
                                      </p:cBhvr>
                                    </p:animEffect>
                                    <p:anim calcmode="lin" valueType="num">
                                      <p:cBhvr>
                                        <p:cTn id="30" dur="250" fill="hold"/>
                                        <p:tgtEl>
                                          <p:spTgt spid="37"/>
                                        </p:tgtEl>
                                        <p:attrNameLst>
                                          <p:attrName>ppt_x</p:attrName>
                                        </p:attrNameLst>
                                      </p:cBhvr>
                                      <p:tavLst>
                                        <p:tav tm="0">
                                          <p:val>
                                            <p:strVal val="#ppt_x"/>
                                          </p:val>
                                        </p:tav>
                                        <p:tav tm="100000">
                                          <p:val>
                                            <p:strVal val="#ppt_x"/>
                                          </p:val>
                                        </p:tav>
                                      </p:tavLst>
                                    </p:anim>
                                    <p:anim calcmode="lin" valueType="num">
                                      <p:cBhvr>
                                        <p:cTn id="31"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48004"/>
</p:tagLst>
</file>

<file path=ppt/tags/tag2.xml><?xml version="1.0" encoding="utf-8"?>
<p:tagLst xmlns:a="http://schemas.openxmlformats.org/drawingml/2006/main" xmlns:r="http://schemas.openxmlformats.org/officeDocument/2006/relationships" xmlns:p="http://schemas.openxmlformats.org/presentationml/2006/main">
  <p:tag name="ISLIDE.DIAGRAM" val="254835"/>
</p:tagLst>
</file>

<file path=ppt/tags/tag3.xml><?xml version="1.0" encoding="utf-8"?>
<p:tagLst xmlns:a="http://schemas.openxmlformats.org/drawingml/2006/main" xmlns:r="http://schemas.openxmlformats.org/officeDocument/2006/relationships" xmlns:p="http://schemas.openxmlformats.org/presentationml/2006/main">
  <p:tag name="ISLIDE.DIAGRAM" val="247999"/>
</p:tagLst>
</file>

<file path=ppt/tags/tag4.xml><?xml version="1.0" encoding="utf-8"?>
<p:tagLst xmlns:a="http://schemas.openxmlformats.org/drawingml/2006/main" xmlns:r="http://schemas.openxmlformats.org/officeDocument/2006/relationships" xmlns:p="http://schemas.openxmlformats.org/presentationml/2006/main">
  <p:tag name="ISLIDE.DIAGRAM" val="224350"/>
</p:tagLst>
</file>

<file path=ppt/tags/tag5.xml><?xml version="1.0" encoding="utf-8"?>
<p:tagLst xmlns:a="http://schemas.openxmlformats.org/drawingml/2006/main" xmlns:r="http://schemas.openxmlformats.org/officeDocument/2006/relationships" xmlns:p="http://schemas.openxmlformats.org/presentationml/2006/main">
  <p:tag name="ISLIDE.DIAGRAM" val="249395"/>
</p:tagLst>
</file>

<file path=ppt/tags/tag6.xml><?xml version="1.0" encoding="utf-8"?>
<p:tagLst xmlns:a="http://schemas.openxmlformats.org/drawingml/2006/main" xmlns:r="http://schemas.openxmlformats.org/officeDocument/2006/relationships" xmlns:p="http://schemas.openxmlformats.org/presentationml/2006/main">
  <p:tag name="ISLIDE.DIAGRAM" val="249399"/>
</p:tagLst>
</file>

<file path=ppt/tags/tag7.xml><?xml version="1.0" encoding="utf-8"?>
<p:tagLst xmlns:a="http://schemas.openxmlformats.org/drawingml/2006/main" xmlns:r="http://schemas.openxmlformats.org/officeDocument/2006/relationships" xmlns:p="http://schemas.openxmlformats.org/presentationml/2006/main">
  <p:tag name="ISLIDE.DIAGRAM" val="249411"/>
</p:tagLst>
</file>

<file path=ppt/tags/tag8.xml><?xml version="1.0" encoding="utf-8"?>
<p:tagLst xmlns:a="http://schemas.openxmlformats.org/drawingml/2006/main" xmlns:r="http://schemas.openxmlformats.org/officeDocument/2006/relationships" xmlns:p="http://schemas.openxmlformats.org/presentationml/2006/main">
  <p:tag name="ISLIDE.DIAGRAM" val="249423"/>
</p:tagLst>
</file>

<file path=ppt/tags/tag9.xml><?xml version="1.0" encoding="utf-8"?>
<p:tagLst xmlns:a="http://schemas.openxmlformats.org/drawingml/2006/main" xmlns:r="http://schemas.openxmlformats.org/officeDocument/2006/relationships" xmlns:p="http://schemas.openxmlformats.org/presentationml/2006/main">
  <p:tag name="ISLIDE.DIAGRAM" val="2493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2255</Words>
  <Application>Microsoft Office PowerPoint</Application>
  <PresentationFormat>自定义</PresentationFormat>
  <Paragraphs>302</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Microsoft YaHei</vt:lpstr>
      <vt:lpstr>Calibri</vt:lpstr>
      <vt:lpstr>Roboto</vt:lpstr>
      <vt:lpstr>等线</vt:lpstr>
      <vt:lpstr>Calibri Light</vt:lpstr>
      <vt:lpstr>Aharoni</vt:lpstr>
      <vt:lpstr>黑体</vt:lpstr>
      <vt:lpstr>Cordia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tang</dc:creator>
  <cp:lastModifiedBy>Client</cp:lastModifiedBy>
  <cp:revision>38</cp:revision>
  <dcterms:created xsi:type="dcterms:W3CDTF">2019-02-02T08:55:11Z</dcterms:created>
  <dcterms:modified xsi:type="dcterms:W3CDTF">2019-02-18T08:33:26Z</dcterms:modified>
</cp:coreProperties>
</file>