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4" r:id="rId6"/>
    <p:sldId id="268" r:id="rId7"/>
    <p:sldId id="265" r:id="rId8"/>
    <p:sldId id="263" r:id="rId9"/>
    <p:sldId id="266" r:id="rId10"/>
    <p:sldId id="269" r:id="rId11"/>
    <p:sldId id="271" r:id="rId12"/>
    <p:sldId id="272" r:id="rId13"/>
    <p:sldId id="274" r:id="rId14"/>
    <p:sldId id="275" r:id="rId15"/>
    <p:sldId id="276" r:id="rId16"/>
    <p:sldId id="278" r:id="rId17"/>
    <p:sldId id="277" r:id="rId18"/>
    <p:sldId id="279" r:id="rId19"/>
    <p:sldId id="280" r:id="rId20"/>
    <p:sldId id="284" r:id="rId21"/>
    <p:sldId id="281" r:id="rId22"/>
    <p:sldId id="282" r:id="rId23"/>
    <p:sldId id="283" r:id="rId24"/>
    <p:sldId id="285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972" userDrawn="1">
          <p15:clr>
            <a:srgbClr val="A4A3A4"/>
          </p15:clr>
        </p15:guide>
        <p15:guide id="3" pos="5995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78E"/>
    <a:srgbClr val="BD374A"/>
    <a:srgbClr val="D6C88B"/>
    <a:srgbClr val="6A868F"/>
    <a:srgbClr val="649EB2"/>
    <a:srgbClr val="D66E49"/>
    <a:srgbClr val="E5EAEE"/>
    <a:srgbClr val="E9ECEF"/>
    <a:srgbClr val="1B8DCC"/>
    <a:srgbClr val="335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6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-102" y="-162"/>
      </p:cViewPr>
      <p:guideLst>
        <p:guide orient="horz" pos="2160"/>
        <p:guide pos="5972"/>
        <p:guide pos="59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749-278F-4678-A61D-14F3E055F39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26A90-B80D-4319-AD5E-407D041E7C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48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548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279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015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736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92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11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81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355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201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468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6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313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68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542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502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994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34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3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19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2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7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6A90-B80D-4319-AD5E-407D041E7C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6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B3BD-C785-4767-8764-F3A02D7280B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68C-2DC1-4752-8818-25924ED09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8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B3BD-C785-4767-8764-F3A02D7280B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68C-2DC1-4752-8818-25924ED09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B3BD-C785-4767-8764-F3A02D7280B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68C-2DC1-4752-8818-25924ED09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1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B3BD-C785-4767-8764-F3A02D7280B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68C-2DC1-4752-8818-25924ED09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6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B3BD-C785-4767-8764-F3A02D7280B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68C-2DC1-4752-8818-25924ED09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B3BD-C785-4767-8764-F3A02D7280B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68C-2DC1-4752-8818-25924ED09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5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B3BD-C785-4767-8764-F3A02D7280B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68C-2DC1-4752-8818-25924ED09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4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B3BD-C785-4767-8764-F3A02D7280B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68C-2DC1-4752-8818-25924ED09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B3BD-C785-4767-8764-F3A02D7280B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68C-2DC1-4752-8818-25924ED09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7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B3BD-C785-4767-8764-F3A02D7280B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768C-2DC1-4752-8818-25924ED09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95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流程图: 联系 54"/>
          <p:cNvSpPr/>
          <p:nvPr/>
        </p:nvSpPr>
        <p:spPr>
          <a:xfrm flipH="1">
            <a:off x="9193616" y="1782993"/>
            <a:ext cx="1027816" cy="100247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4" name="流程图: 联系 53"/>
          <p:cNvSpPr/>
          <p:nvPr/>
        </p:nvSpPr>
        <p:spPr>
          <a:xfrm flipH="1">
            <a:off x="3636334" y="1878971"/>
            <a:ext cx="1212112" cy="118222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649972" y="1011678"/>
            <a:ext cx="2892056" cy="2820744"/>
            <a:chOff x="4649972" y="1052622"/>
            <a:chExt cx="2892056" cy="2820744"/>
          </a:xfrm>
        </p:grpSpPr>
        <p:sp>
          <p:nvSpPr>
            <p:cNvPr id="45" name="流程图: 联系 44"/>
            <p:cNvSpPr/>
            <p:nvPr/>
          </p:nvSpPr>
          <p:spPr>
            <a:xfrm flipH="1">
              <a:off x="4649972" y="1052622"/>
              <a:ext cx="2892056" cy="282074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8" name="man-with-solutions_75708"/>
            <p:cNvSpPr>
              <a:spLocks noChangeAspect="1"/>
            </p:cNvSpPr>
            <p:nvPr/>
          </p:nvSpPr>
          <p:spPr bwMode="auto">
            <a:xfrm rot="939090">
              <a:off x="5426149" y="1243622"/>
              <a:ext cx="1339703" cy="2185378"/>
            </a:xfrm>
            <a:custGeom>
              <a:avLst/>
              <a:gdLst>
                <a:gd name="connsiteX0" fmla="*/ 105757 w 382747"/>
                <a:gd name="connsiteY0" fmla="*/ 490963 h 605522"/>
                <a:gd name="connsiteX1" fmla="*/ 83936 w 382747"/>
                <a:gd name="connsiteY1" fmla="*/ 501054 h 605522"/>
                <a:gd name="connsiteX2" fmla="*/ 77314 w 382747"/>
                <a:gd name="connsiteY2" fmla="*/ 521829 h 605522"/>
                <a:gd name="connsiteX3" fmla="*/ 87332 w 382747"/>
                <a:gd name="connsiteY3" fmla="*/ 541162 h 605522"/>
                <a:gd name="connsiteX4" fmla="*/ 105672 w 382747"/>
                <a:gd name="connsiteY4" fmla="*/ 547861 h 605522"/>
                <a:gd name="connsiteX5" fmla="*/ 127492 w 382747"/>
                <a:gd name="connsiteY5" fmla="*/ 537770 h 605522"/>
                <a:gd name="connsiteX6" fmla="*/ 134115 w 382747"/>
                <a:gd name="connsiteY6" fmla="*/ 516996 h 605522"/>
                <a:gd name="connsiteX7" fmla="*/ 124096 w 382747"/>
                <a:gd name="connsiteY7" fmla="*/ 497662 h 605522"/>
                <a:gd name="connsiteX8" fmla="*/ 105757 w 382747"/>
                <a:gd name="connsiteY8" fmla="*/ 490963 h 605522"/>
                <a:gd name="connsiteX9" fmla="*/ 283568 w 382747"/>
                <a:gd name="connsiteY9" fmla="*/ 434068 h 605522"/>
                <a:gd name="connsiteX10" fmla="*/ 260132 w 382747"/>
                <a:gd name="connsiteY10" fmla="*/ 443734 h 605522"/>
                <a:gd name="connsiteX11" fmla="*/ 250451 w 382747"/>
                <a:gd name="connsiteY11" fmla="*/ 467222 h 605522"/>
                <a:gd name="connsiteX12" fmla="*/ 260132 w 382747"/>
                <a:gd name="connsiteY12" fmla="*/ 490625 h 605522"/>
                <a:gd name="connsiteX13" fmla="*/ 283568 w 382747"/>
                <a:gd name="connsiteY13" fmla="*/ 500376 h 605522"/>
                <a:gd name="connsiteX14" fmla="*/ 307089 w 382747"/>
                <a:gd name="connsiteY14" fmla="*/ 490625 h 605522"/>
                <a:gd name="connsiteX15" fmla="*/ 316769 w 382747"/>
                <a:gd name="connsiteY15" fmla="*/ 467222 h 605522"/>
                <a:gd name="connsiteX16" fmla="*/ 307089 w 382747"/>
                <a:gd name="connsiteY16" fmla="*/ 443734 h 605522"/>
                <a:gd name="connsiteX17" fmla="*/ 283568 w 382747"/>
                <a:gd name="connsiteY17" fmla="*/ 434068 h 605522"/>
                <a:gd name="connsiteX18" fmla="*/ 106266 w 382747"/>
                <a:gd name="connsiteY18" fmla="*/ 431861 h 605522"/>
                <a:gd name="connsiteX19" fmla="*/ 118153 w 382747"/>
                <a:gd name="connsiteY19" fmla="*/ 440765 h 605522"/>
                <a:gd name="connsiteX20" fmla="*/ 120021 w 382747"/>
                <a:gd name="connsiteY20" fmla="*/ 450007 h 605522"/>
                <a:gd name="connsiteX21" fmla="*/ 133436 w 382747"/>
                <a:gd name="connsiteY21" fmla="*/ 454247 h 605522"/>
                <a:gd name="connsiteX22" fmla="*/ 140313 w 382747"/>
                <a:gd name="connsiteY22" fmla="*/ 447803 h 605522"/>
                <a:gd name="connsiteX23" fmla="*/ 147869 w 382747"/>
                <a:gd name="connsiteY23" fmla="*/ 444835 h 605522"/>
                <a:gd name="connsiteX24" fmla="*/ 155086 w 382747"/>
                <a:gd name="connsiteY24" fmla="*/ 447463 h 605522"/>
                <a:gd name="connsiteX25" fmla="*/ 166888 w 382747"/>
                <a:gd name="connsiteY25" fmla="*/ 457384 h 605522"/>
                <a:gd name="connsiteX26" fmla="*/ 169011 w 382747"/>
                <a:gd name="connsiteY26" fmla="*/ 472054 h 605522"/>
                <a:gd name="connsiteX27" fmla="*/ 164171 w 382747"/>
                <a:gd name="connsiteY27" fmla="*/ 479346 h 605522"/>
                <a:gd name="connsiteX28" fmla="*/ 171473 w 382747"/>
                <a:gd name="connsiteY28" fmla="*/ 492914 h 605522"/>
                <a:gd name="connsiteX29" fmla="*/ 180218 w 382747"/>
                <a:gd name="connsiteY29" fmla="*/ 493168 h 605522"/>
                <a:gd name="connsiteX30" fmla="*/ 191001 w 382747"/>
                <a:gd name="connsiteY30" fmla="*/ 503344 h 605522"/>
                <a:gd name="connsiteX31" fmla="*/ 192359 w 382747"/>
                <a:gd name="connsiteY31" fmla="*/ 518776 h 605522"/>
                <a:gd name="connsiteX32" fmla="*/ 183444 w 382747"/>
                <a:gd name="connsiteY32" fmla="*/ 530648 h 605522"/>
                <a:gd name="connsiteX33" fmla="*/ 175463 w 382747"/>
                <a:gd name="connsiteY33" fmla="*/ 532259 h 605522"/>
                <a:gd name="connsiteX34" fmla="*/ 170539 w 382747"/>
                <a:gd name="connsiteY34" fmla="*/ 548285 h 605522"/>
                <a:gd name="connsiteX35" fmla="*/ 175888 w 382747"/>
                <a:gd name="connsiteY35" fmla="*/ 554051 h 605522"/>
                <a:gd name="connsiteX36" fmla="*/ 176312 w 382747"/>
                <a:gd name="connsiteY36" fmla="*/ 568806 h 605522"/>
                <a:gd name="connsiteX37" fmla="*/ 166379 w 382747"/>
                <a:gd name="connsiteY37" fmla="*/ 580677 h 605522"/>
                <a:gd name="connsiteX38" fmla="*/ 157803 w 382747"/>
                <a:gd name="connsiteY38" fmla="*/ 584578 h 605522"/>
                <a:gd name="connsiteX39" fmla="*/ 151690 w 382747"/>
                <a:gd name="connsiteY39" fmla="*/ 582712 h 605522"/>
                <a:gd name="connsiteX40" fmla="*/ 144983 w 382747"/>
                <a:gd name="connsiteY40" fmla="*/ 578303 h 605522"/>
                <a:gd name="connsiteX41" fmla="*/ 130464 w 382747"/>
                <a:gd name="connsiteY41" fmla="*/ 585765 h 605522"/>
                <a:gd name="connsiteX42" fmla="*/ 130209 w 382747"/>
                <a:gd name="connsiteY42" fmla="*/ 593481 h 605522"/>
                <a:gd name="connsiteX43" fmla="*/ 120021 w 382747"/>
                <a:gd name="connsiteY43" fmla="*/ 604165 h 605522"/>
                <a:gd name="connsiteX44" fmla="*/ 104653 w 382747"/>
                <a:gd name="connsiteY44" fmla="*/ 605522 h 605522"/>
                <a:gd name="connsiteX45" fmla="*/ 103719 w 382747"/>
                <a:gd name="connsiteY45" fmla="*/ 605522 h 605522"/>
                <a:gd name="connsiteX46" fmla="*/ 92851 w 382747"/>
                <a:gd name="connsiteY46" fmla="*/ 596534 h 605522"/>
                <a:gd name="connsiteX47" fmla="*/ 91238 w 382747"/>
                <a:gd name="connsiteY47" fmla="*/ 588648 h 605522"/>
                <a:gd name="connsiteX48" fmla="*/ 76634 w 382747"/>
                <a:gd name="connsiteY48" fmla="*/ 583899 h 605522"/>
                <a:gd name="connsiteX49" fmla="*/ 70691 w 382747"/>
                <a:gd name="connsiteY49" fmla="*/ 589496 h 605522"/>
                <a:gd name="connsiteX50" fmla="*/ 63050 w 382747"/>
                <a:gd name="connsiteY50" fmla="*/ 592464 h 605522"/>
                <a:gd name="connsiteX51" fmla="*/ 55833 w 382747"/>
                <a:gd name="connsiteY51" fmla="*/ 589835 h 605522"/>
                <a:gd name="connsiteX52" fmla="*/ 44031 w 382747"/>
                <a:gd name="connsiteY52" fmla="*/ 579914 h 605522"/>
                <a:gd name="connsiteX53" fmla="*/ 41908 w 382747"/>
                <a:gd name="connsiteY53" fmla="*/ 565244 h 605522"/>
                <a:gd name="connsiteX54" fmla="*/ 46578 w 382747"/>
                <a:gd name="connsiteY54" fmla="*/ 558291 h 605522"/>
                <a:gd name="connsiteX55" fmla="*/ 39446 w 382747"/>
                <a:gd name="connsiteY55" fmla="*/ 544385 h 605522"/>
                <a:gd name="connsiteX56" fmla="*/ 30701 w 382747"/>
                <a:gd name="connsiteY56" fmla="*/ 544130 h 605522"/>
                <a:gd name="connsiteX57" fmla="*/ 19918 w 382747"/>
                <a:gd name="connsiteY57" fmla="*/ 533955 h 605522"/>
                <a:gd name="connsiteX58" fmla="*/ 18644 w 382747"/>
                <a:gd name="connsiteY58" fmla="*/ 518607 h 605522"/>
                <a:gd name="connsiteX59" fmla="*/ 27475 w 382747"/>
                <a:gd name="connsiteY59" fmla="*/ 506735 h 605522"/>
                <a:gd name="connsiteX60" fmla="*/ 36305 w 382747"/>
                <a:gd name="connsiteY60" fmla="*/ 504955 h 605522"/>
                <a:gd name="connsiteX61" fmla="*/ 41229 w 382747"/>
                <a:gd name="connsiteY61" fmla="*/ 489946 h 605522"/>
                <a:gd name="connsiteX62" fmla="*/ 35031 w 382747"/>
                <a:gd name="connsiteY62" fmla="*/ 483332 h 605522"/>
                <a:gd name="connsiteX63" fmla="*/ 34607 w 382747"/>
                <a:gd name="connsiteY63" fmla="*/ 468493 h 605522"/>
                <a:gd name="connsiteX64" fmla="*/ 44625 w 382747"/>
                <a:gd name="connsiteY64" fmla="*/ 456706 h 605522"/>
                <a:gd name="connsiteX65" fmla="*/ 53116 w 382747"/>
                <a:gd name="connsiteY65" fmla="*/ 452805 h 605522"/>
                <a:gd name="connsiteX66" fmla="*/ 59314 w 382747"/>
                <a:gd name="connsiteY66" fmla="*/ 454586 h 605522"/>
                <a:gd name="connsiteX67" fmla="*/ 67295 w 382747"/>
                <a:gd name="connsiteY67" fmla="*/ 459928 h 605522"/>
                <a:gd name="connsiteX68" fmla="*/ 80370 w 382747"/>
                <a:gd name="connsiteY68" fmla="*/ 453229 h 605522"/>
                <a:gd name="connsiteX69" fmla="*/ 80710 w 382747"/>
                <a:gd name="connsiteY69" fmla="*/ 443902 h 605522"/>
                <a:gd name="connsiteX70" fmla="*/ 90898 w 382747"/>
                <a:gd name="connsiteY70" fmla="*/ 433218 h 605522"/>
                <a:gd name="connsiteX71" fmla="*/ 273293 w 382747"/>
                <a:gd name="connsiteY71" fmla="*/ 367081 h 605522"/>
                <a:gd name="connsiteX72" fmla="*/ 294352 w 382747"/>
                <a:gd name="connsiteY72" fmla="*/ 367081 h 605522"/>
                <a:gd name="connsiteX73" fmla="*/ 304966 w 382747"/>
                <a:gd name="connsiteY73" fmla="*/ 376493 h 605522"/>
                <a:gd name="connsiteX74" fmla="*/ 306410 w 382747"/>
                <a:gd name="connsiteY74" fmla="*/ 389212 h 605522"/>
                <a:gd name="connsiteX75" fmla="*/ 321779 w 382747"/>
                <a:gd name="connsiteY75" fmla="*/ 395487 h 605522"/>
                <a:gd name="connsiteX76" fmla="*/ 331799 w 382747"/>
                <a:gd name="connsiteY76" fmla="*/ 387601 h 605522"/>
                <a:gd name="connsiteX77" fmla="*/ 338422 w 382747"/>
                <a:gd name="connsiteY77" fmla="*/ 385312 h 605522"/>
                <a:gd name="connsiteX78" fmla="*/ 345894 w 382747"/>
                <a:gd name="connsiteY78" fmla="*/ 388449 h 605522"/>
                <a:gd name="connsiteX79" fmla="*/ 360839 w 382747"/>
                <a:gd name="connsiteY79" fmla="*/ 403372 h 605522"/>
                <a:gd name="connsiteX80" fmla="*/ 361603 w 382747"/>
                <a:gd name="connsiteY80" fmla="*/ 417448 h 605522"/>
                <a:gd name="connsiteX81" fmla="*/ 354216 w 382747"/>
                <a:gd name="connsiteY81" fmla="*/ 426775 h 605522"/>
                <a:gd name="connsiteX82" fmla="*/ 361434 w 382747"/>
                <a:gd name="connsiteY82" fmla="*/ 443395 h 605522"/>
                <a:gd name="connsiteX83" fmla="*/ 373322 w 382747"/>
                <a:gd name="connsiteY83" fmla="*/ 444836 h 605522"/>
                <a:gd name="connsiteX84" fmla="*/ 382747 w 382747"/>
                <a:gd name="connsiteY84" fmla="*/ 455351 h 605522"/>
                <a:gd name="connsiteX85" fmla="*/ 382747 w 382747"/>
                <a:gd name="connsiteY85" fmla="*/ 476464 h 605522"/>
                <a:gd name="connsiteX86" fmla="*/ 373322 w 382747"/>
                <a:gd name="connsiteY86" fmla="*/ 486979 h 605522"/>
                <a:gd name="connsiteX87" fmla="*/ 362198 w 382747"/>
                <a:gd name="connsiteY87" fmla="*/ 488251 h 605522"/>
                <a:gd name="connsiteX88" fmla="*/ 354725 w 382747"/>
                <a:gd name="connsiteY88" fmla="*/ 506566 h 605522"/>
                <a:gd name="connsiteX89" fmla="*/ 361603 w 382747"/>
                <a:gd name="connsiteY89" fmla="*/ 515215 h 605522"/>
                <a:gd name="connsiteX90" fmla="*/ 360839 w 382747"/>
                <a:gd name="connsiteY90" fmla="*/ 529375 h 605522"/>
                <a:gd name="connsiteX91" fmla="*/ 345894 w 382747"/>
                <a:gd name="connsiteY91" fmla="*/ 544299 h 605522"/>
                <a:gd name="connsiteX92" fmla="*/ 338337 w 382747"/>
                <a:gd name="connsiteY92" fmla="*/ 547351 h 605522"/>
                <a:gd name="connsiteX93" fmla="*/ 331714 w 382747"/>
                <a:gd name="connsiteY93" fmla="*/ 545062 h 605522"/>
                <a:gd name="connsiteX94" fmla="*/ 323053 w 382747"/>
                <a:gd name="connsiteY94" fmla="*/ 538194 h 605522"/>
                <a:gd name="connsiteX95" fmla="*/ 305306 w 382747"/>
                <a:gd name="connsiteY95" fmla="*/ 545486 h 605522"/>
                <a:gd name="connsiteX96" fmla="*/ 304032 w 382747"/>
                <a:gd name="connsiteY96" fmla="*/ 556170 h 605522"/>
                <a:gd name="connsiteX97" fmla="*/ 293503 w 382747"/>
                <a:gd name="connsiteY97" fmla="*/ 565582 h 605522"/>
                <a:gd name="connsiteX98" fmla="*/ 272444 w 382747"/>
                <a:gd name="connsiteY98" fmla="*/ 565582 h 605522"/>
                <a:gd name="connsiteX99" fmla="*/ 261915 w 382747"/>
                <a:gd name="connsiteY99" fmla="*/ 556170 h 605522"/>
                <a:gd name="connsiteX100" fmla="*/ 260556 w 382747"/>
                <a:gd name="connsiteY100" fmla="*/ 545062 h 605522"/>
                <a:gd name="connsiteX101" fmla="*/ 243913 w 382747"/>
                <a:gd name="connsiteY101" fmla="*/ 538109 h 605522"/>
                <a:gd name="connsiteX102" fmla="*/ 234997 w 382747"/>
                <a:gd name="connsiteY102" fmla="*/ 545147 h 605522"/>
                <a:gd name="connsiteX103" fmla="*/ 228374 w 382747"/>
                <a:gd name="connsiteY103" fmla="*/ 547436 h 605522"/>
                <a:gd name="connsiteX104" fmla="*/ 220901 w 382747"/>
                <a:gd name="connsiteY104" fmla="*/ 544299 h 605522"/>
                <a:gd name="connsiteX105" fmla="*/ 205957 w 382747"/>
                <a:gd name="connsiteY105" fmla="*/ 529375 h 605522"/>
                <a:gd name="connsiteX106" fmla="*/ 205192 w 382747"/>
                <a:gd name="connsiteY106" fmla="*/ 515300 h 605522"/>
                <a:gd name="connsiteX107" fmla="*/ 212325 w 382747"/>
                <a:gd name="connsiteY107" fmla="*/ 506312 h 605522"/>
                <a:gd name="connsiteX108" fmla="*/ 205362 w 382747"/>
                <a:gd name="connsiteY108" fmla="*/ 489268 h 605522"/>
                <a:gd name="connsiteX109" fmla="*/ 193389 w 382747"/>
                <a:gd name="connsiteY109" fmla="*/ 487827 h 605522"/>
                <a:gd name="connsiteX110" fmla="*/ 183964 w 382747"/>
                <a:gd name="connsiteY110" fmla="*/ 477312 h 605522"/>
                <a:gd name="connsiteX111" fmla="*/ 183964 w 382747"/>
                <a:gd name="connsiteY111" fmla="*/ 456284 h 605522"/>
                <a:gd name="connsiteX112" fmla="*/ 193389 w 382747"/>
                <a:gd name="connsiteY112" fmla="*/ 445684 h 605522"/>
                <a:gd name="connsiteX113" fmla="*/ 205617 w 382747"/>
                <a:gd name="connsiteY113" fmla="*/ 444243 h 605522"/>
                <a:gd name="connsiteX114" fmla="*/ 212835 w 382747"/>
                <a:gd name="connsiteY114" fmla="*/ 427115 h 605522"/>
                <a:gd name="connsiteX115" fmla="*/ 205108 w 382747"/>
                <a:gd name="connsiteY115" fmla="*/ 417448 h 605522"/>
                <a:gd name="connsiteX116" fmla="*/ 205957 w 382747"/>
                <a:gd name="connsiteY116" fmla="*/ 403372 h 605522"/>
                <a:gd name="connsiteX117" fmla="*/ 220901 w 382747"/>
                <a:gd name="connsiteY117" fmla="*/ 388449 h 605522"/>
                <a:gd name="connsiteX118" fmla="*/ 228374 w 382747"/>
                <a:gd name="connsiteY118" fmla="*/ 385312 h 605522"/>
                <a:gd name="connsiteX119" fmla="*/ 234997 w 382747"/>
                <a:gd name="connsiteY119" fmla="*/ 387601 h 605522"/>
                <a:gd name="connsiteX120" fmla="*/ 245187 w 382747"/>
                <a:gd name="connsiteY120" fmla="*/ 395656 h 605522"/>
                <a:gd name="connsiteX121" fmla="*/ 261235 w 382747"/>
                <a:gd name="connsiteY121" fmla="*/ 389127 h 605522"/>
                <a:gd name="connsiteX122" fmla="*/ 262764 w 382747"/>
                <a:gd name="connsiteY122" fmla="*/ 376493 h 605522"/>
                <a:gd name="connsiteX123" fmla="*/ 273293 w 382747"/>
                <a:gd name="connsiteY123" fmla="*/ 367081 h 605522"/>
                <a:gd name="connsiteX124" fmla="*/ 83798 w 382747"/>
                <a:gd name="connsiteY124" fmla="*/ 212976 h 605522"/>
                <a:gd name="connsiteX125" fmla="*/ 78364 w 382747"/>
                <a:gd name="connsiteY125" fmla="*/ 216197 h 605522"/>
                <a:gd name="connsiteX126" fmla="*/ 77091 w 382747"/>
                <a:gd name="connsiteY126" fmla="*/ 217723 h 605522"/>
                <a:gd name="connsiteX127" fmla="*/ 98741 w 382747"/>
                <a:gd name="connsiteY127" fmla="*/ 239424 h 605522"/>
                <a:gd name="connsiteX128" fmla="*/ 100354 w 382747"/>
                <a:gd name="connsiteY128" fmla="*/ 238068 h 605522"/>
                <a:gd name="connsiteX129" fmla="*/ 103835 w 382747"/>
                <a:gd name="connsiteY129" fmla="*/ 231710 h 605522"/>
                <a:gd name="connsiteX130" fmla="*/ 92543 w 382747"/>
                <a:gd name="connsiteY130" fmla="*/ 227556 h 605522"/>
                <a:gd name="connsiteX131" fmla="*/ 83798 w 382747"/>
                <a:gd name="connsiteY131" fmla="*/ 213230 h 605522"/>
                <a:gd name="connsiteX132" fmla="*/ 83798 w 382747"/>
                <a:gd name="connsiteY132" fmla="*/ 212976 h 605522"/>
                <a:gd name="connsiteX133" fmla="*/ 185850 w 382747"/>
                <a:gd name="connsiteY133" fmla="*/ 112270 h 605522"/>
                <a:gd name="connsiteX134" fmla="*/ 246045 w 382747"/>
                <a:gd name="connsiteY134" fmla="*/ 112270 h 605522"/>
                <a:gd name="connsiteX135" fmla="*/ 265997 w 382747"/>
                <a:gd name="connsiteY135" fmla="*/ 124985 h 605522"/>
                <a:gd name="connsiteX136" fmla="*/ 286289 w 382747"/>
                <a:gd name="connsiteY136" fmla="*/ 169320 h 605522"/>
                <a:gd name="connsiteX137" fmla="*/ 288581 w 382747"/>
                <a:gd name="connsiteY137" fmla="*/ 171185 h 605522"/>
                <a:gd name="connsiteX138" fmla="*/ 329928 w 382747"/>
                <a:gd name="connsiteY138" fmla="*/ 181018 h 605522"/>
                <a:gd name="connsiteX139" fmla="*/ 346144 w 382747"/>
                <a:gd name="connsiteY139" fmla="*/ 207381 h 605522"/>
                <a:gd name="connsiteX140" fmla="*/ 324834 w 382747"/>
                <a:gd name="connsiteY140" fmla="*/ 224166 h 605522"/>
                <a:gd name="connsiteX141" fmla="*/ 319740 w 382747"/>
                <a:gd name="connsiteY141" fmla="*/ 223572 h 605522"/>
                <a:gd name="connsiteX142" fmla="*/ 277968 w 382747"/>
                <a:gd name="connsiteY142" fmla="*/ 213654 h 605522"/>
                <a:gd name="connsiteX143" fmla="*/ 247319 w 382747"/>
                <a:gd name="connsiteY143" fmla="*/ 189325 h 605522"/>
                <a:gd name="connsiteX144" fmla="*/ 237470 w 382747"/>
                <a:gd name="connsiteY144" fmla="*/ 228574 h 605522"/>
                <a:gd name="connsiteX145" fmla="*/ 266252 w 382747"/>
                <a:gd name="connsiteY145" fmla="*/ 253496 h 605522"/>
                <a:gd name="connsiteX146" fmla="*/ 279581 w 382747"/>
                <a:gd name="connsiteY146" fmla="*/ 295880 h 605522"/>
                <a:gd name="connsiteX147" fmla="*/ 264384 w 382747"/>
                <a:gd name="connsiteY147" fmla="*/ 356490 h 605522"/>
                <a:gd name="connsiteX148" fmla="*/ 241970 w 382747"/>
                <a:gd name="connsiteY148" fmla="*/ 373953 h 605522"/>
                <a:gd name="connsiteX149" fmla="*/ 236366 w 382747"/>
                <a:gd name="connsiteY149" fmla="*/ 373275 h 605522"/>
                <a:gd name="connsiteX150" fmla="*/ 219556 w 382747"/>
                <a:gd name="connsiteY150" fmla="*/ 345301 h 605522"/>
                <a:gd name="connsiteX151" fmla="*/ 234244 w 382747"/>
                <a:gd name="connsiteY151" fmla="*/ 286895 h 605522"/>
                <a:gd name="connsiteX152" fmla="*/ 204613 w 382747"/>
                <a:gd name="connsiteY152" fmla="*/ 261210 h 605522"/>
                <a:gd name="connsiteX153" fmla="*/ 183133 w 382747"/>
                <a:gd name="connsiteY153" fmla="*/ 261210 h 605522"/>
                <a:gd name="connsiteX154" fmla="*/ 170822 w 382747"/>
                <a:gd name="connsiteY154" fmla="*/ 313682 h 605522"/>
                <a:gd name="connsiteX155" fmla="*/ 160889 w 382747"/>
                <a:gd name="connsiteY155" fmla="*/ 340978 h 605522"/>
                <a:gd name="connsiteX156" fmla="*/ 129985 w 382747"/>
                <a:gd name="connsiteY156" fmla="*/ 402351 h 605522"/>
                <a:gd name="connsiteX157" fmla="*/ 109353 w 382747"/>
                <a:gd name="connsiteY157" fmla="*/ 415066 h 605522"/>
                <a:gd name="connsiteX158" fmla="*/ 108844 w 382747"/>
                <a:gd name="connsiteY158" fmla="*/ 415066 h 605522"/>
                <a:gd name="connsiteX159" fmla="*/ 98995 w 382747"/>
                <a:gd name="connsiteY159" fmla="*/ 412608 h 605522"/>
                <a:gd name="connsiteX160" fmla="*/ 87449 w 382747"/>
                <a:gd name="connsiteY160" fmla="*/ 399299 h 605522"/>
                <a:gd name="connsiteX161" fmla="*/ 88722 w 382747"/>
                <a:gd name="connsiteY161" fmla="*/ 381667 h 605522"/>
                <a:gd name="connsiteX162" fmla="*/ 119626 w 382747"/>
                <a:gd name="connsiteY162" fmla="*/ 320209 h 605522"/>
                <a:gd name="connsiteX163" fmla="*/ 125824 w 382747"/>
                <a:gd name="connsiteY163" fmla="*/ 303086 h 605522"/>
                <a:gd name="connsiteX164" fmla="*/ 138560 w 382747"/>
                <a:gd name="connsiteY164" fmla="*/ 249088 h 605522"/>
                <a:gd name="connsiteX165" fmla="*/ 138899 w 382747"/>
                <a:gd name="connsiteY165" fmla="*/ 246884 h 605522"/>
                <a:gd name="connsiteX166" fmla="*/ 154351 w 382747"/>
                <a:gd name="connsiteY166" fmla="*/ 185511 h 605522"/>
                <a:gd name="connsiteX167" fmla="*/ 152908 w 382747"/>
                <a:gd name="connsiteY167" fmla="*/ 186613 h 605522"/>
                <a:gd name="connsiteX168" fmla="*/ 140937 w 382747"/>
                <a:gd name="connsiteY168" fmla="*/ 198650 h 605522"/>
                <a:gd name="connsiteX169" fmla="*/ 123107 w 382747"/>
                <a:gd name="connsiteY169" fmla="*/ 222809 h 605522"/>
                <a:gd name="connsiteX170" fmla="*/ 117589 w 382747"/>
                <a:gd name="connsiteY170" fmla="*/ 228065 h 605522"/>
                <a:gd name="connsiteX171" fmla="*/ 109863 w 382747"/>
                <a:gd name="connsiteY171" fmla="*/ 247562 h 605522"/>
                <a:gd name="connsiteX172" fmla="*/ 108335 w 382747"/>
                <a:gd name="connsiteY172" fmla="*/ 248918 h 605522"/>
                <a:gd name="connsiteX173" fmla="*/ 119202 w 382747"/>
                <a:gd name="connsiteY173" fmla="*/ 259853 h 605522"/>
                <a:gd name="connsiteX174" fmla="*/ 122513 w 382747"/>
                <a:gd name="connsiteY174" fmla="*/ 267822 h 605522"/>
                <a:gd name="connsiteX175" fmla="*/ 119202 w 382747"/>
                <a:gd name="connsiteY175" fmla="*/ 275790 h 605522"/>
                <a:gd name="connsiteX176" fmla="*/ 81930 w 382747"/>
                <a:gd name="connsiteY176" fmla="*/ 313088 h 605522"/>
                <a:gd name="connsiteX177" fmla="*/ 73949 w 382747"/>
                <a:gd name="connsiteY177" fmla="*/ 316394 h 605522"/>
                <a:gd name="connsiteX178" fmla="*/ 65969 w 382747"/>
                <a:gd name="connsiteY178" fmla="*/ 313088 h 605522"/>
                <a:gd name="connsiteX179" fmla="*/ 3311 w 382747"/>
                <a:gd name="connsiteY179" fmla="*/ 250529 h 605522"/>
                <a:gd name="connsiteX180" fmla="*/ 0 w 382747"/>
                <a:gd name="connsiteY180" fmla="*/ 242560 h 605522"/>
                <a:gd name="connsiteX181" fmla="*/ 3311 w 382747"/>
                <a:gd name="connsiteY181" fmla="*/ 234507 h 605522"/>
                <a:gd name="connsiteX182" fmla="*/ 40583 w 382747"/>
                <a:gd name="connsiteY182" fmla="*/ 197294 h 605522"/>
                <a:gd name="connsiteX183" fmla="*/ 48564 w 382747"/>
                <a:gd name="connsiteY183" fmla="*/ 193988 h 605522"/>
                <a:gd name="connsiteX184" fmla="*/ 56545 w 382747"/>
                <a:gd name="connsiteY184" fmla="*/ 197294 h 605522"/>
                <a:gd name="connsiteX185" fmla="*/ 67497 w 382747"/>
                <a:gd name="connsiteY185" fmla="*/ 208229 h 605522"/>
                <a:gd name="connsiteX186" fmla="*/ 68940 w 382747"/>
                <a:gd name="connsiteY186" fmla="*/ 206703 h 605522"/>
                <a:gd name="connsiteX187" fmla="*/ 86515 w 382747"/>
                <a:gd name="connsiteY187" fmla="*/ 198989 h 605522"/>
                <a:gd name="connsiteX188" fmla="*/ 87788 w 382747"/>
                <a:gd name="connsiteY188" fmla="*/ 196955 h 605522"/>
                <a:gd name="connsiteX189" fmla="*/ 105618 w 382747"/>
                <a:gd name="connsiteY189" fmla="*/ 172795 h 605522"/>
                <a:gd name="connsiteX190" fmla="*/ 126758 w 382747"/>
                <a:gd name="connsiteY190" fmla="*/ 151433 h 605522"/>
                <a:gd name="connsiteX191" fmla="*/ 173879 w 382747"/>
                <a:gd name="connsiteY191" fmla="*/ 116508 h 605522"/>
                <a:gd name="connsiteX192" fmla="*/ 185850 w 382747"/>
                <a:gd name="connsiteY192" fmla="*/ 112270 h 605522"/>
                <a:gd name="connsiteX193" fmla="*/ 222105 w 382747"/>
                <a:gd name="connsiteY193" fmla="*/ 0 h 605522"/>
                <a:gd name="connsiteX194" fmla="*/ 273865 w 382747"/>
                <a:gd name="connsiteY194" fmla="*/ 51689 h 605522"/>
                <a:gd name="connsiteX195" fmla="*/ 222105 w 382747"/>
                <a:gd name="connsiteY195" fmla="*/ 103378 h 605522"/>
                <a:gd name="connsiteX196" fmla="*/ 170345 w 382747"/>
                <a:gd name="connsiteY196" fmla="*/ 51689 h 605522"/>
                <a:gd name="connsiteX197" fmla="*/ 222105 w 382747"/>
                <a:gd name="connsiteY197" fmla="*/ 0 h 60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382747" h="605522">
                  <a:moveTo>
                    <a:pt x="105757" y="490963"/>
                  </a:moveTo>
                  <a:cubicBezTo>
                    <a:pt x="97266" y="490963"/>
                    <a:pt x="89370" y="494610"/>
                    <a:pt x="83936" y="501054"/>
                  </a:cubicBezTo>
                  <a:cubicBezTo>
                    <a:pt x="79097" y="506820"/>
                    <a:pt x="76719" y="514197"/>
                    <a:pt x="77314" y="521829"/>
                  </a:cubicBezTo>
                  <a:cubicBezTo>
                    <a:pt x="77993" y="529376"/>
                    <a:pt x="81559" y="536244"/>
                    <a:pt x="87332" y="541162"/>
                  </a:cubicBezTo>
                  <a:cubicBezTo>
                    <a:pt x="92512" y="545487"/>
                    <a:pt x="98964" y="547861"/>
                    <a:pt x="105672" y="547861"/>
                  </a:cubicBezTo>
                  <a:cubicBezTo>
                    <a:pt x="114162" y="547861"/>
                    <a:pt x="122058" y="544130"/>
                    <a:pt x="127492" y="537770"/>
                  </a:cubicBezTo>
                  <a:cubicBezTo>
                    <a:pt x="132417" y="531920"/>
                    <a:pt x="134709" y="524627"/>
                    <a:pt x="134115" y="516996"/>
                  </a:cubicBezTo>
                  <a:cubicBezTo>
                    <a:pt x="133436" y="509449"/>
                    <a:pt x="129870" y="502580"/>
                    <a:pt x="124096" y="497662"/>
                  </a:cubicBezTo>
                  <a:cubicBezTo>
                    <a:pt x="119002" y="493338"/>
                    <a:pt x="112464" y="490963"/>
                    <a:pt x="105757" y="490963"/>
                  </a:cubicBezTo>
                  <a:close/>
                  <a:moveTo>
                    <a:pt x="283568" y="434068"/>
                  </a:moveTo>
                  <a:cubicBezTo>
                    <a:pt x="274737" y="434068"/>
                    <a:pt x="266415" y="437459"/>
                    <a:pt x="260132" y="443734"/>
                  </a:cubicBezTo>
                  <a:cubicBezTo>
                    <a:pt x="253848" y="450009"/>
                    <a:pt x="250451" y="458319"/>
                    <a:pt x="250451" y="467222"/>
                  </a:cubicBezTo>
                  <a:cubicBezTo>
                    <a:pt x="250451" y="476040"/>
                    <a:pt x="253848" y="484435"/>
                    <a:pt x="260132" y="490625"/>
                  </a:cubicBezTo>
                  <a:cubicBezTo>
                    <a:pt x="266415" y="496899"/>
                    <a:pt x="274737" y="500376"/>
                    <a:pt x="283568" y="500376"/>
                  </a:cubicBezTo>
                  <a:cubicBezTo>
                    <a:pt x="292484" y="500376"/>
                    <a:pt x="300805" y="496899"/>
                    <a:pt x="307089" y="490625"/>
                  </a:cubicBezTo>
                  <a:cubicBezTo>
                    <a:pt x="313372" y="484435"/>
                    <a:pt x="316769" y="476040"/>
                    <a:pt x="316769" y="467222"/>
                  </a:cubicBezTo>
                  <a:cubicBezTo>
                    <a:pt x="316769" y="458319"/>
                    <a:pt x="313372" y="450009"/>
                    <a:pt x="307089" y="443734"/>
                  </a:cubicBezTo>
                  <a:cubicBezTo>
                    <a:pt x="300805" y="437459"/>
                    <a:pt x="292484" y="434068"/>
                    <a:pt x="283568" y="434068"/>
                  </a:cubicBezTo>
                  <a:close/>
                  <a:moveTo>
                    <a:pt x="106266" y="431861"/>
                  </a:moveTo>
                  <a:cubicBezTo>
                    <a:pt x="111955" y="431437"/>
                    <a:pt x="116964" y="435253"/>
                    <a:pt x="118153" y="440765"/>
                  </a:cubicBezTo>
                  <a:lnTo>
                    <a:pt x="120021" y="450007"/>
                  </a:lnTo>
                  <a:cubicBezTo>
                    <a:pt x="124690" y="451025"/>
                    <a:pt x="129190" y="452381"/>
                    <a:pt x="133436" y="454247"/>
                  </a:cubicBezTo>
                  <a:lnTo>
                    <a:pt x="140313" y="447803"/>
                  </a:lnTo>
                  <a:cubicBezTo>
                    <a:pt x="142351" y="445852"/>
                    <a:pt x="145068" y="444835"/>
                    <a:pt x="147869" y="444835"/>
                  </a:cubicBezTo>
                  <a:cubicBezTo>
                    <a:pt x="150501" y="444835"/>
                    <a:pt x="153049" y="445767"/>
                    <a:pt x="155086" y="447463"/>
                  </a:cubicBezTo>
                  <a:lnTo>
                    <a:pt x="166888" y="457384"/>
                  </a:lnTo>
                  <a:cubicBezTo>
                    <a:pt x="171218" y="461031"/>
                    <a:pt x="172067" y="467390"/>
                    <a:pt x="169011" y="472054"/>
                  </a:cubicBezTo>
                  <a:lnTo>
                    <a:pt x="164171" y="479346"/>
                  </a:lnTo>
                  <a:cubicBezTo>
                    <a:pt x="167058" y="483586"/>
                    <a:pt x="169520" y="488165"/>
                    <a:pt x="171473" y="492914"/>
                  </a:cubicBezTo>
                  <a:lnTo>
                    <a:pt x="180218" y="493168"/>
                  </a:lnTo>
                  <a:cubicBezTo>
                    <a:pt x="185907" y="493338"/>
                    <a:pt x="190492" y="497747"/>
                    <a:pt x="191001" y="503344"/>
                  </a:cubicBezTo>
                  <a:lnTo>
                    <a:pt x="192359" y="518776"/>
                  </a:lnTo>
                  <a:cubicBezTo>
                    <a:pt x="192784" y="524373"/>
                    <a:pt x="188963" y="529461"/>
                    <a:pt x="183444" y="530648"/>
                  </a:cubicBezTo>
                  <a:lnTo>
                    <a:pt x="175463" y="532259"/>
                  </a:lnTo>
                  <a:cubicBezTo>
                    <a:pt x="174529" y="537686"/>
                    <a:pt x="172831" y="543113"/>
                    <a:pt x="170539" y="548285"/>
                  </a:cubicBezTo>
                  <a:lnTo>
                    <a:pt x="175888" y="554051"/>
                  </a:lnTo>
                  <a:cubicBezTo>
                    <a:pt x="179794" y="558121"/>
                    <a:pt x="179963" y="564481"/>
                    <a:pt x="176312" y="568806"/>
                  </a:cubicBezTo>
                  <a:lnTo>
                    <a:pt x="166379" y="580677"/>
                  </a:lnTo>
                  <a:cubicBezTo>
                    <a:pt x="164171" y="583136"/>
                    <a:pt x="161115" y="584578"/>
                    <a:pt x="157803" y="584578"/>
                  </a:cubicBezTo>
                  <a:cubicBezTo>
                    <a:pt x="155596" y="584578"/>
                    <a:pt x="153473" y="583899"/>
                    <a:pt x="151690" y="582712"/>
                  </a:cubicBezTo>
                  <a:lnTo>
                    <a:pt x="144983" y="578303"/>
                  </a:lnTo>
                  <a:cubicBezTo>
                    <a:pt x="140398" y="581355"/>
                    <a:pt x="135558" y="583899"/>
                    <a:pt x="130464" y="585765"/>
                  </a:cubicBezTo>
                  <a:lnTo>
                    <a:pt x="130209" y="593481"/>
                  </a:lnTo>
                  <a:cubicBezTo>
                    <a:pt x="130039" y="599078"/>
                    <a:pt x="125709" y="603741"/>
                    <a:pt x="120021" y="604165"/>
                  </a:cubicBezTo>
                  <a:lnTo>
                    <a:pt x="104653" y="605522"/>
                  </a:lnTo>
                  <a:cubicBezTo>
                    <a:pt x="104313" y="605522"/>
                    <a:pt x="104059" y="605522"/>
                    <a:pt x="103719" y="605522"/>
                  </a:cubicBezTo>
                  <a:cubicBezTo>
                    <a:pt x="98370" y="605522"/>
                    <a:pt x="93785" y="601706"/>
                    <a:pt x="92851" y="596534"/>
                  </a:cubicBezTo>
                  <a:lnTo>
                    <a:pt x="91238" y="588648"/>
                  </a:lnTo>
                  <a:cubicBezTo>
                    <a:pt x="86229" y="587545"/>
                    <a:pt x="81304" y="585934"/>
                    <a:pt x="76634" y="583899"/>
                  </a:cubicBezTo>
                  <a:lnTo>
                    <a:pt x="70691" y="589496"/>
                  </a:lnTo>
                  <a:cubicBezTo>
                    <a:pt x="68568" y="591361"/>
                    <a:pt x="65936" y="592464"/>
                    <a:pt x="63050" y="592464"/>
                  </a:cubicBezTo>
                  <a:cubicBezTo>
                    <a:pt x="60418" y="592464"/>
                    <a:pt x="57870" y="591531"/>
                    <a:pt x="55833" y="589835"/>
                  </a:cubicBezTo>
                  <a:lnTo>
                    <a:pt x="44031" y="579914"/>
                  </a:lnTo>
                  <a:cubicBezTo>
                    <a:pt x="39701" y="576183"/>
                    <a:pt x="38852" y="569908"/>
                    <a:pt x="41908" y="565244"/>
                  </a:cubicBezTo>
                  <a:lnTo>
                    <a:pt x="46578" y="558291"/>
                  </a:lnTo>
                  <a:cubicBezTo>
                    <a:pt x="43691" y="553966"/>
                    <a:pt x="41314" y="549303"/>
                    <a:pt x="39446" y="544385"/>
                  </a:cubicBezTo>
                  <a:lnTo>
                    <a:pt x="30701" y="544130"/>
                  </a:lnTo>
                  <a:cubicBezTo>
                    <a:pt x="25012" y="543961"/>
                    <a:pt x="20427" y="539636"/>
                    <a:pt x="19918" y="533955"/>
                  </a:cubicBezTo>
                  <a:lnTo>
                    <a:pt x="18644" y="518607"/>
                  </a:lnTo>
                  <a:cubicBezTo>
                    <a:pt x="18135" y="513010"/>
                    <a:pt x="21956" y="507922"/>
                    <a:pt x="27475" y="506735"/>
                  </a:cubicBezTo>
                  <a:lnTo>
                    <a:pt x="36305" y="504955"/>
                  </a:lnTo>
                  <a:cubicBezTo>
                    <a:pt x="37408" y="499782"/>
                    <a:pt x="39022" y="494779"/>
                    <a:pt x="41229" y="489946"/>
                  </a:cubicBezTo>
                  <a:lnTo>
                    <a:pt x="35031" y="483332"/>
                  </a:lnTo>
                  <a:cubicBezTo>
                    <a:pt x="31125" y="479177"/>
                    <a:pt x="30956" y="472817"/>
                    <a:pt x="34607" y="468493"/>
                  </a:cubicBezTo>
                  <a:lnTo>
                    <a:pt x="44625" y="456706"/>
                  </a:lnTo>
                  <a:cubicBezTo>
                    <a:pt x="46748" y="454247"/>
                    <a:pt x="49804" y="452805"/>
                    <a:pt x="53116" y="452805"/>
                  </a:cubicBezTo>
                  <a:cubicBezTo>
                    <a:pt x="55323" y="452805"/>
                    <a:pt x="57446" y="453399"/>
                    <a:pt x="59314" y="454586"/>
                  </a:cubicBezTo>
                  <a:lnTo>
                    <a:pt x="67295" y="459928"/>
                  </a:lnTo>
                  <a:cubicBezTo>
                    <a:pt x="71285" y="457300"/>
                    <a:pt x="75700" y="455010"/>
                    <a:pt x="80370" y="453229"/>
                  </a:cubicBezTo>
                  <a:lnTo>
                    <a:pt x="80710" y="443902"/>
                  </a:lnTo>
                  <a:cubicBezTo>
                    <a:pt x="80880" y="438305"/>
                    <a:pt x="85210" y="433642"/>
                    <a:pt x="90898" y="433218"/>
                  </a:cubicBezTo>
                  <a:close/>
                  <a:moveTo>
                    <a:pt x="273293" y="367081"/>
                  </a:moveTo>
                  <a:lnTo>
                    <a:pt x="294352" y="367081"/>
                  </a:lnTo>
                  <a:cubicBezTo>
                    <a:pt x="299786" y="367166"/>
                    <a:pt x="304287" y="371151"/>
                    <a:pt x="304966" y="376493"/>
                  </a:cubicBezTo>
                  <a:lnTo>
                    <a:pt x="306410" y="389212"/>
                  </a:lnTo>
                  <a:cubicBezTo>
                    <a:pt x="311759" y="390738"/>
                    <a:pt x="316854" y="392858"/>
                    <a:pt x="321779" y="395487"/>
                  </a:cubicBezTo>
                  <a:lnTo>
                    <a:pt x="331799" y="387601"/>
                  </a:lnTo>
                  <a:cubicBezTo>
                    <a:pt x="333667" y="386159"/>
                    <a:pt x="336044" y="385312"/>
                    <a:pt x="338422" y="385312"/>
                  </a:cubicBezTo>
                  <a:cubicBezTo>
                    <a:pt x="341224" y="385312"/>
                    <a:pt x="343857" y="386414"/>
                    <a:pt x="345894" y="388449"/>
                  </a:cubicBezTo>
                  <a:lnTo>
                    <a:pt x="360839" y="403372"/>
                  </a:lnTo>
                  <a:cubicBezTo>
                    <a:pt x="364660" y="407103"/>
                    <a:pt x="365000" y="413209"/>
                    <a:pt x="361603" y="417448"/>
                  </a:cubicBezTo>
                  <a:lnTo>
                    <a:pt x="354216" y="426775"/>
                  </a:lnTo>
                  <a:cubicBezTo>
                    <a:pt x="357273" y="432033"/>
                    <a:pt x="359650" y="437629"/>
                    <a:pt x="361434" y="443395"/>
                  </a:cubicBezTo>
                  <a:lnTo>
                    <a:pt x="373322" y="444836"/>
                  </a:lnTo>
                  <a:cubicBezTo>
                    <a:pt x="378756" y="445430"/>
                    <a:pt x="382747" y="450009"/>
                    <a:pt x="382747" y="455351"/>
                  </a:cubicBezTo>
                  <a:lnTo>
                    <a:pt x="382747" y="476464"/>
                  </a:lnTo>
                  <a:cubicBezTo>
                    <a:pt x="382747" y="481806"/>
                    <a:pt x="378671" y="486385"/>
                    <a:pt x="373322" y="486979"/>
                  </a:cubicBezTo>
                  <a:lnTo>
                    <a:pt x="362198" y="488251"/>
                  </a:lnTo>
                  <a:cubicBezTo>
                    <a:pt x="360415" y="494695"/>
                    <a:pt x="357952" y="500800"/>
                    <a:pt x="354725" y="506566"/>
                  </a:cubicBezTo>
                  <a:lnTo>
                    <a:pt x="361603" y="515215"/>
                  </a:lnTo>
                  <a:cubicBezTo>
                    <a:pt x="364915" y="519454"/>
                    <a:pt x="364575" y="525560"/>
                    <a:pt x="360839" y="529375"/>
                  </a:cubicBezTo>
                  <a:lnTo>
                    <a:pt x="345894" y="544299"/>
                  </a:lnTo>
                  <a:cubicBezTo>
                    <a:pt x="343857" y="546249"/>
                    <a:pt x="341224" y="547351"/>
                    <a:pt x="338337" y="547351"/>
                  </a:cubicBezTo>
                  <a:cubicBezTo>
                    <a:pt x="335960" y="547351"/>
                    <a:pt x="333667" y="546504"/>
                    <a:pt x="331714" y="545062"/>
                  </a:cubicBezTo>
                  <a:lnTo>
                    <a:pt x="323053" y="538194"/>
                  </a:lnTo>
                  <a:cubicBezTo>
                    <a:pt x="317448" y="541331"/>
                    <a:pt x="311419" y="543790"/>
                    <a:pt x="305306" y="545486"/>
                  </a:cubicBezTo>
                  <a:lnTo>
                    <a:pt x="304032" y="556170"/>
                  </a:lnTo>
                  <a:cubicBezTo>
                    <a:pt x="303438" y="561597"/>
                    <a:pt x="298852" y="565582"/>
                    <a:pt x="293503" y="565582"/>
                  </a:cubicBezTo>
                  <a:lnTo>
                    <a:pt x="272444" y="565582"/>
                  </a:lnTo>
                  <a:cubicBezTo>
                    <a:pt x="267010" y="565582"/>
                    <a:pt x="262509" y="561512"/>
                    <a:pt x="261915" y="556170"/>
                  </a:cubicBezTo>
                  <a:lnTo>
                    <a:pt x="260556" y="545062"/>
                  </a:lnTo>
                  <a:cubicBezTo>
                    <a:pt x="254697" y="543366"/>
                    <a:pt x="249093" y="540992"/>
                    <a:pt x="243913" y="538109"/>
                  </a:cubicBezTo>
                  <a:lnTo>
                    <a:pt x="234997" y="545147"/>
                  </a:lnTo>
                  <a:cubicBezTo>
                    <a:pt x="233129" y="546588"/>
                    <a:pt x="230751" y="547436"/>
                    <a:pt x="228374" y="547436"/>
                  </a:cubicBezTo>
                  <a:cubicBezTo>
                    <a:pt x="225572" y="547436"/>
                    <a:pt x="222939" y="546334"/>
                    <a:pt x="220901" y="544299"/>
                  </a:cubicBezTo>
                  <a:lnTo>
                    <a:pt x="205957" y="529375"/>
                  </a:lnTo>
                  <a:cubicBezTo>
                    <a:pt x="202136" y="525560"/>
                    <a:pt x="201796" y="519539"/>
                    <a:pt x="205192" y="515300"/>
                  </a:cubicBezTo>
                  <a:lnTo>
                    <a:pt x="212325" y="506312"/>
                  </a:lnTo>
                  <a:cubicBezTo>
                    <a:pt x="209438" y="500970"/>
                    <a:pt x="207061" y="495288"/>
                    <a:pt x="205362" y="489268"/>
                  </a:cubicBezTo>
                  <a:lnTo>
                    <a:pt x="193389" y="487827"/>
                  </a:lnTo>
                  <a:cubicBezTo>
                    <a:pt x="188040" y="487233"/>
                    <a:pt x="183964" y="482739"/>
                    <a:pt x="183964" y="477312"/>
                  </a:cubicBezTo>
                  <a:lnTo>
                    <a:pt x="183964" y="456284"/>
                  </a:lnTo>
                  <a:cubicBezTo>
                    <a:pt x="183964" y="450857"/>
                    <a:pt x="188040" y="446363"/>
                    <a:pt x="193389" y="445684"/>
                  </a:cubicBezTo>
                  <a:lnTo>
                    <a:pt x="205617" y="444243"/>
                  </a:lnTo>
                  <a:cubicBezTo>
                    <a:pt x="207315" y="438307"/>
                    <a:pt x="209778" y="432541"/>
                    <a:pt x="212835" y="427115"/>
                  </a:cubicBezTo>
                  <a:lnTo>
                    <a:pt x="205108" y="417448"/>
                  </a:lnTo>
                  <a:cubicBezTo>
                    <a:pt x="201796" y="413209"/>
                    <a:pt x="202136" y="407103"/>
                    <a:pt x="205957" y="403372"/>
                  </a:cubicBezTo>
                  <a:lnTo>
                    <a:pt x="220901" y="388449"/>
                  </a:lnTo>
                  <a:cubicBezTo>
                    <a:pt x="222854" y="386414"/>
                    <a:pt x="225572" y="385312"/>
                    <a:pt x="228374" y="385312"/>
                  </a:cubicBezTo>
                  <a:cubicBezTo>
                    <a:pt x="230751" y="385312"/>
                    <a:pt x="233129" y="386159"/>
                    <a:pt x="234997" y="387601"/>
                  </a:cubicBezTo>
                  <a:lnTo>
                    <a:pt x="245187" y="395656"/>
                  </a:lnTo>
                  <a:cubicBezTo>
                    <a:pt x="250282" y="392858"/>
                    <a:pt x="255631" y="390738"/>
                    <a:pt x="261235" y="389127"/>
                  </a:cubicBezTo>
                  <a:lnTo>
                    <a:pt x="262764" y="376493"/>
                  </a:lnTo>
                  <a:cubicBezTo>
                    <a:pt x="263358" y="371151"/>
                    <a:pt x="267859" y="367081"/>
                    <a:pt x="273293" y="367081"/>
                  </a:cubicBezTo>
                  <a:close/>
                  <a:moveTo>
                    <a:pt x="83798" y="212976"/>
                  </a:moveTo>
                  <a:cubicBezTo>
                    <a:pt x="81760" y="213569"/>
                    <a:pt x="79892" y="214671"/>
                    <a:pt x="78364" y="216197"/>
                  </a:cubicBezTo>
                  <a:cubicBezTo>
                    <a:pt x="77940" y="216621"/>
                    <a:pt x="77430" y="217214"/>
                    <a:pt x="77091" y="217723"/>
                  </a:cubicBezTo>
                  <a:lnTo>
                    <a:pt x="98741" y="239424"/>
                  </a:lnTo>
                  <a:cubicBezTo>
                    <a:pt x="99335" y="239000"/>
                    <a:pt x="99844" y="238576"/>
                    <a:pt x="100354" y="238068"/>
                  </a:cubicBezTo>
                  <a:cubicBezTo>
                    <a:pt x="102137" y="236288"/>
                    <a:pt x="103240" y="234168"/>
                    <a:pt x="103835" y="231710"/>
                  </a:cubicBezTo>
                  <a:cubicBezTo>
                    <a:pt x="99760" y="231371"/>
                    <a:pt x="95854" y="230015"/>
                    <a:pt x="92543" y="227556"/>
                  </a:cubicBezTo>
                  <a:cubicBezTo>
                    <a:pt x="87788" y="224081"/>
                    <a:pt x="84732" y="218995"/>
                    <a:pt x="83798" y="213230"/>
                  </a:cubicBezTo>
                  <a:cubicBezTo>
                    <a:pt x="83798" y="213146"/>
                    <a:pt x="83798" y="213061"/>
                    <a:pt x="83798" y="212976"/>
                  </a:cubicBezTo>
                  <a:close/>
                  <a:moveTo>
                    <a:pt x="185850" y="112270"/>
                  </a:moveTo>
                  <a:lnTo>
                    <a:pt x="246045" y="112270"/>
                  </a:lnTo>
                  <a:cubicBezTo>
                    <a:pt x="254620" y="112270"/>
                    <a:pt x="262431" y="117271"/>
                    <a:pt x="265997" y="124985"/>
                  </a:cubicBezTo>
                  <a:lnTo>
                    <a:pt x="286289" y="169320"/>
                  </a:lnTo>
                  <a:cubicBezTo>
                    <a:pt x="286713" y="169913"/>
                    <a:pt x="287902" y="170846"/>
                    <a:pt x="288581" y="171185"/>
                  </a:cubicBezTo>
                  <a:lnTo>
                    <a:pt x="329928" y="181018"/>
                  </a:lnTo>
                  <a:cubicBezTo>
                    <a:pt x="341644" y="183815"/>
                    <a:pt x="348946" y="195598"/>
                    <a:pt x="346144" y="207381"/>
                  </a:cubicBezTo>
                  <a:cubicBezTo>
                    <a:pt x="343767" y="217299"/>
                    <a:pt x="335022" y="224166"/>
                    <a:pt x="324834" y="224166"/>
                  </a:cubicBezTo>
                  <a:cubicBezTo>
                    <a:pt x="323136" y="224166"/>
                    <a:pt x="321438" y="223996"/>
                    <a:pt x="319740" y="223572"/>
                  </a:cubicBezTo>
                  <a:lnTo>
                    <a:pt x="277968" y="213654"/>
                  </a:lnTo>
                  <a:cubicBezTo>
                    <a:pt x="265573" y="210687"/>
                    <a:pt x="253177" y="200854"/>
                    <a:pt x="247319" y="189325"/>
                  </a:cubicBezTo>
                  <a:lnTo>
                    <a:pt x="237470" y="228574"/>
                  </a:lnTo>
                  <a:lnTo>
                    <a:pt x="266252" y="253496"/>
                  </a:lnTo>
                  <a:cubicBezTo>
                    <a:pt x="277629" y="263414"/>
                    <a:pt x="283232" y="281215"/>
                    <a:pt x="279581" y="295880"/>
                  </a:cubicBezTo>
                  <a:lnTo>
                    <a:pt x="264384" y="356490"/>
                  </a:lnTo>
                  <a:cubicBezTo>
                    <a:pt x="261837" y="366832"/>
                    <a:pt x="252583" y="373953"/>
                    <a:pt x="241970" y="373953"/>
                  </a:cubicBezTo>
                  <a:cubicBezTo>
                    <a:pt x="240102" y="373953"/>
                    <a:pt x="238234" y="373783"/>
                    <a:pt x="236366" y="373275"/>
                  </a:cubicBezTo>
                  <a:cubicBezTo>
                    <a:pt x="224056" y="370223"/>
                    <a:pt x="216499" y="357677"/>
                    <a:pt x="219556" y="345301"/>
                  </a:cubicBezTo>
                  <a:lnTo>
                    <a:pt x="234244" y="286895"/>
                  </a:lnTo>
                  <a:lnTo>
                    <a:pt x="204613" y="261210"/>
                  </a:lnTo>
                  <a:lnTo>
                    <a:pt x="183133" y="261210"/>
                  </a:lnTo>
                  <a:lnTo>
                    <a:pt x="170822" y="313682"/>
                  </a:lnTo>
                  <a:cubicBezTo>
                    <a:pt x="168869" y="321735"/>
                    <a:pt x="164624" y="333518"/>
                    <a:pt x="160889" y="340978"/>
                  </a:cubicBezTo>
                  <a:lnTo>
                    <a:pt x="129985" y="402351"/>
                  </a:lnTo>
                  <a:cubicBezTo>
                    <a:pt x="126079" y="410234"/>
                    <a:pt x="118098" y="415066"/>
                    <a:pt x="109353" y="415066"/>
                  </a:cubicBezTo>
                  <a:cubicBezTo>
                    <a:pt x="109184" y="415066"/>
                    <a:pt x="109014" y="415066"/>
                    <a:pt x="108844" y="415066"/>
                  </a:cubicBezTo>
                  <a:cubicBezTo>
                    <a:pt x="105363" y="414981"/>
                    <a:pt x="102052" y="414134"/>
                    <a:pt x="98995" y="412608"/>
                  </a:cubicBezTo>
                  <a:cubicBezTo>
                    <a:pt x="93477" y="409810"/>
                    <a:pt x="89401" y="405148"/>
                    <a:pt x="87449" y="399299"/>
                  </a:cubicBezTo>
                  <a:cubicBezTo>
                    <a:pt x="85496" y="393450"/>
                    <a:pt x="85921" y="387177"/>
                    <a:pt x="88722" y="381667"/>
                  </a:cubicBezTo>
                  <a:lnTo>
                    <a:pt x="119626" y="320209"/>
                  </a:lnTo>
                  <a:cubicBezTo>
                    <a:pt x="121749" y="315971"/>
                    <a:pt x="124721" y="307748"/>
                    <a:pt x="125824" y="303086"/>
                  </a:cubicBezTo>
                  <a:lnTo>
                    <a:pt x="138560" y="249088"/>
                  </a:lnTo>
                  <a:cubicBezTo>
                    <a:pt x="138644" y="248325"/>
                    <a:pt x="138729" y="247647"/>
                    <a:pt x="138899" y="246884"/>
                  </a:cubicBezTo>
                  <a:lnTo>
                    <a:pt x="154351" y="185511"/>
                  </a:lnTo>
                  <a:lnTo>
                    <a:pt x="152908" y="186613"/>
                  </a:lnTo>
                  <a:cubicBezTo>
                    <a:pt x="149427" y="189156"/>
                    <a:pt x="143484" y="195174"/>
                    <a:pt x="140937" y="198650"/>
                  </a:cubicBezTo>
                  <a:lnTo>
                    <a:pt x="123107" y="222809"/>
                  </a:lnTo>
                  <a:cubicBezTo>
                    <a:pt x="121579" y="224928"/>
                    <a:pt x="119711" y="226709"/>
                    <a:pt x="117589" y="228065"/>
                  </a:cubicBezTo>
                  <a:cubicBezTo>
                    <a:pt x="117759" y="235525"/>
                    <a:pt x="114957" y="242391"/>
                    <a:pt x="109863" y="247562"/>
                  </a:cubicBezTo>
                  <a:cubicBezTo>
                    <a:pt x="109353" y="248070"/>
                    <a:pt x="108844" y="248494"/>
                    <a:pt x="108335" y="248918"/>
                  </a:cubicBezTo>
                  <a:lnTo>
                    <a:pt x="119202" y="259853"/>
                  </a:lnTo>
                  <a:cubicBezTo>
                    <a:pt x="121325" y="261973"/>
                    <a:pt x="122513" y="264855"/>
                    <a:pt x="122513" y="267822"/>
                  </a:cubicBezTo>
                  <a:cubicBezTo>
                    <a:pt x="122513" y="270873"/>
                    <a:pt x="121325" y="273671"/>
                    <a:pt x="119202" y="275790"/>
                  </a:cubicBezTo>
                  <a:lnTo>
                    <a:pt x="81930" y="313088"/>
                  </a:lnTo>
                  <a:cubicBezTo>
                    <a:pt x="79808" y="315208"/>
                    <a:pt x="76921" y="316394"/>
                    <a:pt x="73949" y="316394"/>
                  </a:cubicBezTo>
                  <a:cubicBezTo>
                    <a:pt x="70893" y="316394"/>
                    <a:pt x="68091" y="315208"/>
                    <a:pt x="65969" y="313088"/>
                  </a:cubicBezTo>
                  <a:lnTo>
                    <a:pt x="3311" y="250529"/>
                  </a:lnTo>
                  <a:cubicBezTo>
                    <a:pt x="1189" y="248410"/>
                    <a:pt x="0" y="245527"/>
                    <a:pt x="0" y="242560"/>
                  </a:cubicBezTo>
                  <a:cubicBezTo>
                    <a:pt x="0" y="239509"/>
                    <a:pt x="1189" y="236711"/>
                    <a:pt x="3311" y="234507"/>
                  </a:cubicBezTo>
                  <a:lnTo>
                    <a:pt x="40583" y="197294"/>
                  </a:lnTo>
                  <a:cubicBezTo>
                    <a:pt x="42706" y="195174"/>
                    <a:pt x="45592" y="193988"/>
                    <a:pt x="48564" y="193988"/>
                  </a:cubicBezTo>
                  <a:cubicBezTo>
                    <a:pt x="51620" y="193988"/>
                    <a:pt x="54422" y="195174"/>
                    <a:pt x="56545" y="197294"/>
                  </a:cubicBezTo>
                  <a:lnTo>
                    <a:pt x="67497" y="208229"/>
                  </a:lnTo>
                  <a:cubicBezTo>
                    <a:pt x="67921" y="207636"/>
                    <a:pt x="68431" y="207127"/>
                    <a:pt x="68940" y="206703"/>
                  </a:cubicBezTo>
                  <a:cubicBezTo>
                    <a:pt x="73610" y="201956"/>
                    <a:pt x="79808" y="199243"/>
                    <a:pt x="86515" y="198989"/>
                  </a:cubicBezTo>
                  <a:cubicBezTo>
                    <a:pt x="86939" y="198311"/>
                    <a:pt x="87364" y="197633"/>
                    <a:pt x="87788" y="196955"/>
                  </a:cubicBezTo>
                  <a:lnTo>
                    <a:pt x="105618" y="172795"/>
                  </a:lnTo>
                  <a:cubicBezTo>
                    <a:pt x="110712" y="165759"/>
                    <a:pt x="119796" y="156604"/>
                    <a:pt x="126758" y="151433"/>
                  </a:cubicBezTo>
                  <a:lnTo>
                    <a:pt x="173879" y="116508"/>
                  </a:lnTo>
                  <a:cubicBezTo>
                    <a:pt x="176596" y="114559"/>
                    <a:pt x="181350" y="112270"/>
                    <a:pt x="185850" y="112270"/>
                  </a:cubicBezTo>
                  <a:close/>
                  <a:moveTo>
                    <a:pt x="222105" y="0"/>
                  </a:moveTo>
                  <a:cubicBezTo>
                    <a:pt x="250691" y="0"/>
                    <a:pt x="273865" y="23142"/>
                    <a:pt x="273865" y="51689"/>
                  </a:cubicBezTo>
                  <a:cubicBezTo>
                    <a:pt x="273865" y="80236"/>
                    <a:pt x="250691" y="103378"/>
                    <a:pt x="222105" y="103378"/>
                  </a:cubicBezTo>
                  <a:cubicBezTo>
                    <a:pt x="193519" y="103378"/>
                    <a:pt x="170345" y="80236"/>
                    <a:pt x="170345" y="51689"/>
                  </a:cubicBezTo>
                  <a:cubicBezTo>
                    <a:pt x="170345" y="23142"/>
                    <a:pt x="193519" y="0"/>
                    <a:pt x="222105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sp>
        <p:nvSpPr>
          <p:cNvPr id="47" name="流程图: 联系 46"/>
          <p:cNvSpPr/>
          <p:nvPr/>
        </p:nvSpPr>
        <p:spPr>
          <a:xfrm flipH="1" flipV="1">
            <a:off x="1202068" y="1743739"/>
            <a:ext cx="544628" cy="531198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流程图: 联系 47"/>
          <p:cNvSpPr/>
          <p:nvPr/>
        </p:nvSpPr>
        <p:spPr>
          <a:xfrm flipH="1" flipV="1">
            <a:off x="10336151" y="1711841"/>
            <a:ext cx="486486" cy="47449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流程图: 联系 48"/>
          <p:cNvSpPr/>
          <p:nvPr/>
        </p:nvSpPr>
        <p:spPr>
          <a:xfrm flipH="1">
            <a:off x="1910316" y="685016"/>
            <a:ext cx="1247554" cy="121679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流程图: 联系 49"/>
          <p:cNvSpPr/>
          <p:nvPr/>
        </p:nvSpPr>
        <p:spPr>
          <a:xfrm flipH="1">
            <a:off x="7804298" y="1124496"/>
            <a:ext cx="1247554" cy="121679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流程图: 联系 50"/>
          <p:cNvSpPr/>
          <p:nvPr/>
        </p:nvSpPr>
        <p:spPr>
          <a:xfrm>
            <a:off x="9994605" y="943976"/>
            <a:ext cx="404036" cy="39407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流程图: 联系 51"/>
          <p:cNvSpPr/>
          <p:nvPr/>
        </p:nvSpPr>
        <p:spPr>
          <a:xfrm flipH="1">
            <a:off x="2463212" y="2540211"/>
            <a:ext cx="800984" cy="78123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流程图: 联系 52"/>
          <p:cNvSpPr/>
          <p:nvPr/>
        </p:nvSpPr>
        <p:spPr>
          <a:xfrm flipH="1">
            <a:off x="8265040" y="2661951"/>
            <a:ext cx="1027816" cy="100247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881963" y="4618738"/>
            <a:ext cx="8428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求职个人简历</a:t>
            </a:r>
            <a:r>
              <a:rPr lang="en-US" altLang="zh-CN" sz="6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6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397642" y="5759967"/>
            <a:ext cx="739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DESIGNED FOR PEOPLE LOOKING FOR WORK.</a:t>
            </a:r>
            <a:endParaRPr lang="zh-CN" altLang="en-US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1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/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353636" y="1951631"/>
            <a:ext cx="3220870" cy="3220870"/>
            <a:chOff x="4735773" y="1801505"/>
            <a:chExt cx="2511188" cy="2511188"/>
          </a:xfrm>
          <a:effectLst>
            <a:outerShdw blurRad="165100" dist="114300" dir="96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流程图: 联系 2"/>
            <p:cNvSpPr/>
            <p:nvPr/>
          </p:nvSpPr>
          <p:spPr>
            <a:xfrm>
              <a:off x="4735773" y="1801505"/>
              <a:ext cx="2511188" cy="2511188"/>
            </a:xfrm>
            <a:prstGeom prst="flowChartConnector">
              <a:avLst/>
            </a:prstGeom>
            <a:solidFill>
              <a:srgbClr val="317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7" t="1712" r="11185"/>
            <a:stretch>
              <a:fillRect/>
            </a:stretch>
          </p:blipFill>
          <p:spPr>
            <a:xfrm>
              <a:off x="4949588" y="2027588"/>
              <a:ext cx="2083558" cy="2059022"/>
            </a:xfrm>
            <a:custGeom>
              <a:avLst/>
              <a:gdLst>
                <a:gd name="connsiteX0" fmla="*/ 1255594 w 2511188"/>
                <a:gd name="connsiteY0" fmla="*/ 0 h 2481616"/>
                <a:gd name="connsiteX1" fmla="*/ 2511188 w 2511188"/>
                <a:gd name="connsiteY1" fmla="*/ 1255594 h 2481616"/>
                <a:gd name="connsiteX2" fmla="*/ 1628969 w 2511188"/>
                <a:gd name="connsiteY2" fmla="*/ 2454739 h 2481616"/>
                <a:gd name="connsiteX3" fmla="*/ 1524441 w 2511188"/>
                <a:gd name="connsiteY3" fmla="*/ 2481616 h 2481616"/>
                <a:gd name="connsiteX4" fmla="*/ 986748 w 2511188"/>
                <a:gd name="connsiteY4" fmla="*/ 2481616 h 2481616"/>
                <a:gd name="connsiteX5" fmla="*/ 882219 w 2511188"/>
                <a:gd name="connsiteY5" fmla="*/ 2454739 h 2481616"/>
                <a:gd name="connsiteX6" fmla="*/ 0 w 2511188"/>
                <a:gd name="connsiteY6" fmla="*/ 1255594 h 2481616"/>
                <a:gd name="connsiteX7" fmla="*/ 1255594 w 2511188"/>
                <a:gd name="connsiteY7" fmla="*/ 0 h 248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1188" h="2481616">
                  <a:moveTo>
                    <a:pt x="1255594" y="0"/>
                  </a:moveTo>
                  <a:cubicBezTo>
                    <a:pt x="1949039" y="0"/>
                    <a:pt x="2511188" y="562149"/>
                    <a:pt x="2511188" y="1255594"/>
                  </a:cubicBezTo>
                  <a:cubicBezTo>
                    <a:pt x="2511188" y="1819018"/>
                    <a:pt x="2140082" y="2295766"/>
                    <a:pt x="1628969" y="2454739"/>
                  </a:cubicBezTo>
                  <a:lnTo>
                    <a:pt x="1524441" y="2481616"/>
                  </a:lnTo>
                  <a:lnTo>
                    <a:pt x="986748" y="2481616"/>
                  </a:lnTo>
                  <a:lnTo>
                    <a:pt x="882219" y="2454739"/>
                  </a:lnTo>
                  <a:cubicBezTo>
                    <a:pt x="371106" y="2295766"/>
                    <a:pt x="0" y="1819018"/>
                    <a:pt x="0" y="1255594"/>
                  </a:cubicBezTo>
                  <a:cubicBezTo>
                    <a:pt x="0" y="562149"/>
                    <a:pt x="562149" y="0"/>
                    <a:pt x="1255594" y="0"/>
                  </a:cubicBezTo>
                  <a:close/>
                </a:path>
              </a:pathLst>
            </a:custGeom>
          </p:spPr>
        </p:pic>
      </p:grpSp>
      <p:grpSp>
        <p:nvGrpSpPr>
          <p:cNvPr id="21" name="组合 20"/>
          <p:cNvGrpSpPr/>
          <p:nvPr/>
        </p:nvGrpSpPr>
        <p:grpSpPr>
          <a:xfrm>
            <a:off x="7328849" y="2197290"/>
            <a:ext cx="1064524" cy="1064524"/>
            <a:chOff x="6741995" y="1351129"/>
            <a:chExt cx="1064524" cy="1064524"/>
          </a:xfrm>
        </p:grpSpPr>
        <p:grpSp>
          <p:nvGrpSpPr>
            <p:cNvPr id="16" name="组合 15"/>
            <p:cNvGrpSpPr/>
            <p:nvPr/>
          </p:nvGrpSpPr>
          <p:grpSpPr>
            <a:xfrm>
              <a:off x="6741995" y="1351129"/>
              <a:ext cx="1064524" cy="1064524"/>
              <a:chOff x="6741995" y="1351129"/>
              <a:chExt cx="1064524" cy="1064524"/>
            </a:xfrm>
          </p:grpSpPr>
          <p:sp>
            <p:nvSpPr>
              <p:cNvPr id="15" name="流程图: 联系 14"/>
              <p:cNvSpPr/>
              <p:nvPr/>
            </p:nvSpPr>
            <p:spPr>
              <a:xfrm>
                <a:off x="6741995" y="1351129"/>
                <a:ext cx="1064524" cy="1064524"/>
              </a:xfrm>
              <a:prstGeom prst="flowChartConnector">
                <a:avLst/>
              </a:prstGeom>
              <a:solidFill>
                <a:srgbClr val="BD37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流程图: 联系 1"/>
              <p:cNvSpPr/>
              <p:nvPr/>
            </p:nvSpPr>
            <p:spPr>
              <a:xfrm flipH="1">
                <a:off x="6839436" y="1459292"/>
                <a:ext cx="869642" cy="848198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90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  <a:effectLst>
                <a:outerShdw blurRad="215900" dist="1397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analysis_295050"/>
            <p:cNvSpPr>
              <a:spLocks noChangeAspect="1"/>
            </p:cNvSpPr>
            <p:nvPr/>
          </p:nvSpPr>
          <p:spPr bwMode="auto">
            <a:xfrm>
              <a:off x="6969415" y="1687161"/>
              <a:ext cx="609685" cy="392461"/>
            </a:xfrm>
            <a:custGeom>
              <a:avLst/>
              <a:gdLst>
                <a:gd name="connsiteX0" fmla="*/ 143953 w 607639"/>
                <a:gd name="connsiteY0" fmla="*/ 239428 h 391144"/>
                <a:gd name="connsiteX1" fmla="*/ 223838 w 607639"/>
                <a:gd name="connsiteY1" fmla="*/ 239428 h 391144"/>
                <a:gd name="connsiteX2" fmla="*/ 239851 w 607639"/>
                <a:gd name="connsiteY2" fmla="*/ 239428 h 391144"/>
                <a:gd name="connsiteX3" fmla="*/ 239851 w 607639"/>
                <a:gd name="connsiteY3" fmla="*/ 287271 h 391144"/>
                <a:gd name="connsiteX4" fmla="*/ 223838 w 607639"/>
                <a:gd name="connsiteY4" fmla="*/ 287271 h 391144"/>
                <a:gd name="connsiteX5" fmla="*/ 143953 w 607639"/>
                <a:gd name="connsiteY5" fmla="*/ 287271 h 391144"/>
                <a:gd name="connsiteX6" fmla="*/ 143953 w 607639"/>
                <a:gd name="connsiteY6" fmla="*/ 167593 h 391144"/>
                <a:gd name="connsiteX7" fmla="*/ 239851 w 607639"/>
                <a:gd name="connsiteY7" fmla="*/ 167593 h 391144"/>
                <a:gd name="connsiteX8" fmla="*/ 239851 w 607639"/>
                <a:gd name="connsiteY8" fmla="*/ 215507 h 391144"/>
                <a:gd name="connsiteX9" fmla="*/ 143953 w 607639"/>
                <a:gd name="connsiteY9" fmla="*/ 215507 h 391144"/>
                <a:gd name="connsiteX10" fmla="*/ 415772 w 607639"/>
                <a:gd name="connsiteY10" fmla="*/ 143601 h 391144"/>
                <a:gd name="connsiteX11" fmla="*/ 463686 w 607639"/>
                <a:gd name="connsiteY11" fmla="*/ 143601 h 391144"/>
                <a:gd name="connsiteX12" fmla="*/ 463686 w 607639"/>
                <a:gd name="connsiteY12" fmla="*/ 287272 h 391144"/>
                <a:gd name="connsiteX13" fmla="*/ 415772 w 607639"/>
                <a:gd name="connsiteY13" fmla="*/ 287272 h 391144"/>
                <a:gd name="connsiteX14" fmla="*/ 287836 w 607639"/>
                <a:gd name="connsiteY14" fmla="*/ 143601 h 391144"/>
                <a:gd name="connsiteX15" fmla="*/ 335820 w 607639"/>
                <a:gd name="connsiteY15" fmla="*/ 143601 h 391144"/>
                <a:gd name="connsiteX16" fmla="*/ 335820 w 607639"/>
                <a:gd name="connsiteY16" fmla="*/ 287272 h 391144"/>
                <a:gd name="connsiteX17" fmla="*/ 287836 w 607639"/>
                <a:gd name="connsiteY17" fmla="*/ 287272 h 391144"/>
                <a:gd name="connsiteX18" fmla="*/ 351769 w 607639"/>
                <a:gd name="connsiteY18" fmla="*/ 95757 h 391144"/>
                <a:gd name="connsiteX19" fmla="*/ 399683 w 607639"/>
                <a:gd name="connsiteY19" fmla="*/ 95757 h 391144"/>
                <a:gd name="connsiteX20" fmla="*/ 399683 w 607639"/>
                <a:gd name="connsiteY20" fmla="*/ 287271 h 391144"/>
                <a:gd name="connsiteX21" fmla="*/ 351769 w 607639"/>
                <a:gd name="connsiteY21" fmla="*/ 287271 h 391144"/>
                <a:gd name="connsiteX22" fmla="*/ 95948 w 607639"/>
                <a:gd name="connsiteY22" fmla="*/ 47904 h 391144"/>
                <a:gd name="connsiteX23" fmla="*/ 95948 w 607639"/>
                <a:gd name="connsiteY23" fmla="*/ 343240 h 391144"/>
                <a:gd name="connsiteX24" fmla="*/ 511691 w 607639"/>
                <a:gd name="connsiteY24" fmla="*/ 343240 h 391144"/>
                <a:gd name="connsiteX25" fmla="*/ 511691 w 607639"/>
                <a:gd name="connsiteY25" fmla="*/ 47904 h 391144"/>
                <a:gd name="connsiteX26" fmla="*/ 47974 w 607639"/>
                <a:gd name="connsiteY26" fmla="*/ 0 h 391144"/>
                <a:gd name="connsiteX27" fmla="*/ 559665 w 607639"/>
                <a:gd name="connsiteY27" fmla="*/ 0 h 391144"/>
                <a:gd name="connsiteX28" fmla="*/ 559665 w 607639"/>
                <a:gd name="connsiteY28" fmla="*/ 343240 h 391144"/>
                <a:gd name="connsiteX29" fmla="*/ 607639 w 607639"/>
                <a:gd name="connsiteY29" fmla="*/ 343240 h 391144"/>
                <a:gd name="connsiteX30" fmla="*/ 607639 w 607639"/>
                <a:gd name="connsiteY30" fmla="*/ 391144 h 391144"/>
                <a:gd name="connsiteX31" fmla="*/ 0 w 607639"/>
                <a:gd name="connsiteY31" fmla="*/ 391144 h 391144"/>
                <a:gd name="connsiteX32" fmla="*/ 0 w 607639"/>
                <a:gd name="connsiteY32" fmla="*/ 343240 h 391144"/>
                <a:gd name="connsiteX33" fmla="*/ 47974 w 607639"/>
                <a:gd name="connsiteY33" fmla="*/ 343240 h 39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7639" h="391144">
                  <a:moveTo>
                    <a:pt x="143953" y="239428"/>
                  </a:moveTo>
                  <a:lnTo>
                    <a:pt x="223838" y="239428"/>
                  </a:lnTo>
                  <a:lnTo>
                    <a:pt x="239851" y="239428"/>
                  </a:lnTo>
                  <a:lnTo>
                    <a:pt x="239851" y="287271"/>
                  </a:lnTo>
                  <a:lnTo>
                    <a:pt x="223838" y="287271"/>
                  </a:lnTo>
                  <a:lnTo>
                    <a:pt x="143953" y="287271"/>
                  </a:lnTo>
                  <a:close/>
                  <a:moveTo>
                    <a:pt x="143953" y="167593"/>
                  </a:moveTo>
                  <a:lnTo>
                    <a:pt x="239851" y="167593"/>
                  </a:lnTo>
                  <a:lnTo>
                    <a:pt x="239851" y="215507"/>
                  </a:lnTo>
                  <a:lnTo>
                    <a:pt x="143953" y="215507"/>
                  </a:lnTo>
                  <a:close/>
                  <a:moveTo>
                    <a:pt x="415772" y="143601"/>
                  </a:moveTo>
                  <a:lnTo>
                    <a:pt x="463686" y="143601"/>
                  </a:lnTo>
                  <a:lnTo>
                    <a:pt x="463686" y="287272"/>
                  </a:lnTo>
                  <a:lnTo>
                    <a:pt x="415772" y="287272"/>
                  </a:lnTo>
                  <a:close/>
                  <a:moveTo>
                    <a:pt x="287836" y="143601"/>
                  </a:moveTo>
                  <a:lnTo>
                    <a:pt x="335820" y="143601"/>
                  </a:lnTo>
                  <a:lnTo>
                    <a:pt x="335820" y="287272"/>
                  </a:lnTo>
                  <a:lnTo>
                    <a:pt x="287836" y="287272"/>
                  </a:lnTo>
                  <a:close/>
                  <a:moveTo>
                    <a:pt x="351769" y="95757"/>
                  </a:moveTo>
                  <a:lnTo>
                    <a:pt x="399683" y="95757"/>
                  </a:lnTo>
                  <a:lnTo>
                    <a:pt x="399683" y="287271"/>
                  </a:lnTo>
                  <a:lnTo>
                    <a:pt x="351769" y="287271"/>
                  </a:lnTo>
                  <a:close/>
                  <a:moveTo>
                    <a:pt x="95948" y="47904"/>
                  </a:moveTo>
                  <a:lnTo>
                    <a:pt x="95948" y="343240"/>
                  </a:lnTo>
                  <a:lnTo>
                    <a:pt x="511691" y="343240"/>
                  </a:lnTo>
                  <a:lnTo>
                    <a:pt x="511691" y="47904"/>
                  </a:lnTo>
                  <a:close/>
                  <a:moveTo>
                    <a:pt x="47974" y="0"/>
                  </a:moveTo>
                  <a:lnTo>
                    <a:pt x="559665" y="0"/>
                  </a:lnTo>
                  <a:lnTo>
                    <a:pt x="559665" y="343240"/>
                  </a:lnTo>
                  <a:lnTo>
                    <a:pt x="607639" y="343240"/>
                  </a:lnTo>
                  <a:lnTo>
                    <a:pt x="607639" y="391144"/>
                  </a:lnTo>
                  <a:lnTo>
                    <a:pt x="0" y="391144"/>
                  </a:lnTo>
                  <a:lnTo>
                    <a:pt x="0" y="343240"/>
                  </a:lnTo>
                  <a:lnTo>
                    <a:pt x="47974" y="343240"/>
                  </a:lnTo>
                  <a:close/>
                </a:path>
              </a:pathLst>
            </a:custGeom>
            <a:solidFill>
              <a:srgbClr val="BD374A"/>
            </a:solidFill>
            <a:ln>
              <a:noFill/>
            </a:ln>
          </p:spPr>
        </p:sp>
      </p:grpSp>
      <p:grpSp>
        <p:nvGrpSpPr>
          <p:cNvPr id="27" name="组合 26"/>
          <p:cNvGrpSpPr/>
          <p:nvPr/>
        </p:nvGrpSpPr>
        <p:grpSpPr>
          <a:xfrm>
            <a:off x="6703326" y="4633417"/>
            <a:ext cx="1064524" cy="1064524"/>
            <a:chOff x="7617726" y="3937381"/>
            <a:chExt cx="1064524" cy="1064524"/>
          </a:xfrm>
        </p:grpSpPr>
        <p:grpSp>
          <p:nvGrpSpPr>
            <p:cNvPr id="23" name="组合 22"/>
            <p:cNvGrpSpPr/>
            <p:nvPr/>
          </p:nvGrpSpPr>
          <p:grpSpPr>
            <a:xfrm>
              <a:off x="7617726" y="3937381"/>
              <a:ext cx="1064524" cy="1064524"/>
              <a:chOff x="6741995" y="1351129"/>
              <a:chExt cx="1064524" cy="1064524"/>
            </a:xfrm>
          </p:grpSpPr>
          <p:sp>
            <p:nvSpPr>
              <p:cNvPr id="25" name="流程图: 联系 24"/>
              <p:cNvSpPr/>
              <p:nvPr/>
            </p:nvSpPr>
            <p:spPr>
              <a:xfrm>
                <a:off x="6741995" y="1351129"/>
                <a:ext cx="1064524" cy="1064524"/>
              </a:xfrm>
              <a:prstGeom prst="flowChartConnector">
                <a:avLst/>
              </a:prstGeom>
              <a:solidFill>
                <a:srgbClr val="BD37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流程图: 联系 25"/>
              <p:cNvSpPr/>
              <p:nvPr/>
            </p:nvSpPr>
            <p:spPr>
              <a:xfrm flipH="1">
                <a:off x="6839436" y="1459292"/>
                <a:ext cx="869642" cy="848198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90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  <a:effectLst>
                <a:outerShdw blurRad="215900" dist="1397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" name="tool_90309"/>
            <p:cNvSpPr>
              <a:spLocks noChangeAspect="1"/>
            </p:cNvSpPr>
            <p:nvPr/>
          </p:nvSpPr>
          <p:spPr bwMode="auto">
            <a:xfrm>
              <a:off x="7854533" y="4174686"/>
              <a:ext cx="590910" cy="589914"/>
            </a:xfrm>
            <a:custGeom>
              <a:avLst/>
              <a:gdLst>
                <a:gd name="T0" fmla="*/ 4038 w 4185"/>
                <a:gd name="T1" fmla="*/ 937 h 4185"/>
                <a:gd name="T2" fmla="*/ 3372 w 4185"/>
                <a:gd name="T3" fmla="*/ 1604 h 4185"/>
                <a:gd name="T4" fmla="*/ 2789 w 4185"/>
                <a:gd name="T5" fmla="*/ 1395 h 4185"/>
                <a:gd name="T6" fmla="*/ 2581 w 4185"/>
                <a:gd name="T7" fmla="*/ 812 h 4185"/>
                <a:gd name="T8" fmla="*/ 3247 w 4185"/>
                <a:gd name="T9" fmla="*/ 146 h 4185"/>
                <a:gd name="T10" fmla="*/ 1960 w 4185"/>
                <a:gd name="T11" fmla="*/ 449 h 4185"/>
                <a:gd name="T12" fmla="*/ 1650 w 4185"/>
                <a:gd name="T13" fmla="*/ 1711 h 4185"/>
                <a:gd name="T14" fmla="*/ 1597 w 4185"/>
                <a:gd name="T15" fmla="*/ 1758 h 4185"/>
                <a:gd name="T16" fmla="*/ 229 w 4185"/>
                <a:gd name="T17" fmla="*/ 3126 h 4185"/>
                <a:gd name="T18" fmla="*/ 229 w 4185"/>
                <a:gd name="T19" fmla="*/ 3956 h 4185"/>
                <a:gd name="T20" fmla="*/ 1058 w 4185"/>
                <a:gd name="T21" fmla="*/ 3956 h 4185"/>
                <a:gd name="T22" fmla="*/ 2427 w 4185"/>
                <a:gd name="T23" fmla="*/ 2587 h 4185"/>
                <a:gd name="T24" fmla="*/ 2473 w 4185"/>
                <a:gd name="T25" fmla="*/ 2535 h 4185"/>
                <a:gd name="T26" fmla="*/ 3736 w 4185"/>
                <a:gd name="T27" fmla="*/ 2224 h 4185"/>
                <a:gd name="T28" fmla="*/ 4038 w 4185"/>
                <a:gd name="T29" fmla="*/ 937 h 4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5" h="4185">
                  <a:moveTo>
                    <a:pt x="4038" y="937"/>
                  </a:moveTo>
                  <a:lnTo>
                    <a:pt x="3372" y="1604"/>
                  </a:lnTo>
                  <a:lnTo>
                    <a:pt x="2789" y="1395"/>
                  </a:lnTo>
                  <a:lnTo>
                    <a:pt x="2581" y="812"/>
                  </a:lnTo>
                  <a:lnTo>
                    <a:pt x="3247" y="146"/>
                  </a:lnTo>
                  <a:cubicBezTo>
                    <a:pt x="2810" y="0"/>
                    <a:pt x="2308" y="100"/>
                    <a:pt x="1960" y="449"/>
                  </a:cubicBezTo>
                  <a:cubicBezTo>
                    <a:pt x="1618" y="790"/>
                    <a:pt x="1515" y="1280"/>
                    <a:pt x="1650" y="1711"/>
                  </a:cubicBezTo>
                  <a:cubicBezTo>
                    <a:pt x="1632" y="1726"/>
                    <a:pt x="1614" y="1741"/>
                    <a:pt x="1597" y="1758"/>
                  </a:cubicBezTo>
                  <a:lnTo>
                    <a:pt x="229" y="3126"/>
                  </a:lnTo>
                  <a:cubicBezTo>
                    <a:pt x="0" y="3355"/>
                    <a:pt x="0" y="3727"/>
                    <a:pt x="229" y="3956"/>
                  </a:cubicBezTo>
                  <a:cubicBezTo>
                    <a:pt x="458" y="4185"/>
                    <a:pt x="829" y="4185"/>
                    <a:pt x="1058" y="3956"/>
                  </a:cubicBezTo>
                  <a:lnTo>
                    <a:pt x="2427" y="2587"/>
                  </a:lnTo>
                  <a:cubicBezTo>
                    <a:pt x="2444" y="2570"/>
                    <a:pt x="2459" y="2553"/>
                    <a:pt x="2473" y="2535"/>
                  </a:cubicBezTo>
                  <a:cubicBezTo>
                    <a:pt x="2905" y="2669"/>
                    <a:pt x="3394" y="2566"/>
                    <a:pt x="3736" y="2224"/>
                  </a:cubicBezTo>
                  <a:cubicBezTo>
                    <a:pt x="4084" y="1876"/>
                    <a:pt x="4185" y="1374"/>
                    <a:pt x="4038" y="937"/>
                  </a:cubicBezTo>
                  <a:close/>
                </a:path>
              </a:pathLst>
            </a:custGeom>
            <a:solidFill>
              <a:srgbClr val="BD374A"/>
            </a:solidFill>
            <a:ln>
              <a:noFill/>
            </a:ln>
          </p:spPr>
        </p:sp>
      </p:grpSp>
      <p:grpSp>
        <p:nvGrpSpPr>
          <p:cNvPr id="33" name="组合 32"/>
          <p:cNvGrpSpPr/>
          <p:nvPr/>
        </p:nvGrpSpPr>
        <p:grpSpPr>
          <a:xfrm>
            <a:off x="3539319" y="2301924"/>
            <a:ext cx="1064524" cy="1064524"/>
            <a:chOff x="8152263" y="4813112"/>
            <a:chExt cx="1064524" cy="1064524"/>
          </a:xfrm>
        </p:grpSpPr>
        <p:grpSp>
          <p:nvGrpSpPr>
            <p:cNvPr id="29" name="组合 28"/>
            <p:cNvGrpSpPr/>
            <p:nvPr/>
          </p:nvGrpSpPr>
          <p:grpSpPr>
            <a:xfrm>
              <a:off x="8152263" y="4813112"/>
              <a:ext cx="1064524" cy="1064524"/>
              <a:chOff x="6741995" y="1351129"/>
              <a:chExt cx="1064524" cy="1064524"/>
            </a:xfrm>
          </p:grpSpPr>
          <p:sp>
            <p:nvSpPr>
              <p:cNvPr id="31" name="流程图: 联系 30"/>
              <p:cNvSpPr/>
              <p:nvPr/>
            </p:nvSpPr>
            <p:spPr>
              <a:xfrm>
                <a:off x="6741995" y="1351129"/>
                <a:ext cx="1064524" cy="1064524"/>
              </a:xfrm>
              <a:prstGeom prst="flowChartConnector">
                <a:avLst/>
              </a:prstGeom>
              <a:solidFill>
                <a:srgbClr val="BD37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流程图: 联系 31"/>
              <p:cNvSpPr/>
              <p:nvPr/>
            </p:nvSpPr>
            <p:spPr>
              <a:xfrm flipH="1">
                <a:off x="6839436" y="1459292"/>
                <a:ext cx="869642" cy="848198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90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  <a:effectLst>
                <a:outerShdw blurRad="215900" dist="1397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settings-icon_69559"/>
            <p:cNvSpPr>
              <a:spLocks noChangeAspect="1"/>
            </p:cNvSpPr>
            <p:nvPr/>
          </p:nvSpPr>
          <p:spPr bwMode="auto">
            <a:xfrm>
              <a:off x="8404724" y="5069448"/>
              <a:ext cx="559602" cy="551852"/>
            </a:xfrm>
            <a:custGeom>
              <a:avLst/>
              <a:gdLst>
                <a:gd name="connsiteX0" fmla="*/ 210237 w 587192"/>
                <a:gd name="connsiteY0" fmla="*/ 487697 h 579060"/>
                <a:gd name="connsiteX1" fmla="*/ 199202 w 587192"/>
                <a:gd name="connsiteY1" fmla="*/ 498628 h 579060"/>
                <a:gd name="connsiteX2" fmla="*/ 199202 w 587192"/>
                <a:gd name="connsiteY2" fmla="*/ 521647 h 579060"/>
                <a:gd name="connsiteX3" fmla="*/ 210237 w 587192"/>
                <a:gd name="connsiteY3" fmla="*/ 532667 h 579060"/>
                <a:gd name="connsiteX4" fmla="*/ 295575 w 587192"/>
                <a:gd name="connsiteY4" fmla="*/ 532667 h 579060"/>
                <a:gd name="connsiteX5" fmla="*/ 306521 w 587192"/>
                <a:gd name="connsiteY5" fmla="*/ 521647 h 579060"/>
                <a:gd name="connsiteX6" fmla="*/ 306521 w 587192"/>
                <a:gd name="connsiteY6" fmla="*/ 498628 h 579060"/>
                <a:gd name="connsiteX7" fmla="*/ 295575 w 587192"/>
                <a:gd name="connsiteY7" fmla="*/ 487697 h 579060"/>
                <a:gd name="connsiteX8" fmla="*/ 210237 w 587192"/>
                <a:gd name="connsiteY8" fmla="*/ 390112 h 579060"/>
                <a:gd name="connsiteX9" fmla="*/ 199202 w 587192"/>
                <a:gd name="connsiteY9" fmla="*/ 401133 h 579060"/>
                <a:gd name="connsiteX10" fmla="*/ 199202 w 587192"/>
                <a:gd name="connsiteY10" fmla="*/ 424062 h 579060"/>
                <a:gd name="connsiteX11" fmla="*/ 210237 w 587192"/>
                <a:gd name="connsiteY11" fmla="*/ 435083 h 579060"/>
                <a:gd name="connsiteX12" fmla="*/ 295575 w 587192"/>
                <a:gd name="connsiteY12" fmla="*/ 435083 h 579060"/>
                <a:gd name="connsiteX13" fmla="*/ 306521 w 587192"/>
                <a:gd name="connsiteY13" fmla="*/ 424062 h 579060"/>
                <a:gd name="connsiteX14" fmla="*/ 306521 w 587192"/>
                <a:gd name="connsiteY14" fmla="*/ 401133 h 579060"/>
                <a:gd name="connsiteX15" fmla="*/ 295575 w 587192"/>
                <a:gd name="connsiteY15" fmla="*/ 390112 h 579060"/>
                <a:gd name="connsiteX16" fmla="*/ 210237 w 587192"/>
                <a:gd name="connsiteY16" fmla="*/ 292527 h 579060"/>
                <a:gd name="connsiteX17" fmla="*/ 199202 w 587192"/>
                <a:gd name="connsiteY17" fmla="*/ 303459 h 579060"/>
                <a:gd name="connsiteX18" fmla="*/ 199202 w 587192"/>
                <a:gd name="connsiteY18" fmla="*/ 326478 h 579060"/>
                <a:gd name="connsiteX19" fmla="*/ 210237 w 587192"/>
                <a:gd name="connsiteY19" fmla="*/ 337498 h 579060"/>
                <a:gd name="connsiteX20" fmla="*/ 295575 w 587192"/>
                <a:gd name="connsiteY20" fmla="*/ 337498 h 579060"/>
                <a:gd name="connsiteX21" fmla="*/ 306521 w 587192"/>
                <a:gd name="connsiteY21" fmla="*/ 326478 h 579060"/>
                <a:gd name="connsiteX22" fmla="*/ 306521 w 587192"/>
                <a:gd name="connsiteY22" fmla="*/ 303459 h 579060"/>
                <a:gd name="connsiteX23" fmla="*/ 295575 w 587192"/>
                <a:gd name="connsiteY23" fmla="*/ 292527 h 579060"/>
                <a:gd name="connsiteX24" fmla="*/ 412250 w 587192"/>
                <a:gd name="connsiteY24" fmla="*/ 268713 h 579060"/>
                <a:gd name="connsiteX25" fmla="*/ 485772 w 587192"/>
                <a:gd name="connsiteY25" fmla="*/ 342022 h 579060"/>
                <a:gd name="connsiteX26" fmla="*/ 412250 w 587192"/>
                <a:gd name="connsiteY26" fmla="*/ 415419 h 579060"/>
                <a:gd name="connsiteX27" fmla="*/ 401658 w 587192"/>
                <a:gd name="connsiteY27" fmla="*/ 414353 h 579060"/>
                <a:gd name="connsiteX28" fmla="*/ 401658 w 587192"/>
                <a:gd name="connsiteY28" fmla="*/ 395692 h 579060"/>
                <a:gd name="connsiteX29" fmla="*/ 401658 w 587192"/>
                <a:gd name="connsiteY29" fmla="*/ 288440 h 579060"/>
                <a:gd name="connsiteX30" fmla="*/ 401658 w 587192"/>
                <a:gd name="connsiteY30" fmla="*/ 269691 h 579060"/>
                <a:gd name="connsiteX31" fmla="*/ 412250 w 587192"/>
                <a:gd name="connsiteY31" fmla="*/ 268713 h 579060"/>
                <a:gd name="connsiteX32" fmla="*/ 170993 w 587192"/>
                <a:gd name="connsiteY32" fmla="*/ 231737 h 579060"/>
                <a:gd name="connsiteX33" fmla="*/ 334819 w 587192"/>
                <a:gd name="connsiteY33" fmla="*/ 231737 h 579060"/>
                <a:gd name="connsiteX34" fmla="*/ 362494 w 587192"/>
                <a:gd name="connsiteY34" fmla="*/ 259377 h 579060"/>
                <a:gd name="connsiteX35" fmla="*/ 362494 w 587192"/>
                <a:gd name="connsiteY35" fmla="*/ 579060 h 579060"/>
                <a:gd name="connsiteX36" fmla="*/ 143318 w 587192"/>
                <a:gd name="connsiteY36" fmla="*/ 579060 h 579060"/>
                <a:gd name="connsiteX37" fmla="*/ 143318 w 587192"/>
                <a:gd name="connsiteY37" fmla="*/ 259377 h 579060"/>
                <a:gd name="connsiteX38" fmla="*/ 170993 w 587192"/>
                <a:gd name="connsiteY38" fmla="*/ 231737 h 579060"/>
                <a:gd name="connsiteX39" fmla="*/ 385391 w 587192"/>
                <a:gd name="connsiteY39" fmla="*/ 159196 h 579060"/>
                <a:gd name="connsiteX40" fmla="*/ 439244 w 587192"/>
                <a:gd name="connsiteY40" fmla="*/ 159196 h 579060"/>
                <a:gd name="connsiteX41" fmla="*/ 460518 w 587192"/>
                <a:gd name="connsiteY41" fmla="*/ 180435 h 579060"/>
                <a:gd name="connsiteX42" fmla="*/ 460518 w 587192"/>
                <a:gd name="connsiteY42" fmla="*/ 206918 h 579060"/>
                <a:gd name="connsiteX43" fmla="*/ 505469 w 587192"/>
                <a:gd name="connsiteY43" fmla="*/ 232778 h 579060"/>
                <a:gd name="connsiteX44" fmla="*/ 528345 w 587192"/>
                <a:gd name="connsiteY44" fmla="*/ 219626 h 579060"/>
                <a:gd name="connsiteX45" fmla="*/ 557363 w 587192"/>
                <a:gd name="connsiteY45" fmla="*/ 227357 h 579060"/>
                <a:gd name="connsiteX46" fmla="*/ 584334 w 587192"/>
                <a:gd name="connsiteY46" fmla="*/ 273924 h 579060"/>
                <a:gd name="connsiteX47" fmla="*/ 576590 w 587192"/>
                <a:gd name="connsiteY47" fmla="*/ 302894 h 579060"/>
                <a:gd name="connsiteX48" fmla="*/ 553625 w 587192"/>
                <a:gd name="connsiteY48" fmla="*/ 316136 h 579060"/>
                <a:gd name="connsiteX49" fmla="*/ 556028 w 587192"/>
                <a:gd name="connsiteY49" fmla="*/ 341996 h 579060"/>
                <a:gd name="connsiteX50" fmla="*/ 553625 w 587192"/>
                <a:gd name="connsiteY50" fmla="*/ 367945 h 579060"/>
                <a:gd name="connsiteX51" fmla="*/ 576590 w 587192"/>
                <a:gd name="connsiteY51" fmla="*/ 381187 h 579060"/>
                <a:gd name="connsiteX52" fmla="*/ 584334 w 587192"/>
                <a:gd name="connsiteY52" fmla="*/ 410157 h 579060"/>
                <a:gd name="connsiteX53" fmla="*/ 557363 w 587192"/>
                <a:gd name="connsiteY53" fmla="*/ 456724 h 579060"/>
                <a:gd name="connsiteX54" fmla="*/ 544546 w 587192"/>
                <a:gd name="connsiteY54" fmla="*/ 466588 h 579060"/>
                <a:gd name="connsiteX55" fmla="*/ 528345 w 587192"/>
                <a:gd name="connsiteY55" fmla="*/ 464455 h 579060"/>
                <a:gd name="connsiteX56" fmla="*/ 505469 w 587192"/>
                <a:gd name="connsiteY56" fmla="*/ 451214 h 579060"/>
                <a:gd name="connsiteX57" fmla="*/ 460518 w 587192"/>
                <a:gd name="connsiteY57" fmla="*/ 477074 h 579060"/>
                <a:gd name="connsiteX58" fmla="*/ 460518 w 587192"/>
                <a:gd name="connsiteY58" fmla="*/ 503557 h 579060"/>
                <a:gd name="connsiteX59" fmla="*/ 439244 w 587192"/>
                <a:gd name="connsiteY59" fmla="*/ 524796 h 579060"/>
                <a:gd name="connsiteX60" fmla="*/ 401680 w 587192"/>
                <a:gd name="connsiteY60" fmla="*/ 524796 h 579060"/>
                <a:gd name="connsiteX61" fmla="*/ 401680 w 587192"/>
                <a:gd name="connsiteY61" fmla="*/ 476363 h 579060"/>
                <a:gd name="connsiteX62" fmla="*/ 401680 w 587192"/>
                <a:gd name="connsiteY62" fmla="*/ 434151 h 579060"/>
                <a:gd name="connsiteX63" fmla="*/ 412273 w 587192"/>
                <a:gd name="connsiteY63" fmla="*/ 434951 h 579060"/>
                <a:gd name="connsiteX64" fmla="*/ 505380 w 587192"/>
                <a:gd name="connsiteY64" fmla="*/ 341996 h 579060"/>
                <a:gd name="connsiteX65" fmla="*/ 412273 w 587192"/>
                <a:gd name="connsiteY65" fmla="*/ 249130 h 579060"/>
                <a:gd name="connsiteX66" fmla="*/ 400701 w 587192"/>
                <a:gd name="connsiteY66" fmla="*/ 249930 h 579060"/>
                <a:gd name="connsiteX67" fmla="*/ 364117 w 587192"/>
                <a:gd name="connsiteY67" fmla="*/ 199719 h 579060"/>
                <a:gd name="connsiteX68" fmla="*/ 364117 w 587192"/>
                <a:gd name="connsiteY68" fmla="*/ 180435 h 579060"/>
                <a:gd name="connsiteX69" fmla="*/ 385391 w 587192"/>
                <a:gd name="connsiteY69" fmla="*/ 159196 h 579060"/>
                <a:gd name="connsiteX70" fmla="*/ 189325 w 587192"/>
                <a:gd name="connsiteY70" fmla="*/ 75016 h 579060"/>
                <a:gd name="connsiteX71" fmla="*/ 178288 w 587192"/>
                <a:gd name="connsiteY71" fmla="*/ 86037 h 579060"/>
                <a:gd name="connsiteX72" fmla="*/ 178288 w 587192"/>
                <a:gd name="connsiteY72" fmla="*/ 129677 h 579060"/>
                <a:gd name="connsiteX73" fmla="*/ 189325 w 587192"/>
                <a:gd name="connsiteY73" fmla="*/ 140699 h 579060"/>
                <a:gd name="connsiteX74" fmla="*/ 233029 w 587192"/>
                <a:gd name="connsiteY74" fmla="*/ 140699 h 579060"/>
                <a:gd name="connsiteX75" fmla="*/ 244067 w 587192"/>
                <a:gd name="connsiteY75" fmla="*/ 129677 h 579060"/>
                <a:gd name="connsiteX76" fmla="*/ 244067 w 587192"/>
                <a:gd name="connsiteY76" fmla="*/ 86037 h 579060"/>
                <a:gd name="connsiteX77" fmla="*/ 233029 w 587192"/>
                <a:gd name="connsiteY77" fmla="*/ 75016 h 579060"/>
                <a:gd name="connsiteX78" fmla="*/ 55988 w 587192"/>
                <a:gd name="connsiteY78" fmla="*/ 75016 h 579060"/>
                <a:gd name="connsiteX79" fmla="*/ 44950 w 587192"/>
                <a:gd name="connsiteY79" fmla="*/ 86037 h 579060"/>
                <a:gd name="connsiteX80" fmla="*/ 44950 w 587192"/>
                <a:gd name="connsiteY80" fmla="*/ 129677 h 579060"/>
                <a:gd name="connsiteX81" fmla="*/ 55988 w 587192"/>
                <a:gd name="connsiteY81" fmla="*/ 140699 h 579060"/>
                <a:gd name="connsiteX82" fmla="*/ 99692 w 587192"/>
                <a:gd name="connsiteY82" fmla="*/ 140699 h 579060"/>
                <a:gd name="connsiteX83" fmla="*/ 110729 w 587192"/>
                <a:gd name="connsiteY83" fmla="*/ 129677 h 579060"/>
                <a:gd name="connsiteX84" fmla="*/ 110729 w 587192"/>
                <a:gd name="connsiteY84" fmla="*/ 86037 h 579060"/>
                <a:gd name="connsiteX85" fmla="*/ 99692 w 587192"/>
                <a:gd name="connsiteY85" fmla="*/ 75016 h 579060"/>
                <a:gd name="connsiteX86" fmla="*/ 27682 w 587192"/>
                <a:gd name="connsiteY86" fmla="*/ 0 h 579060"/>
                <a:gd name="connsiteX87" fmla="*/ 261424 w 587192"/>
                <a:gd name="connsiteY87" fmla="*/ 0 h 579060"/>
                <a:gd name="connsiteX88" fmla="*/ 289106 w 587192"/>
                <a:gd name="connsiteY88" fmla="*/ 27642 h 579060"/>
                <a:gd name="connsiteX89" fmla="*/ 289106 w 587192"/>
                <a:gd name="connsiteY89" fmla="*/ 192605 h 579060"/>
                <a:gd name="connsiteX90" fmla="*/ 170989 w 587192"/>
                <a:gd name="connsiteY90" fmla="*/ 192605 h 579060"/>
                <a:gd name="connsiteX91" fmla="*/ 110729 w 587192"/>
                <a:gd name="connsiteY91" fmla="*/ 230913 h 579060"/>
                <a:gd name="connsiteX92" fmla="*/ 110729 w 587192"/>
                <a:gd name="connsiteY92" fmla="*/ 222825 h 579060"/>
                <a:gd name="connsiteX93" fmla="*/ 99692 w 587192"/>
                <a:gd name="connsiteY93" fmla="*/ 211803 h 579060"/>
                <a:gd name="connsiteX94" fmla="*/ 55988 w 587192"/>
                <a:gd name="connsiteY94" fmla="*/ 211803 h 579060"/>
                <a:gd name="connsiteX95" fmla="*/ 44950 w 587192"/>
                <a:gd name="connsiteY95" fmla="*/ 222825 h 579060"/>
                <a:gd name="connsiteX96" fmla="*/ 44950 w 587192"/>
                <a:gd name="connsiteY96" fmla="*/ 266554 h 579060"/>
                <a:gd name="connsiteX97" fmla="*/ 55988 w 587192"/>
                <a:gd name="connsiteY97" fmla="*/ 277487 h 579060"/>
                <a:gd name="connsiteX98" fmla="*/ 99692 w 587192"/>
                <a:gd name="connsiteY98" fmla="*/ 277487 h 579060"/>
                <a:gd name="connsiteX99" fmla="*/ 104142 w 587192"/>
                <a:gd name="connsiteY99" fmla="*/ 276598 h 579060"/>
                <a:gd name="connsiteX100" fmla="*/ 104142 w 587192"/>
                <a:gd name="connsiteY100" fmla="*/ 349569 h 579060"/>
                <a:gd name="connsiteX101" fmla="*/ 99692 w 587192"/>
                <a:gd name="connsiteY101" fmla="*/ 348680 h 579060"/>
                <a:gd name="connsiteX102" fmla="*/ 55988 w 587192"/>
                <a:gd name="connsiteY102" fmla="*/ 348680 h 579060"/>
                <a:gd name="connsiteX103" fmla="*/ 44950 w 587192"/>
                <a:gd name="connsiteY103" fmla="*/ 359613 h 579060"/>
                <a:gd name="connsiteX104" fmla="*/ 44950 w 587192"/>
                <a:gd name="connsiteY104" fmla="*/ 403342 h 579060"/>
                <a:gd name="connsiteX105" fmla="*/ 55988 w 587192"/>
                <a:gd name="connsiteY105" fmla="*/ 414364 h 579060"/>
                <a:gd name="connsiteX106" fmla="*/ 99692 w 587192"/>
                <a:gd name="connsiteY106" fmla="*/ 414364 h 579060"/>
                <a:gd name="connsiteX107" fmla="*/ 104142 w 587192"/>
                <a:gd name="connsiteY107" fmla="*/ 413386 h 579060"/>
                <a:gd name="connsiteX108" fmla="*/ 104142 w 587192"/>
                <a:gd name="connsiteY108" fmla="*/ 579060 h 579060"/>
                <a:gd name="connsiteX109" fmla="*/ 27682 w 587192"/>
                <a:gd name="connsiteY109" fmla="*/ 579060 h 579060"/>
                <a:gd name="connsiteX110" fmla="*/ 0 w 587192"/>
                <a:gd name="connsiteY110" fmla="*/ 551329 h 579060"/>
                <a:gd name="connsiteX111" fmla="*/ 0 w 587192"/>
                <a:gd name="connsiteY111" fmla="*/ 27642 h 579060"/>
                <a:gd name="connsiteX112" fmla="*/ 27682 w 587192"/>
                <a:gd name="connsiteY112" fmla="*/ 0 h 57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87192" h="579060">
                  <a:moveTo>
                    <a:pt x="210237" y="487697"/>
                  </a:moveTo>
                  <a:cubicBezTo>
                    <a:pt x="204096" y="487697"/>
                    <a:pt x="199202" y="492585"/>
                    <a:pt x="199202" y="498628"/>
                  </a:cubicBezTo>
                  <a:lnTo>
                    <a:pt x="199202" y="521647"/>
                  </a:lnTo>
                  <a:cubicBezTo>
                    <a:pt x="199202" y="527690"/>
                    <a:pt x="204096" y="532667"/>
                    <a:pt x="210237" y="532667"/>
                  </a:cubicBezTo>
                  <a:lnTo>
                    <a:pt x="295575" y="532667"/>
                  </a:lnTo>
                  <a:cubicBezTo>
                    <a:pt x="301627" y="532667"/>
                    <a:pt x="306521" y="527690"/>
                    <a:pt x="306521" y="521647"/>
                  </a:cubicBezTo>
                  <a:lnTo>
                    <a:pt x="306521" y="498628"/>
                  </a:lnTo>
                  <a:cubicBezTo>
                    <a:pt x="306521" y="492585"/>
                    <a:pt x="301627" y="487697"/>
                    <a:pt x="295575" y="487697"/>
                  </a:cubicBezTo>
                  <a:close/>
                  <a:moveTo>
                    <a:pt x="210237" y="390112"/>
                  </a:moveTo>
                  <a:cubicBezTo>
                    <a:pt x="204096" y="390112"/>
                    <a:pt x="199202" y="395000"/>
                    <a:pt x="199202" y="401133"/>
                  </a:cubicBezTo>
                  <a:lnTo>
                    <a:pt x="199202" y="424062"/>
                  </a:lnTo>
                  <a:cubicBezTo>
                    <a:pt x="199202" y="430106"/>
                    <a:pt x="204096" y="435083"/>
                    <a:pt x="210237" y="435083"/>
                  </a:cubicBezTo>
                  <a:lnTo>
                    <a:pt x="295575" y="435083"/>
                  </a:lnTo>
                  <a:cubicBezTo>
                    <a:pt x="301627" y="435083"/>
                    <a:pt x="306521" y="430106"/>
                    <a:pt x="306521" y="424062"/>
                  </a:cubicBezTo>
                  <a:lnTo>
                    <a:pt x="306521" y="401133"/>
                  </a:lnTo>
                  <a:cubicBezTo>
                    <a:pt x="306521" y="395000"/>
                    <a:pt x="301627" y="390112"/>
                    <a:pt x="295575" y="390112"/>
                  </a:cubicBezTo>
                  <a:close/>
                  <a:moveTo>
                    <a:pt x="210237" y="292527"/>
                  </a:moveTo>
                  <a:cubicBezTo>
                    <a:pt x="204096" y="292527"/>
                    <a:pt x="199202" y="297416"/>
                    <a:pt x="199202" y="303459"/>
                  </a:cubicBezTo>
                  <a:lnTo>
                    <a:pt x="199202" y="326478"/>
                  </a:lnTo>
                  <a:cubicBezTo>
                    <a:pt x="199202" y="332521"/>
                    <a:pt x="204096" y="337498"/>
                    <a:pt x="210237" y="337498"/>
                  </a:cubicBezTo>
                  <a:lnTo>
                    <a:pt x="295575" y="337498"/>
                  </a:lnTo>
                  <a:cubicBezTo>
                    <a:pt x="301627" y="337498"/>
                    <a:pt x="306521" y="332521"/>
                    <a:pt x="306521" y="326478"/>
                  </a:cubicBezTo>
                  <a:lnTo>
                    <a:pt x="306521" y="303459"/>
                  </a:lnTo>
                  <a:cubicBezTo>
                    <a:pt x="306521" y="297416"/>
                    <a:pt x="301627" y="292527"/>
                    <a:pt x="295575" y="292527"/>
                  </a:cubicBezTo>
                  <a:close/>
                  <a:moveTo>
                    <a:pt x="412250" y="268713"/>
                  </a:moveTo>
                  <a:cubicBezTo>
                    <a:pt x="452838" y="268713"/>
                    <a:pt x="485772" y="301591"/>
                    <a:pt x="485772" y="342022"/>
                  </a:cubicBezTo>
                  <a:cubicBezTo>
                    <a:pt x="485772" y="382541"/>
                    <a:pt x="452838" y="415419"/>
                    <a:pt x="412250" y="415419"/>
                  </a:cubicBezTo>
                  <a:cubicBezTo>
                    <a:pt x="408690" y="415419"/>
                    <a:pt x="405129" y="414886"/>
                    <a:pt x="401658" y="414353"/>
                  </a:cubicBezTo>
                  <a:lnTo>
                    <a:pt x="401658" y="395692"/>
                  </a:lnTo>
                  <a:lnTo>
                    <a:pt x="401658" y="288440"/>
                  </a:lnTo>
                  <a:lnTo>
                    <a:pt x="401658" y="269691"/>
                  </a:lnTo>
                  <a:cubicBezTo>
                    <a:pt x="405129" y="269157"/>
                    <a:pt x="408690" y="268713"/>
                    <a:pt x="412250" y="268713"/>
                  </a:cubicBezTo>
                  <a:close/>
                  <a:moveTo>
                    <a:pt x="170993" y="231737"/>
                  </a:moveTo>
                  <a:lnTo>
                    <a:pt x="334819" y="231737"/>
                  </a:lnTo>
                  <a:cubicBezTo>
                    <a:pt x="350125" y="231737"/>
                    <a:pt x="362494" y="244091"/>
                    <a:pt x="362494" y="259377"/>
                  </a:cubicBezTo>
                  <a:lnTo>
                    <a:pt x="362494" y="579060"/>
                  </a:lnTo>
                  <a:lnTo>
                    <a:pt x="143318" y="579060"/>
                  </a:lnTo>
                  <a:lnTo>
                    <a:pt x="143318" y="259377"/>
                  </a:lnTo>
                  <a:cubicBezTo>
                    <a:pt x="143318" y="244091"/>
                    <a:pt x="155687" y="231737"/>
                    <a:pt x="170993" y="231737"/>
                  </a:cubicBezTo>
                  <a:close/>
                  <a:moveTo>
                    <a:pt x="385391" y="159196"/>
                  </a:moveTo>
                  <a:lnTo>
                    <a:pt x="439244" y="159196"/>
                  </a:lnTo>
                  <a:cubicBezTo>
                    <a:pt x="450993" y="159196"/>
                    <a:pt x="460518" y="168705"/>
                    <a:pt x="460518" y="180435"/>
                  </a:cubicBezTo>
                  <a:lnTo>
                    <a:pt x="460518" y="206918"/>
                  </a:lnTo>
                  <a:cubicBezTo>
                    <a:pt x="477074" y="212872"/>
                    <a:pt x="492295" y="221581"/>
                    <a:pt x="505469" y="232778"/>
                  </a:cubicBezTo>
                  <a:lnTo>
                    <a:pt x="528345" y="219626"/>
                  </a:lnTo>
                  <a:cubicBezTo>
                    <a:pt x="538582" y="213760"/>
                    <a:pt x="551578" y="217226"/>
                    <a:pt x="557363" y="227357"/>
                  </a:cubicBezTo>
                  <a:lnTo>
                    <a:pt x="584334" y="273924"/>
                  </a:lnTo>
                  <a:cubicBezTo>
                    <a:pt x="590209" y="284055"/>
                    <a:pt x="586738" y="297029"/>
                    <a:pt x="576590" y="302894"/>
                  </a:cubicBezTo>
                  <a:lnTo>
                    <a:pt x="553625" y="316136"/>
                  </a:lnTo>
                  <a:cubicBezTo>
                    <a:pt x="555138" y="324578"/>
                    <a:pt x="556028" y="333198"/>
                    <a:pt x="556028" y="341996"/>
                  </a:cubicBezTo>
                  <a:cubicBezTo>
                    <a:pt x="556028" y="350883"/>
                    <a:pt x="555138" y="359503"/>
                    <a:pt x="553625" y="367945"/>
                  </a:cubicBezTo>
                  <a:lnTo>
                    <a:pt x="576590" y="381187"/>
                  </a:lnTo>
                  <a:cubicBezTo>
                    <a:pt x="586738" y="387052"/>
                    <a:pt x="590209" y="400026"/>
                    <a:pt x="584334" y="410157"/>
                  </a:cubicBezTo>
                  <a:lnTo>
                    <a:pt x="557363" y="456724"/>
                  </a:lnTo>
                  <a:cubicBezTo>
                    <a:pt x="554604" y="461611"/>
                    <a:pt x="549975" y="465166"/>
                    <a:pt x="544546" y="466588"/>
                  </a:cubicBezTo>
                  <a:cubicBezTo>
                    <a:pt x="539027" y="468010"/>
                    <a:pt x="533241" y="467299"/>
                    <a:pt x="528345" y="464455"/>
                  </a:cubicBezTo>
                  <a:lnTo>
                    <a:pt x="505469" y="451214"/>
                  </a:lnTo>
                  <a:cubicBezTo>
                    <a:pt x="492295" y="462411"/>
                    <a:pt x="477074" y="471209"/>
                    <a:pt x="460518" y="477074"/>
                  </a:cubicBezTo>
                  <a:lnTo>
                    <a:pt x="460518" y="503557"/>
                  </a:lnTo>
                  <a:cubicBezTo>
                    <a:pt x="460518" y="515287"/>
                    <a:pt x="450993" y="524796"/>
                    <a:pt x="439244" y="524796"/>
                  </a:cubicBezTo>
                  <a:lnTo>
                    <a:pt x="401680" y="524796"/>
                  </a:lnTo>
                  <a:lnTo>
                    <a:pt x="401680" y="476363"/>
                  </a:lnTo>
                  <a:lnTo>
                    <a:pt x="401680" y="434151"/>
                  </a:lnTo>
                  <a:cubicBezTo>
                    <a:pt x="405152" y="434596"/>
                    <a:pt x="408712" y="434951"/>
                    <a:pt x="412273" y="434951"/>
                  </a:cubicBezTo>
                  <a:cubicBezTo>
                    <a:pt x="463633" y="434951"/>
                    <a:pt x="505380" y="393272"/>
                    <a:pt x="505380" y="341996"/>
                  </a:cubicBezTo>
                  <a:cubicBezTo>
                    <a:pt x="505380" y="290809"/>
                    <a:pt x="463633" y="249130"/>
                    <a:pt x="412273" y="249130"/>
                  </a:cubicBezTo>
                  <a:cubicBezTo>
                    <a:pt x="408356" y="249130"/>
                    <a:pt x="404529" y="249485"/>
                    <a:pt x="400701" y="249930"/>
                  </a:cubicBezTo>
                  <a:cubicBezTo>
                    <a:pt x="397497" y="227801"/>
                    <a:pt x="383522" y="209228"/>
                    <a:pt x="364117" y="199719"/>
                  </a:cubicBezTo>
                  <a:lnTo>
                    <a:pt x="364117" y="180435"/>
                  </a:lnTo>
                  <a:cubicBezTo>
                    <a:pt x="364117" y="168705"/>
                    <a:pt x="373641" y="159196"/>
                    <a:pt x="385391" y="159196"/>
                  </a:cubicBezTo>
                  <a:close/>
                  <a:moveTo>
                    <a:pt x="189325" y="75016"/>
                  </a:moveTo>
                  <a:cubicBezTo>
                    <a:pt x="183273" y="75016"/>
                    <a:pt x="178288" y="79904"/>
                    <a:pt x="178288" y="86037"/>
                  </a:cubicBezTo>
                  <a:lnTo>
                    <a:pt x="178288" y="129677"/>
                  </a:lnTo>
                  <a:cubicBezTo>
                    <a:pt x="178288" y="135810"/>
                    <a:pt x="183273" y="140699"/>
                    <a:pt x="189325" y="140699"/>
                  </a:cubicBezTo>
                  <a:lnTo>
                    <a:pt x="233029" y="140699"/>
                  </a:lnTo>
                  <a:cubicBezTo>
                    <a:pt x="239171" y="140699"/>
                    <a:pt x="244067" y="135810"/>
                    <a:pt x="244067" y="129677"/>
                  </a:cubicBezTo>
                  <a:lnTo>
                    <a:pt x="244067" y="86037"/>
                  </a:lnTo>
                  <a:cubicBezTo>
                    <a:pt x="244067" y="79904"/>
                    <a:pt x="239171" y="75016"/>
                    <a:pt x="233029" y="75016"/>
                  </a:cubicBezTo>
                  <a:close/>
                  <a:moveTo>
                    <a:pt x="55988" y="75016"/>
                  </a:moveTo>
                  <a:cubicBezTo>
                    <a:pt x="49846" y="75016"/>
                    <a:pt x="44950" y="79904"/>
                    <a:pt x="44950" y="86037"/>
                  </a:cubicBezTo>
                  <a:lnTo>
                    <a:pt x="44950" y="129677"/>
                  </a:lnTo>
                  <a:cubicBezTo>
                    <a:pt x="44950" y="135810"/>
                    <a:pt x="49846" y="140699"/>
                    <a:pt x="55988" y="140699"/>
                  </a:cubicBezTo>
                  <a:lnTo>
                    <a:pt x="99692" y="140699"/>
                  </a:lnTo>
                  <a:cubicBezTo>
                    <a:pt x="105833" y="140699"/>
                    <a:pt x="110729" y="135810"/>
                    <a:pt x="110729" y="129677"/>
                  </a:cubicBezTo>
                  <a:lnTo>
                    <a:pt x="110729" y="86037"/>
                  </a:lnTo>
                  <a:cubicBezTo>
                    <a:pt x="110729" y="79904"/>
                    <a:pt x="105833" y="75016"/>
                    <a:pt x="99692" y="75016"/>
                  </a:cubicBezTo>
                  <a:close/>
                  <a:moveTo>
                    <a:pt x="27682" y="0"/>
                  </a:moveTo>
                  <a:lnTo>
                    <a:pt x="261424" y="0"/>
                  </a:lnTo>
                  <a:cubicBezTo>
                    <a:pt x="276645" y="0"/>
                    <a:pt x="289106" y="12354"/>
                    <a:pt x="289106" y="27642"/>
                  </a:cubicBezTo>
                  <a:lnTo>
                    <a:pt x="289106" y="192605"/>
                  </a:lnTo>
                  <a:lnTo>
                    <a:pt x="170989" y="192605"/>
                  </a:lnTo>
                  <a:cubicBezTo>
                    <a:pt x="144375" y="192605"/>
                    <a:pt x="121499" y="208337"/>
                    <a:pt x="110729" y="230913"/>
                  </a:cubicBezTo>
                  <a:lnTo>
                    <a:pt x="110729" y="222825"/>
                  </a:lnTo>
                  <a:cubicBezTo>
                    <a:pt x="110729" y="216781"/>
                    <a:pt x="105833" y="211803"/>
                    <a:pt x="99692" y="211803"/>
                  </a:cubicBezTo>
                  <a:lnTo>
                    <a:pt x="55988" y="211803"/>
                  </a:lnTo>
                  <a:cubicBezTo>
                    <a:pt x="49846" y="211803"/>
                    <a:pt x="44950" y="216781"/>
                    <a:pt x="44950" y="222825"/>
                  </a:cubicBezTo>
                  <a:lnTo>
                    <a:pt x="44950" y="266554"/>
                  </a:lnTo>
                  <a:cubicBezTo>
                    <a:pt x="44950" y="272598"/>
                    <a:pt x="49846" y="277487"/>
                    <a:pt x="55988" y="277487"/>
                  </a:cubicBezTo>
                  <a:lnTo>
                    <a:pt x="99692" y="277487"/>
                  </a:lnTo>
                  <a:cubicBezTo>
                    <a:pt x="101294" y="277487"/>
                    <a:pt x="102807" y="277131"/>
                    <a:pt x="104142" y="276598"/>
                  </a:cubicBezTo>
                  <a:lnTo>
                    <a:pt x="104142" y="349569"/>
                  </a:lnTo>
                  <a:cubicBezTo>
                    <a:pt x="102807" y="349036"/>
                    <a:pt x="101294" y="348680"/>
                    <a:pt x="99692" y="348680"/>
                  </a:cubicBezTo>
                  <a:lnTo>
                    <a:pt x="55988" y="348680"/>
                  </a:lnTo>
                  <a:cubicBezTo>
                    <a:pt x="49846" y="348680"/>
                    <a:pt x="44950" y="353569"/>
                    <a:pt x="44950" y="359613"/>
                  </a:cubicBezTo>
                  <a:lnTo>
                    <a:pt x="44950" y="403342"/>
                  </a:lnTo>
                  <a:cubicBezTo>
                    <a:pt x="44950" y="409475"/>
                    <a:pt x="49846" y="414364"/>
                    <a:pt x="55988" y="414364"/>
                  </a:cubicBezTo>
                  <a:lnTo>
                    <a:pt x="99692" y="414364"/>
                  </a:lnTo>
                  <a:cubicBezTo>
                    <a:pt x="101294" y="414364"/>
                    <a:pt x="102807" y="414008"/>
                    <a:pt x="104142" y="413386"/>
                  </a:cubicBezTo>
                  <a:lnTo>
                    <a:pt x="104142" y="579060"/>
                  </a:lnTo>
                  <a:lnTo>
                    <a:pt x="27682" y="579060"/>
                  </a:lnTo>
                  <a:cubicBezTo>
                    <a:pt x="12372" y="579060"/>
                    <a:pt x="0" y="566617"/>
                    <a:pt x="0" y="551329"/>
                  </a:cubicBezTo>
                  <a:lnTo>
                    <a:pt x="0" y="27642"/>
                  </a:lnTo>
                  <a:cubicBezTo>
                    <a:pt x="0" y="12354"/>
                    <a:pt x="12372" y="0"/>
                    <a:pt x="27682" y="0"/>
                  </a:cubicBezTo>
                  <a:close/>
                </a:path>
              </a:pathLst>
            </a:custGeom>
            <a:solidFill>
              <a:srgbClr val="BD374A"/>
            </a:solidFill>
            <a:ln>
              <a:noFill/>
            </a:ln>
          </p:spPr>
        </p:sp>
      </p:grpSp>
      <p:sp>
        <p:nvSpPr>
          <p:cNvPr id="34" name="流程图: 联系 33"/>
          <p:cNvSpPr/>
          <p:nvPr/>
        </p:nvSpPr>
        <p:spPr>
          <a:xfrm flipH="1">
            <a:off x="8018109" y="4331647"/>
            <a:ext cx="402560" cy="392634"/>
          </a:xfrm>
          <a:prstGeom prst="flowChartConnector">
            <a:avLst/>
          </a:prstGeom>
          <a:gradFill>
            <a:gsLst>
              <a:gs pos="0">
                <a:srgbClr val="BD374A"/>
              </a:gs>
              <a:gs pos="100000">
                <a:srgbClr val="F8CBAD"/>
              </a:gs>
            </a:gsLst>
            <a:lin ang="1200000" scaled="0"/>
          </a:gradFill>
          <a:ln>
            <a:noFill/>
          </a:ln>
          <a:effectLst>
            <a:outerShdw blurRad="2159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流程图: 联系 34"/>
          <p:cNvSpPr/>
          <p:nvPr/>
        </p:nvSpPr>
        <p:spPr>
          <a:xfrm flipH="1">
            <a:off x="4417375" y="5016309"/>
            <a:ext cx="402560" cy="392634"/>
          </a:xfrm>
          <a:prstGeom prst="flowChartConnector">
            <a:avLst/>
          </a:prstGeom>
          <a:gradFill>
            <a:gsLst>
              <a:gs pos="0">
                <a:srgbClr val="31778E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200000" scaled="0"/>
          </a:gradFill>
          <a:ln>
            <a:noFill/>
          </a:ln>
          <a:effectLst>
            <a:outerShdw blurRad="2159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流程图: 联系 35"/>
          <p:cNvSpPr/>
          <p:nvPr/>
        </p:nvSpPr>
        <p:spPr>
          <a:xfrm flipH="1">
            <a:off x="4395910" y="1754372"/>
            <a:ext cx="511612" cy="498996"/>
          </a:xfrm>
          <a:prstGeom prst="flowChartConnector">
            <a:avLst/>
          </a:prstGeom>
          <a:gradFill>
            <a:gsLst>
              <a:gs pos="0">
                <a:srgbClr val="31778E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200000" scaled="0"/>
          </a:gradFill>
          <a:ln>
            <a:noFill/>
          </a:ln>
          <a:effectLst>
            <a:outerShdw blurRad="2159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流程图: 联系 36"/>
          <p:cNvSpPr/>
          <p:nvPr/>
        </p:nvSpPr>
        <p:spPr>
          <a:xfrm flipH="1">
            <a:off x="3516732" y="3569529"/>
            <a:ext cx="384146" cy="374674"/>
          </a:xfrm>
          <a:prstGeom prst="flowChartConnector">
            <a:avLst/>
          </a:prstGeom>
          <a:gradFill>
            <a:gsLst>
              <a:gs pos="0">
                <a:srgbClr val="31778E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200000" scaled="0"/>
          </a:gradFill>
          <a:ln>
            <a:noFill/>
          </a:ln>
          <a:effectLst>
            <a:outerShdw blurRad="2159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流程图: 联系 37"/>
          <p:cNvSpPr/>
          <p:nvPr/>
        </p:nvSpPr>
        <p:spPr>
          <a:xfrm flipH="1">
            <a:off x="8079475" y="3386797"/>
            <a:ext cx="611924" cy="596836"/>
          </a:xfrm>
          <a:prstGeom prst="flowChartConnector">
            <a:avLst/>
          </a:prstGeom>
          <a:gradFill>
            <a:gsLst>
              <a:gs pos="0">
                <a:srgbClr val="BD374A"/>
              </a:gs>
              <a:gs pos="100000">
                <a:srgbClr val="F8CBAD"/>
              </a:gs>
            </a:gsLst>
            <a:lin ang="1200000" scaled="0"/>
          </a:gradFill>
          <a:ln>
            <a:noFill/>
          </a:ln>
          <a:effectLst>
            <a:outerShdw blurRad="2159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86040" y="616681"/>
            <a:ext cx="2449001" cy="66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</a:t>
            </a:r>
            <a:r>
              <a:rPr lang="zh-CN" altLang="en-US" sz="3600" dirty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意向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531090" y="1205015"/>
            <a:ext cx="334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the position you like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流程图: 联系 43"/>
          <p:cNvSpPr/>
          <p:nvPr/>
        </p:nvSpPr>
        <p:spPr>
          <a:xfrm flipH="1">
            <a:off x="1290450" y="1301522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流程图: 联系 44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流程图: 联系 45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7" name="ïṣľîḓè"/>
          <p:cNvGrpSpPr/>
          <p:nvPr/>
        </p:nvGrpSpPr>
        <p:grpSpPr>
          <a:xfrm>
            <a:off x="638215" y="2276318"/>
            <a:ext cx="2587550" cy="1152682"/>
            <a:chOff x="673100" y="2130761"/>
            <a:chExt cx="3110006" cy="1301058"/>
          </a:xfrm>
        </p:grpSpPr>
        <p:sp>
          <p:nvSpPr>
            <p:cNvPr id="48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933581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49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50" name="ïṣľîḓè"/>
          <p:cNvGrpSpPr/>
          <p:nvPr/>
        </p:nvGrpSpPr>
        <p:grpSpPr>
          <a:xfrm>
            <a:off x="8723186" y="2044964"/>
            <a:ext cx="2337749" cy="1152682"/>
            <a:chOff x="673100" y="2130761"/>
            <a:chExt cx="3110006" cy="1301058"/>
          </a:xfrm>
        </p:grpSpPr>
        <p:sp>
          <p:nvSpPr>
            <p:cNvPr id="51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52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53" name="ïṣľîḓè"/>
          <p:cNvGrpSpPr/>
          <p:nvPr/>
        </p:nvGrpSpPr>
        <p:grpSpPr>
          <a:xfrm>
            <a:off x="8121871" y="5125280"/>
            <a:ext cx="2597542" cy="1152682"/>
            <a:chOff x="673100" y="2130761"/>
            <a:chExt cx="3110006" cy="1301058"/>
          </a:xfrm>
        </p:grpSpPr>
        <p:sp>
          <p:nvSpPr>
            <p:cNvPr id="54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55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0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42" grpId="0"/>
      <p:bldP spid="43" grpId="0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586040" y="616681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</a:t>
            </a:r>
            <a:r>
              <a:rPr lang="zh-CN" altLang="en-US" sz="3600" dirty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84252" y="1236913"/>
            <a:ext cx="33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the position you like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联系 10"/>
          <p:cNvSpPr/>
          <p:nvPr/>
        </p:nvSpPr>
        <p:spPr>
          <a:xfrm flipH="1">
            <a:off x="1290450" y="1301522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流程图: 联系 11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流程图: 联系 12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489742" y="3006564"/>
            <a:ext cx="1382232" cy="1348148"/>
            <a:chOff x="7212764" y="3006564"/>
            <a:chExt cx="1382232" cy="1348148"/>
          </a:xfrm>
        </p:grpSpPr>
        <p:sp>
          <p:nvSpPr>
            <p:cNvPr id="7" name="流程图: 联系 6"/>
            <p:cNvSpPr/>
            <p:nvPr/>
          </p:nvSpPr>
          <p:spPr>
            <a:xfrm flipH="1">
              <a:off x="7212764" y="3006564"/>
              <a:ext cx="1382232" cy="134814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28575">
              <a:solidFill>
                <a:schemeClr val="bg2">
                  <a:lumMod val="90000"/>
                  <a:alpha val="48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4" name="businessman-closeup_46841"/>
            <p:cNvSpPr>
              <a:spLocks noChangeAspect="1"/>
            </p:cNvSpPr>
            <p:nvPr/>
          </p:nvSpPr>
          <p:spPr bwMode="auto">
            <a:xfrm>
              <a:off x="7514920" y="3289312"/>
              <a:ext cx="777921" cy="782653"/>
            </a:xfrm>
            <a:custGeom>
              <a:avLst/>
              <a:gdLst>
                <a:gd name="T0" fmla="*/ 4170 w 5984"/>
                <a:gd name="T1" fmla="*/ 1179 h 6029"/>
                <a:gd name="T2" fmla="*/ 2992 w 5984"/>
                <a:gd name="T3" fmla="*/ 2357 h 6029"/>
                <a:gd name="T4" fmla="*/ 1813 w 5984"/>
                <a:gd name="T5" fmla="*/ 1179 h 6029"/>
                <a:gd name="T6" fmla="*/ 2992 w 5984"/>
                <a:gd name="T7" fmla="*/ 0 h 6029"/>
                <a:gd name="T8" fmla="*/ 4170 w 5984"/>
                <a:gd name="T9" fmla="*/ 1179 h 6029"/>
                <a:gd name="T10" fmla="*/ 2992 w 5984"/>
                <a:gd name="T11" fmla="*/ 3173 h 6029"/>
                <a:gd name="T12" fmla="*/ 3210 w 5984"/>
                <a:gd name="T13" fmla="*/ 3119 h 6029"/>
                <a:gd name="T14" fmla="*/ 3354 w 5984"/>
                <a:gd name="T15" fmla="*/ 2811 h 6029"/>
                <a:gd name="T16" fmla="*/ 2992 w 5984"/>
                <a:gd name="T17" fmla="*/ 2666 h 6029"/>
                <a:gd name="T18" fmla="*/ 2629 w 5984"/>
                <a:gd name="T19" fmla="*/ 2811 h 6029"/>
                <a:gd name="T20" fmla="*/ 2774 w 5984"/>
                <a:gd name="T21" fmla="*/ 3119 h 6029"/>
                <a:gd name="T22" fmla="*/ 2992 w 5984"/>
                <a:gd name="T23" fmla="*/ 3173 h 6029"/>
                <a:gd name="T24" fmla="*/ 5984 w 5984"/>
                <a:gd name="T25" fmla="*/ 6029 h 6029"/>
                <a:gd name="T26" fmla="*/ 4986 w 5984"/>
                <a:gd name="T27" fmla="*/ 6029 h 6029"/>
                <a:gd name="T28" fmla="*/ 4669 w 5984"/>
                <a:gd name="T29" fmla="*/ 4669 h 6029"/>
                <a:gd name="T30" fmla="*/ 4578 w 5984"/>
                <a:gd name="T31" fmla="*/ 6029 h 6029"/>
                <a:gd name="T32" fmla="*/ 2992 w 5984"/>
                <a:gd name="T33" fmla="*/ 6029 h 6029"/>
                <a:gd name="T34" fmla="*/ 1405 w 5984"/>
                <a:gd name="T35" fmla="*/ 6029 h 6029"/>
                <a:gd name="T36" fmla="*/ 1314 w 5984"/>
                <a:gd name="T37" fmla="*/ 4669 h 6029"/>
                <a:gd name="T38" fmla="*/ 997 w 5984"/>
                <a:gd name="T39" fmla="*/ 6029 h 6029"/>
                <a:gd name="T40" fmla="*/ 0 w 5984"/>
                <a:gd name="T41" fmla="*/ 6029 h 6029"/>
                <a:gd name="T42" fmla="*/ 571 w 5984"/>
                <a:gd name="T43" fmla="*/ 3479 h 6029"/>
                <a:gd name="T44" fmla="*/ 1173 w 5984"/>
                <a:gd name="T45" fmla="*/ 2919 h 6029"/>
                <a:gd name="T46" fmla="*/ 2221 w 5984"/>
                <a:gd name="T47" fmla="*/ 2765 h 6029"/>
                <a:gd name="T48" fmla="*/ 2747 w 5984"/>
                <a:gd name="T49" fmla="*/ 3971 h 6029"/>
                <a:gd name="T50" fmla="*/ 2807 w 5984"/>
                <a:gd name="T51" fmla="*/ 3370 h 6029"/>
                <a:gd name="T52" fmla="*/ 2844 w 5984"/>
                <a:gd name="T53" fmla="*/ 3337 h 6029"/>
                <a:gd name="T54" fmla="*/ 3140 w 5984"/>
                <a:gd name="T55" fmla="*/ 3337 h 6029"/>
                <a:gd name="T56" fmla="*/ 3176 w 5984"/>
                <a:gd name="T57" fmla="*/ 3369 h 6029"/>
                <a:gd name="T58" fmla="*/ 3243 w 5984"/>
                <a:gd name="T59" fmla="*/ 3956 h 6029"/>
                <a:gd name="T60" fmla="*/ 3762 w 5984"/>
                <a:gd name="T61" fmla="*/ 2765 h 6029"/>
                <a:gd name="T62" fmla="*/ 4810 w 5984"/>
                <a:gd name="T63" fmla="*/ 2919 h 6029"/>
                <a:gd name="T64" fmla="*/ 5413 w 5984"/>
                <a:gd name="T65" fmla="*/ 3479 h 6029"/>
                <a:gd name="T66" fmla="*/ 5984 w 5984"/>
                <a:gd name="T67" fmla="*/ 6029 h 6029"/>
                <a:gd name="T68" fmla="*/ 4352 w 5984"/>
                <a:gd name="T69" fmla="*/ 4397 h 6029"/>
                <a:gd name="T70" fmla="*/ 4170 w 5984"/>
                <a:gd name="T71" fmla="*/ 4035 h 6029"/>
                <a:gd name="T72" fmla="*/ 3626 w 5984"/>
                <a:gd name="T73" fmla="*/ 4397 h 6029"/>
                <a:gd name="T74" fmla="*/ 4352 w 5984"/>
                <a:gd name="T75" fmla="*/ 4397 h 6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84" h="6029">
                  <a:moveTo>
                    <a:pt x="4170" y="1179"/>
                  </a:moveTo>
                  <a:cubicBezTo>
                    <a:pt x="4170" y="1830"/>
                    <a:pt x="3643" y="2357"/>
                    <a:pt x="2992" y="2357"/>
                  </a:cubicBezTo>
                  <a:cubicBezTo>
                    <a:pt x="2341" y="2357"/>
                    <a:pt x="1813" y="1830"/>
                    <a:pt x="1813" y="1179"/>
                  </a:cubicBezTo>
                  <a:cubicBezTo>
                    <a:pt x="1813" y="528"/>
                    <a:pt x="2341" y="0"/>
                    <a:pt x="2992" y="0"/>
                  </a:cubicBezTo>
                  <a:cubicBezTo>
                    <a:pt x="3643" y="0"/>
                    <a:pt x="4170" y="528"/>
                    <a:pt x="4170" y="1179"/>
                  </a:cubicBezTo>
                  <a:close/>
                  <a:moveTo>
                    <a:pt x="2992" y="3173"/>
                  </a:moveTo>
                  <a:cubicBezTo>
                    <a:pt x="3064" y="3173"/>
                    <a:pt x="3155" y="3173"/>
                    <a:pt x="3210" y="3119"/>
                  </a:cubicBezTo>
                  <a:cubicBezTo>
                    <a:pt x="3264" y="3065"/>
                    <a:pt x="3354" y="2919"/>
                    <a:pt x="3354" y="2811"/>
                  </a:cubicBezTo>
                  <a:cubicBezTo>
                    <a:pt x="3355" y="2684"/>
                    <a:pt x="3133" y="2666"/>
                    <a:pt x="2992" y="2666"/>
                  </a:cubicBezTo>
                  <a:cubicBezTo>
                    <a:pt x="2850" y="2666"/>
                    <a:pt x="2629" y="2684"/>
                    <a:pt x="2629" y="2811"/>
                  </a:cubicBezTo>
                  <a:cubicBezTo>
                    <a:pt x="2629" y="2919"/>
                    <a:pt x="2719" y="3065"/>
                    <a:pt x="2774" y="3119"/>
                  </a:cubicBezTo>
                  <a:cubicBezTo>
                    <a:pt x="2828" y="3173"/>
                    <a:pt x="2919" y="3173"/>
                    <a:pt x="2992" y="3173"/>
                  </a:cubicBezTo>
                  <a:close/>
                  <a:moveTo>
                    <a:pt x="5984" y="6029"/>
                  </a:moveTo>
                  <a:lnTo>
                    <a:pt x="4986" y="6029"/>
                  </a:lnTo>
                  <a:lnTo>
                    <a:pt x="4669" y="4669"/>
                  </a:lnTo>
                  <a:lnTo>
                    <a:pt x="4578" y="6029"/>
                  </a:lnTo>
                  <a:lnTo>
                    <a:pt x="2992" y="6029"/>
                  </a:lnTo>
                  <a:lnTo>
                    <a:pt x="1405" y="6029"/>
                  </a:lnTo>
                  <a:lnTo>
                    <a:pt x="1314" y="4669"/>
                  </a:lnTo>
                  <a:lnTo>
                    <a:pt x="997" y="6029"/>
                  </a:lnTo>
                  <a:lnTo>
                    <a:pt x="0" y="6029"/>
                  </a:lnTo>
                  <a:lnTo>
                    <a:pt x="571" y="3479"/>
                  </a:lnTo>
                  <a:cubicBezTo>
                    <a:pt x="636" y="3185"/>
                    <a:pt x="876" y="2963"/>
                    <a:pt x="1173" y="2919"/>
                  </a:cubicBezTo>
                  <a:lnTo>
                    <a:pt x="2221" y="2765"/>
                  </a:lnTo>
                  <a:lnTo>
                    <a:pt x="2747" y="3971"/>
                  </a:lnTo>
                  <a:lnTo>
                    <a:pt x="2807" y="3370"/>
                  </a:lnTo>
                  <a:cubicBezTo>
                    <a:pt x="2809" y="3351"/>
                    <a:pt x="2825" y="3337"/>
                    <a:pt x="2844" y="3337"/>
                  </a:cubicBezTo>
                  <a:lnTo>
                    <a:pt x="3140" y="3337"/>
                  </a:lnTo>
                  <a:cubicBezTo>
                    <a:pt x="3159" y="3337"/>
                    <a:pt x="3174" y="3351"/>
                    <a:pt x="3176" y="3369"/>
                  </a:cubicBezTo>
                  <a:lnTo>
                    <a:pt x="3243" y="3956"/>
                  </a:lnTo>
                  <a:lnTo>
                    <a:pt x="3762" y="2765"/>
                  </a:lnTo>
                  <a:lnTo>
                    <a:pt x="4810" y="2919"/>
                  </a:lnTo>
                  <a:cubicBezTo>
                    <a:pt x="5108" y="2963"/>
                    <a:pt x="5347" y="3185"/>
                    <a:pt x="5413" y="3479"/>
                  </a:cubicBezTo>
                  <a:lnTo>
                    <a:pt x="5984" y="6029"/>
                  </a:lnTo>
                  <a:close/>
                  <a:moveTo>
                    <a:pt x="4352" y="4397"/>
                  </a:moveTo>
                  <a:lnTo>
                    <a:pt x="4170" y="4035"/>
                  </a:lnTo>
                  <a:lnTo>
                    <a:pt x="3626" y="4397"/>
                  </a:lnTo>
                  <a:lnTo>
                    <a:pt x="4352" y="4397"/>
                  </a:lnTo>
                  <a:close/>
                </a:path>
              </a:pathLst>
            </a:custGeom>
            <a:solidFill>
              <a:srgbClr val="BD374A"/>
            </a:solidFill>
            <a:ln>
              <a:noFill/>
            </a:ln>
          </p:spPr>
        </p:sp>
      </p:grpSp>
      <p:grpSp>
        <p:nvGrpSpPr>
          <p:cNvPr id="26" name="组合 25"/>
          <p:cNvGrpSpPr/>
          <p:nvPr/>
        </p:nvGrpSpPr>
        <p:grpSpPr>
          <a:xfrm>
            <a:off x="9828020" y="2677964"/>
            <a:ext cx="1176670" cy="1147656"/>
            <a:chOff x="10551042" y="2677964"/>
            <a:chExt cx="1176670" cy="1147656"/>
          </a:xfrm>
        </p:grpSpPr>
        <p:sp>
          <p:nvSpPr>
            <p:cNvPr id="6" name="流程图: 联系 5"/>
            <p:cNvSpPr/>
            <p:nvPr/>
          </p:nvSpPr>
          <p:spPr>
            <a:xfrm flipH="1">
              <a:off x="10551042" y="2677964"/>
              <a:ext cx="1176670" cy="1147656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28575">
              <a:solidFill>
                <a:schemeClr val="bg2">
                  <a:lumMod val="90000"/>
                  <a:alpha val="48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contract_161095"/>
            <p:cNvSpPr>
              <a:spLocks noChangeAspect="1"/>
            </p:cNvSpPr>
            <p:nvPr/>
          </p:nvSpPr>
          <p:spPr bwMode="auto">
            <a:xfrm>
              <a:off x="10869640" y="2900283"/>
              <a:ext cx="688337" cy="703018"/>
            </a:xfrm>
            <a:custGeom>
              <a:avLst/>
              <a:gdLst>
                <a:gd name="connsiteX0" fmla="*/ 342783 w 592255"/>
                <a:gd name="connsiteY0" fmla="*/ 421981 h 604886"/>
                <a:gd name="connsiteX1" fmla="*/ 401023 w 592255"/>
                <a:gd name="connsiteY1" fmla="*/ 480079 h 604886"/>
                <a:gd name="connsiteX2" fmla="*/ 317332 w 592255"/>
                <a:gd name="connsiteY2" fmla="*/ 506024 h 604886"/>
                <a:gd name="connsiteX3" fmla="*/ 70561 w 592255"/>
                <a:gd name="connsiteY3" fmla="*/ 279499 h 604886"/>
                <a:gd name="connsiteX4" fmla="*/ 54778 w 592255"/>
                <a:gd name="connsiteY4" fmla="*/ 295259 h 604886"/>
                <a:gd name="connsiteX5" fmla="*/ 70561 w 592255"/>
                <a:gd name="connsiteY5" fmla="*/ 311111 h 604886"/>
                <a:gd name="connsiteX6" fmla="*/ 264791 w 592255"/>
                <a:gd name="connsiteY6" fmla="*/ 311111 h 604886"/>
                <a:gd name="connsiteX7" fmla="*/ 280668 w 592255"/>
                <a:gd name="connsiteY7" fmla="*/ 295259 h 604886"/>
                <a:gd name="connsiteX8" fmla="*/ 264791 w 592255"/>
                <a:gd name="connsiteY8" fmla="*/ 279499 h 604886"/>
                <a:gd name="connsiteX9" fmla="*/ 522524 w 592255"/>
                <a:gd name="connsiteY9" fmla="*/ 230890 h 604886"/>
                <a:gd name="connsiteX10" fmla="*/ 592255 w 592255"/>
                <a:gd name="connsiteY10" fmla="*/ 300981 h 604886"/>
                <a:gd name="connsiteX11" fmla="*/ 429302 w 592255"/>
                <a:gd name="connsiteY11" fmla="*/ 464250 h 604886"/>
                <a:gd name="connsiteX12" fmla="*/ 359107 w 592255"/>
                <a:gd name="connsiteY12" fmla="*/ 394159 h 604886"/>
                <a:gd name="connsiteX13" fmla="*/ 70561 w 592255"/>
                <a:gd name="connsiteY13" fmla="*/ 184757 h 604886"/>
                <a:gd name="connsiteX14" fmla="*/ 54778 w 592255"/>
                <a:gd name="connsiteY14" fmla="*/ 200609 h 604886"/>
                <a:gd name="connsiteX15" fmla="*/ 70561 w 592255"/>
                <a:gd name="connsiteY15" fmla="*/ 216461 h 604886"/>
                <a:gd name="connsiteX16" fmla="*/ 264791 w 592255"/>
                <a:gd name="connsiteY16" fmla="*/ 216461 h 604886"/>
                <a:gd name="connsiteX17" fmla="*/ 280668 w 592255"/>
                <a:gd name="connsiteY17" fmla="*/ 200609 h 604886"/>
                <a:gd name="connsiteX18" fmla="*/ 264791 w 592255"/>
                <a:gd name="connsiteY18" fmla="*/ 184757 h 604886"/>
                <a:gd name="connsiteX19" fmla="*/ 70561 w 592255"/>
                <a:gd name="connsiteY19" fmla="*/ 89366 h 604886"/>
                <a:gd name="connsiteX20" fmla="*/ 54778 w 592255"/>
                <a:gd name="connsiteY20" fmla="*/ 105218 h 604886"/>
                <a:gd name="connsiteX21" fmla="*/ 70561 w 592255"/>
                <a:gd name="connsiteY21" fmla="*/ 120977 h 604886"/>
                <a:gd name="connsiteX22" fmla="*/ 264791 w 592255"/>
                <a:gd name="connsiteY22" fmla="*/ 120977 h 604886"/>
                <a:gd name="connsiteX23" fmla="*/ 280668 w 592255"/>
                <a:gd name="connsiteY23" fmla="*/ 105218 h 604886"/>
                <a:gd name="connsiteX24" fmla="*/ 264791 w 592255"/>
                <a:gd name="connsiteY24" fmla="*/ 89366 h 604886"/>
                <a:gd name="connsiteX25" fmla="*/ 341325 w 592255"/>
                <a:gd name="connsiteY25" fmla="*/ 37894 h 604886"/>
                <a:gd name="connsiteX26" fmla="*/ 426921 w 592255"/>
                <a:gd name="connsiteY26" fmla="*/ 123419 h 604886"/>
                <a:gd name="connsiteX27" fmla="*/ 341325 w 592255"/>
                <a:gd name="connsiteY27" fmla="*/ 123419 h 604886"/>
                <a:gd name="connsiteX28" fmla="*/ 0 w 592255"/>
                <a:gd name="connsiteY28" fmla="*/ 0 h 604886"/>
                <a:gd name="connsiteX29" fmla="*/ 309635 w 592255"/>
                <a:gd name="connsiteY29" fmla="*/ 0 h 604886"/>
                <a:gd name="connsiteX30" fmla="*/ 309635 w 592255"/>
                <a:gd name="connsiteY30" fmla="*/ 138776 h 604886"/>
                <a:gd name="connsiteX31" fmla="*/ 325511 w 592255"/>
                <a:gd name="connsiteY31" fmla="*/ 154628 h 604886"/>
                <a:gd name="connsiteX32" fmla="*/ 464870 w 592255"/>
                <a:gd name="connsiteY32" fmla="*/ 154628 h 604886"/>
                <a:gd name="connsiteX33" fmla="*/ 464870 w 592255"/>
                <a:gd name="connsiteY33" fmla="*/ 243901 h 604886"/>
                <a:gd name="connsiteX34" fmla="*/ 320126 w 592255"/>
                <a:gd name="connsiteY34" fmla="*/ 388332 h 604886"/>
                <a:gd name="connsiteX35" fmla="*/ 270176 w 592255"/>
                <a:gd name="connsiteY35" fmla="*/ 552972 h 604886"/>
                <a:gd name="connsiteX36" fmla="*/ 416963 w 592255"/>
                <a:gd name="connsiteY36" fmla="*/ 521361 h 604886"/>
                <a:gd name="connsiteX37" fmla="*/ 465520 w 592255"/>
                <a:gd name="connsiteY37" fmla="*/ 472877 h 604886"/>
                <a:gd name="connsiteX38" fmla="*/ 465520 w 592255"/>
                <a:gd name="connsiteY38" fmla="*/ 604886 h 604886"/>
                <a:gd name="connsiteX39" fmla="*/ 0 w 592255"/>
                <a:gd name="connsiteY39" fmla="*/ 604886 h 60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2255" h="604886">
                  <a:moveTo>
                    <a:pt x="342783" y="421981"/>
                  </a:moveTo>
                  <a:lnTo>
                    <a:pt x="401023" y="480079"/>
                  </a:lnTo>
                  <a:lnTo>
                    <a:pt x="317332" y="506024"/>
                  </a:lnTo>
                  <a:close/>
                  <a:moveTo>
                    <a:pt x="70561" y="279499"/>
                  </a:moveTo>
                  <a:cubicBezTo>
                    <a:pt x="61927" y="279499"/>
                    <a:pt x="54778" y="286637"/>
                    <a:pt x="54778" y="295259"/>
                  </a:cubicBezTo>
                  <a:cubicBezTo>
                    <a:pt x="54778" y="303973"/>
                    <a:pt x="61927" y="311111"/>
                    <a:pt x="70561" y="311111"/>
                  </a:cubicBezTo>
                  <a:lnTo>
                    <a:pt x="264791" y="311111"/>
                  </a:lnTo>
                  <a:cubicBezTo>
                    <a:pt x="273519" y="311111"/>
                    <a:pt x="280668" y="303973"/>
                    <a:pt x="280668" y="295259"/>
                  </a:cubicBezTo>
                  <a:cubicBezTo>
                    <a:pt x="280668" y="286637"/>
                    <a:pt x="273519" y="279499"/>
                    <a:pt x="264791" y="279499"/>
                  </a:cubicBezTo>
                  <a:close/>
                  <a:moveTo>
                    <a:pt x="522524" y="230890"/>
                  </a:moveTo>
                  <a:lnTo>
                    <a:pt x="592255" y="300981"/>
                  </a:lnTo>
                  <a:lnTo>
                    <a:pt x="429302" y="464250"/>
                  </a:lnTo>
                  <a:lnTo>
                    <a:pt x="359107" y="394159"/>
                  </a:lnTo>
                  <a:close/>
                  <a:moveTo>
                    <a:pt x="70561" y="184757"/>
                  </a:moveTo>
                  <a:cubicBezTo>
                    <a:pt x="62020" y="184757"/>
                    <a:pt x="54778" y="191617"/>
                    <a:pt x="54778" y="200609"/>
                  </a:cubicBezTo>
                  <a:cubicBezTo>
                    <a:pt x="54778" y="209230"/>
                    <a:pt x="61927" y="216461"/>
                    <a:pt x="70561" y="216461"/>
                  </a:cubicBezTo>
                  <a:lnTo>
                    <a:pt x="264791" y="216461"/>
                  </a:lnTo>
                  <a:cubicBezTo>
                    <a:pt x="273519" y="216461"/>
                    <a:pt x="280668" y="209230"/>
                    <a:pt x="280668" y="200609"/>
                  </a:cubicBezTo>
                  <a:cubicBezTo>
                    <a:pt x="280668" y="191988"/>
                    <a:pt x="273519" y="184757"/>
                    <a:pt x="264791" y="184757"/>
                  </a:cubicBezTo>
                  <a:close/>
                  <a:moveTo>
                    <a:pt x="70561" y="89366"/>
                  </a:moveTo>
                  <a:cubicBezTo>
                    <a:pt x="62020" y="89366"/>
                    <a:pt x="54778" y="96504"/>
                    <a:pt x="54778" y="105218"/>
                  </a:cubicBezTo>
                  <a:cubicBezTo>
                    <a:pt x="54778" y="113839"/>
                    <a:pt x="61927" y="120977"/>
                    <a:pt x="70561" y="120977"/>
                  </a:cubicBezTo>
                  <a:lnTo>
                    <a:pt x="264791" y="120977"/>
                  </a:lnTo>
                  <a:cubicBezTo>
                    <a:pt x="273519" y="120977"/>
                    <a:pt x="280668" y="113839"/>
                    <a:pt x="280668" y="105218"/>
                  </a:cubicBezTo>
                  <a:cubicBezTo>
                    <a:pt x="280668" y="96504"/>
                    <a:pt x="273519" y="89366"/>
                    <a:pt x="264791" y="89366"/>
                  </a:cubicBezTo>
                  <a:close/>
                  <a:moveTo>
                    <a:pt x="341325" y="37894"/>
                  </a:moveTo>
                  <a:lnTo>
                    <a:pt x="426921" y="123419"/>
                  </a:lnTo>
                  <a:lnTo>
                    <a:pt x="341325" y="123419"/>
                  </a:lnTo>
                  <a:close/>
                  <a:moveTo>
                    <a:pt x="0" y="0"/>
                  </a:moveTo>
                  <a:lnTo>
                    <a:pt x="309635" y="0"/>
                  </a:lnTo>
                  <a:lnTo>
                    <a:pt x="309635" y="138776"/>
                  </a:lnTo>
                  <a:cubicBezTo>
                    <a:pt x="309635" y="147490"/>
                    <a:pt x="316784" y="154628"/>
                    <a:pt x="325511" y="154628"/>
                  </a:cubicBezTo>
                  <a:lnTo>
                    <a:pt x="464870" y="154628"/>
                  </a:lnTo>
                  <a:lnTo>
                    <a:pt x="464870" y="243901"/>
                  </a:lnTo>
                  <a:lnTo>
                    <a:pt x="320126" y="388332"/>
                  </a:lnTo>
                  <a:lnTo>
                    <a:pt x="270176" y="552972"/>
                  </a:lnTo>
                  <a:lnTo>
                    <a:pt x="416963" y="521361"/>
                  </a:lnTo>
                  <a:lnTo>
                    <a:pt x="465520" y="472877"/>
                  </a:lnTo>
                  <a:lnTo>
                    <a:pt x="465520" y="604886"/>
                  </a:lnTo>
                  <a:lnTo>
                    <a:pt x="0" y="604886"/>
                  </a:ln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0" name="组合 19"/>
          <p:cNvGrpSpPr/>
          <p:nvPr/>
        </p:nvGrpSpPr>
        <p:grpSpPr>
          <a:xfrm>
            <a:off x="1200062" y="3887229"/>
            <a:ext cx="1491374" cy="1454600"/>
            <a:chOff x="1923084" y="3887229"/>
            <a:chExt cx="1491374" cy="1454600"/>
          </a:xfrm>
        </p:grpSpPr>
        <p:sp>
          <p:nvSpPr>
            <p:cNvPr id="4" name="流程图: 联系 3"/>
            <p:cNvSpPr/>
            <p:nvPr/>
          </p:nvSpPr>
          <p:spPr>
            <a:xfrm flipH="1">
              <a:off x="1923084" y="3887229"/>
              <a:ext cx="1491374" cy="1454600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28575">
              <a:solidFill>
                <a:schemeClr val="bg2">
                  <a:lumMod val="90000"/>
                  <a:alpha val="48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6" name="speech_150192"/>
            <p:cNvSpPr>
              <a:spLocks noChangeAspect="1"/>
            </p:cNvSpPr>
            <p:nvPr/>
          </p:nvSpPr>
          <p:spPr bwMode="auto">
            <a:xfrm>
              <a:off x="2247243" y="4192305"/>
              <a:ext cx="843056" cy="844449"/>
            </a:xfrm>
            <a:custGeom>
              <a:avLst/>
              <a:gdLst>
                <a:gd name="connsiteX0" fmla="*/ 175958 w 607004"/>
                <a:gd name="connsiteY0" fmla="*/ 493958 h 608007"/>
                <a:gd name="connsiteX1" fmla="*/ 305808 w 607004"/>
                <a:gd name="connsiteY1" fmla="*/ 493958 h 608007"/>
                <a:gd name="connsiteX2" fmla="*/ 362791 w 607004"/>
                <a:gd name="connsiteY2" fmla="*/ 546004 h 608007"/>
                <a:gd name="connsiteX3" fmla="*/ 419675 w 607004"/>
                <a:gd name="connsiteY3" fmla="*/ 494454 h 608007"/>
                <a:gd name="connsiteX4" fmla="*/ 549525 w 607004"/>
                <a:gd name="connsiteY4" fmla="*/ 494454 h 608007"/>
                <a:gd name="connsiteX5" fmla="*/ 606806 w 607004"/>
                <a:gd name="connsiteY5" fmla="*/ 551357 h 608007"/>
                <a:gd name="connsiteX6" fmla="*/ 607004 w 607004"/>
                <a:gd name="connsiteY6" fmla="*/ 607963 h 608007"/>
                <a:gd name="connsiteX7" fmla="*/ 558658 w 607004"/>
                <a:gd name="connsiteY7" fmla="*/ 607963 h 608007"/>
                <a:gd name="connsiteX8" fmla="*/ 558360 w 607004"/>
                <a:gd name="connsiteY8" fmla="*/ 551555 h 608007"/>
                <a:gd name="connsiteX9" fmla="*/ 553198 w 607004"/>
                <a:gd name="connsiteY9" fmla="*/ 546797 h 608007"/>
                <a:gd name="connsiteX10" fmla="*/ 548234 w 607004"/>
                <a:gd name="connsiteY10" fmla="*/ 551853 h 608007"/>
                <a:gd name="connsiteX11" fmla="*/ 548234 w 607004"/>
                <a:gd name="connsiteY11" fmla="*/ 607963 h 608007"/>
                <a:gd name="connsiteX12" fmla="*/ 420171 w 607004"/>
                <a:gd name="connsiteY12" fmla="*/ 607963 h 608007"/>
                <a:gd name="connsiteX13" fmla="*/ 420171 w 607004"/>
                <a:gd name="connsiteY13" fmla="*/ 551655 h 608007"/>
                <a:gd name="connsiteX14" fmla="*/ 415506 w 607004"/>
                <a:gd name="connsiteY14" fmla="*/ 546896 h 608007"/>
                <a:gd name="connsiteX15" fmla="*/ 410840 w 607004"/>
                <a:gd name="connsiteY15" fmla="*/ 551555 h 608007"/>
                <a:gd name="connsiteX16" fmla="*/ 410542 w 607004"/>
                <a:gd name="connsiteY16" fmla="*/ 607963 h 608007"/>
                <a:gd name="connsiteX17" fmla="*/ 314942 w 607004"/>
                <a:gd name="connsiteY17" fmla="*/ 607963 h 608007"/>
                <a:gd name="connsiteX18" fmla="*/ 314644 w 607004"/>
                <a:gd name="connsiteY18" fmla="*/ 551060 h 608007"/>
                <a:gd name="connsiteX19" fmla="*/ 314644 w 607004"/>
                <a:gd name="connsiteY19" fmla="*/ 550862 h 608007"/>
                <a:gd name="connsiteX20" fmla="*/ 309581 w 607004"/>
                <a:gd name="connsiteY20" fmla="*/ 545905 h 608007"/>
                <a:gd name="connsiteX21" fmla="*/ 304518 w 607004"/>
                <a:gd name="connsiteY21" fmla="*/ 550862 h 608007"/>
                <a:gd name="connsiteX22" fmla="*/ 304518 w 607004"/>
                <a:gd name="connsiteY22" fmla="*/ 607963 h 608007"/>
                <a:gd name="connsiteX23" fmla="*/ 176454 w 607004"/>
                <a:gd name="connsiteY23" fmla="*/ 607963 h 608007"/>
                <a:gd name="connsiteX24" fmla="*/ 176454 w 607004"/>
                <a:gd name="connsiteY24" fmla="*/ 551060 h 608007"/>
                <a:gd name="connsiteX25" fmla="*/ 171789 w 607004"/>
                <a:gd name="connsiteY25" fmla="*/ 546400 h 608007"/>
                <a:gd name="connsiteX26" fmla="*/ 167123 w 607004"/>
                <a:gd name="connsiteY26" fmla="*/ 551060 h 608007"/>
                <a:gd name="connsiteX27" fmla="*/ 166825 w 607004"/>
                <a:gd name="connsiteY27" fmla="*/ 607963 h 608007"/>
                <a:gd name="connsiteX28" fmla="*/ 118479 w 607004"/>
                <a:gd name="connsiteY28" fmla="*/ 607963 h 608007"/>
                <a:gd name="connsiteX29" fmla="*/ 118677 w 607004"/>
                <a:gd name="connsiteY29" fmla="*/ 550762 h 608007"/>
                <a:gd name="connsiteX30" fmla="*/ 175958 w 607004"/>
                <a:gd name="connsiteY30" fmla="*/ 493958 h 608007"/>
                <a:gd name="connsiteX31" fmla="*/ 484820 w 607004"/>
                <a:gd name="connsiteY31" fmla="*/ 378442 h 608007"/>
                <a:gd name="connsiteX32" fmla="*/ 534957 w 607004"/>
                <a:gd name="connsiteY32" fmla="*/ 428473 h 608007"/>
                <a:gd name="connsiteX33" fmla="*/ 484820 w 607004"/>
                <a:gd name="connsiteY33" fmla="*/ 478504 h 608007"/>
                <a:gd name="connsiteX34" fmla="*/ 434683 w 607004"/>
                <a:gd name="connsiteY34" fmla="*/ 428473 h 608007"/>
                <a:gd name="connsiteX35" fmla="*/ 484820 w 607004"/>
                <a:gd name="connsiteY35" fmla="*/ 378442 h 608007"/>
                <a:gd name="connsiteX36" fmla="*/ 241087 w 607004"/>
                <a:gd name="connsiteY36" fmla="*/ 377878 h 608007"/>
                <a:gd name="connsiteX37" fmla="*/ 291224 w 607004"/>
                <a:gd name="connsiteY37" fmla="*/ 427944 h 608007"/>
                <a:gd name="connsiteX38" fmla="*/ 241087 w 607004"/>
                <a:gd name="connsiteY38" fmla="*/ 478010 h 608007"/>
                <a:gd name="connsiteX39" fmla="*/ 210409 w 607004"/>
                <a:gd name="connsiteY39" fmla="*/ 467501 h 608007"/>
                <a:gd name="connsiteX40" fmla="*/ 190950 w 607004"/>
                <a:gd name="connsiteY40" fmla="*/ 427944 h 608007"/>
                <a:gd name="connsiteX41" fmla="*/ 241087 w 607004"/>
                <a:gd name="connsiteY41" fmla="*/ 377878 h 608007"/>
                <a:gd name="connsiteX42" fmla="*/ 80279 w 607004"/>
                <a:gd name="connsiteY42" fmla="*/ 319873 h 608007"/>
                <a:gd name="connsiteX43" fmla="*/ 162465 w 607004"/>
                <a:gd name="connsiteY43" fmla="*/ 319873 h 608007"/>
                <a:gd name="connsiteX44" fmla="*/ 171398 w 607004"/>
                <a:gd name="connsiteY44" fmla="*/ 328794 h 608007"/>
                <a:gd name="connsiteX45" fmla="*/ 171398 w 607004"/>
                <a:gd name="connsiteY45" fmla="*/ 396197 h 608007"/>
                <a:gd name="connsiteX46" fmla="*/ 164450 w 607004"/>
                <a:gd name="connsiteY46" fmla="*/ 427916 h 608007"/>
                <a:gd name="connsiteX47" fmla="*/ 175567 w 607004"/>
                <a:gd name="connsiteY47" fmla="*/ 467466 h 608007"/>
                <a:gd name="connsiteX48" fmla="*/ 92289 w 607004"/>
                <a:gd name="connsiteY48" fmla="*/ 550629 h 608007"/>
                <a:gd name="connsiteX49" fmla="*/ 91991 w 607004"/>
                <a:gd name="connsiteY49" fmla="*/ 607921 h 608007"/>
                <a:gd name="connsiteX50" fmla="*/ 40476 w 607004"/>
                <a:gd name="connsiteY50" fmla="*/ 607921 h 608007"/>
                <a:gd name="connsiteX51" fmla="*/ 31543 w 607004"/>
                <a:gd name="connsiteY51" fmla="*/ 599000 h 608007"/>
                <a:gd name="connsiteX52" fmla="*/ 31543 w 607004"/>
                <a:gd name="connsiteY52" fmla="*/ 581158 h 608007"/>
                <a:gd name="connsiteX53" fmla="*/ 40476 w 607004"/>
                <a:gd name="connsiteY53" fmla="*/ 572237 h 608007"/>
                <a:gd name="connsiteX54" fmla="*/ 71345 w 607004"/>
                <a:gd name="connsiteY54" fmla="*/ 572237 h 608007"/>
                <a:gd name="connsiteX55" fmla="*/ 71345 w 607004"/>
                <a:gd name="connsiteY55" fmla="*/ 328794 h 608007"/>
                <a:gd name="connsiteX56" fmla="*/ 80279 w 607004"/>
                <a:gd name="connsiteY56" fmla="*/ 319873 h 608007"/>
                <a:gd name="connsiteX57" fmla="*/ 19170 w 607004"/>
                <a:gd name="connsiteY57" fmla="*/ 255941 h 608007"/>
                <a:gd name="connsiteX58" fmla="*/ 220895 w 607004"/>
                <a:gd name="connsiteY58" fmla="*/ 255941 h 608007"/>
                <a:gd name="connsiteX59" fmla="*/ 227645 w 607004"/>
                <a:gd name="connsiteY59" fmla="*/ 262781 h 608007"/>
                <a:gd name="connsiteX60" fmla="*/ 227645 w 607004"/>
                <a:gd name="connsiteY60" fmla="*/ 352590 h 608007"/>
                <a:gd name="connsiteX61" fmla="*/ 197962 w 607004"/>
                <a:gd name="connsiteY61" fmla="*/ 364782 h 608007"/>
                <a:gd name="connsiteX62" fmla="*/ 197962 w 607004"/>
                <a:gd name="connsiteY62" fmla="*/ 328799 h 608007"/>
                <a:gd name="connsiteX63" fmla="*/ 162521 w 607004"/>
                <a:gd name="connsiteY63" fmla="*/ 293411 h 608007"/>
                <a:gd name="connsiteX64" fmla="*/ 80323 w 607004"/>
                <a:gd name="connsiteY64" fmla="*/ 293411 h 608007"/>
                <a:gd name="connsiteX65" fmla="*/ 44882 w 607004"/>
                <a:gd name="connsiteY65" fmla="*/ 328799 h 608007"/>
                <a:gd name="connsiteX66" fmla="*/ 44882 w 607004"/>
                <a:gd name="connsiteY66" fmla="*/ 376678 h 608007"/>
                <a:gd name="connsiteX67" fmla="*/ 19170 w 607004"/>
                <a:gd name="connsiteY67" fmla="*/ 376678 h 608007"/>
                <a:gd name="connsiteX68" fmla="*/ 12420 w 607004"/>
                <a:gd name="connsiteY68" fmla="*/ 369838 h 608007"/>
                <a:gd name="connsiteX69" fmla="*/ 12420 w 607004"/>
                <a:gd name="connsiteY69" fmla="*/ 262781 h 608007"/>
                <a:gd name="connsiteX70" fmla="*/ 19170 w 607004"/>
                <a:gd name="connsiteY70" fmla="*/ 255941 h 608007"/>
                <a:gd name="connsiteX71" fmla="*/ 56882 w 607004"/>
                <a:gd name="connsiteY71" fmla="*/ 114669 h 608007"/>
                <a:gd name="connsiteX72" fmla="*/ 80807 w 607004"/>
                <a:gd name="connsiteY72" fmla="*/ 114669 h 608007"/>
                <a:gd name="connsiteX73" fmla="*/ 110489 w 607004"/>
                <a:gd name="connsiteY73" fmla="*/ 194065 h 608007"/>
                <a:gd name="connsiteX74" fmla="*/ 104334 w 607004"/>
                <a:gd name="connsiteY74" fmla="*/ 160265 h 608007"/>
                <a:gd name="connsiteX75" fmla="*/ 105327 w 607004"/>
                <a:gd name="connsiteY75" fmla="*/ 153525 h 608007"/>
                <a:gd name="connsiteX76" fmla="*/ 115056 w 607004"/>
                <a:gd name="connsiteY76" fmla="*/ 135881 h 608007"/>
                <a:gd name="connsiteX77" fmla="*/ 106220 w 607004"/>
                <a:gd name="connsiteY77" fmla="*/ 119823 h 608007"/>
                <a:gd name="connsiteX78" fmla="*/ 106320 w 607004"/>
                <a:gd name="connsiteY78" fmla="*/ 116354 h 608007"/>
                <a:gd name="connsiteX79" fmla="*/ 109298 w 607004"/>
                <a:gd name="connsiteY79" fmla="*/ 114669 h 608007"/>
                <a:gd name="connsiteX80" fmla="*/ 133024 w 607004"/>
                <a:gd name="connsiteY80" fmla="*/ 114669 h 608007"/>
                <a:gd name="connsiteX81" fmla="*/ 136002 w 607004"/>
                <a:gd name="connsiteY81" fmla="*/ 116354 h 608007"/>
                <a:gd name="connsiteX82" fmla="*/ 136101 w 607004"/>
                <a:gd name="connsiteY82" fmla="*/ 119823 h 608007"/>
                <a:gd name="connsiteX83" fmla="*/ 127663 w 607004"/>
                <a:gd name="connsiteY83" fmla="*/ 135782 h 608007"/>
                <a:gd name="connsiteX84" fmla="*/ 137392 w 607004"/>
                <a:gd name="connsiteY84" fmla="*/ 153425 h 608007"/>
                <a:gd name="connsiteX85" fmla="*/ 138384 w 607004"/>
                <a:gd name="connsiteY85" fmla="*/ 160364 h 608007"/>
                <a:gd name="connsiteX86" fmla="*/ 131237 w 607004"/>
                <a:gd name="connsiteY86" fmla="*/ 194065 h 608007"/>
                <a:gd name="connsiteX87" fmla="*/ 161912 w 607004"/>
                <a:gd name="connsiteY87" fmla="*/ 114669 h 608007"/>
                <a:gd name="connsiteX88" fmla="*/ 185439 w 607004"/>
                <a:gd name="connsiteY88" fmla="*/ 114669 h 608007"/>
                <a:gd name="connsiteX89" fmla="*/ 241925 w 607004"/>
                <a:gd name="connsiteY89" fmla="*/ 170871 h 608007"/>
                <a:gd name="connsiteX90" fmla="*/ 242322 w 607004"/>
                <a:gd name="connsiteY90" fmla="*/ 237382 h 608007"/>
                <a:gd name="connsiteX91" fmla="*/ 220880 w 607004"/>
                <a:gd name="connsiteY91" fmla="*/ 229551 h 608007"/>
                <a:gd name="connsiteX92" fmla="*/ 194473 w 607004"/>
                <a:gd name="connsiteY92" fmla="*/ 229551 h 608007"/>
                <a:gd name="connsiteX93" fmla="*/ 194176 w 607004"/>
                <a:gd name="connsiteY93" fmla="*/ 171069 h 608007"/>
                <a:gd name="connsiteX94" fmla="*/ 194176 w 607004"/>
                <a:gd name="connsiteY94" fmla="*/ 170871 h 608007"/>
                <a:gd name="connsiteX95" fmla="*/ 189211 w 607004"/>
                <a:gd name="connsiteY95" fmla="*/ 165816 h 608007"/>
                <a:gd name="connsiteX96" fmla="*/ 184149 w 607004"/>
                <a:gd name="connsiteY96" fmla="*/ 170871 h 608007"/>
                <a:gd name="connsiteX97" fmla="*/ 184149 w 607004"/>
                <a:gd name="connsiteY97" fmla="*/ 229551 h 608007"/>
                <a:gd name="connsiteX98" fmla="*/ 57577 w 607004"/>
                <a:gd name="connsiteY98" fmla="*/ 229551 h 608007"/>
                <a:gd name="connsiteX99" fmla="*/ 57577 w 607004"/>
                <a:gd name="connsiteY99" fmla="*/ 171069 h 608007"/>
                <a:gd name="connsiteX100" fmla="*/ 52912 w 607004"/>
                <a:gd name="connsiteY100" fmla="*/ 166410 h 608007"/>
                <a:gd name="connsiteX101" fmla="*/ 48146 w 607004"/>
                <a:gd name="connsiteY101" fmla="*/ 171069 h 608007"/>
                <a:gd name="connsiteX102" fmla="*/ 47849 w 607004"/>
                <a:gd name="connsiteY102" fmla="*/ 229551 h 608007"/>
                <a:gd name="connsiteX103" fmla="*/ 19159 w 607004"/>
                <a:gd name="connsiteY103" fmla="*/ 229551 h 608007"/>
                <a:gd name="connsiteX104" fmla="*/ 0 w 607004"/>
                <a:gd name="connsiteY104" fmla="*/ 235598 h 608007"/>
                <a:gd name="connsiteX105" fmla="*/ 298 w 607004"/>
                <a:gd name="connsiteY105" fmla="*/ 170871 h 608007"/>
                <a:gd name="connsiteX106" fmla="*/ 56882 w 607004"/>
                <a:gd name="connsiteY106" fmla="*/ 114669 h 608007"/>
                <a:gd name="connsiteX107" fmla="*/ 121090 w 607004"/>
                <a:gd name="connsiteY107" fmla="*/ 0 h 608007"/>
                <a:gd name="connsiteX108" fmla="*/ 170627 w 607004"/>
                <a:gd name="connsiteY108" fmla="*/ 49467 h 608007"/>
                <a:gd name="connsiteX109" fmla="*/ 121090 w 607004"/>
                <a:gd name="connsiteY109" fmla="*/ 98934 h 608007"/>
                <a:gd name="connsiteX110" fmla="*/ 71553 w 607004"/>
                <a:gd name="connsiteY110" fmla="*/ 49467 h 608007"/>
                <a:gd name="connsiteX111" fmla="*/ 121090 w 607004"/>
                <a:gd name="connsiteY111" fmla="*/ 0 h 6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07004" h="608007">
                  <a:moveTo>
                    <a:pt x="175958" y="493958"/>
                  </a:moveTo>
                  <a:lnTo>
                    <a:pt x="305808" y="493958"/>
                  </a:lnTo>
                  <a:cubicBezTo>
                    <a:pt x="335293" y="493958"/>
                    <a:pt x="360111" y="516660"/>
                    <a:pt x="362791" y="546004"/>
                  </a:cubicBezTo>
                  <a:cubicBezTo>
                    <a:pt x="365670" y="517156"/>
                    <a:pt x="390092" y="494454"/>
                    <a:pt x="419675" y="494454"/>
                  </a:cubicBezTo>
                  <a:lnTo>
                    <a:pt x="549525" y="494454"/>
                  </a:lnTo>
                  <a:cubicBezTo>
                    <a:pt x="580895" y="494454"/>
                    <a:pt x="606607" y="520031"/>
                    <a:pt x="606806" y="551357"/>
                  </a:cubicBezTo>
                  <a:lnTo>
                    <a:pt x="607004" y="607963"/>
                  </a:lnTo>
                  <a:lnTo>
                    <a:pt x="558658" y="607963"/>
                  </a:lnTo>
                  <a:lnTo>
                    <a:pt x="558360" y="551555"/>
                  </a:lnTo>
                  <a:cubicBezTo>
                    <a:pt x="558261" y="548879"/>
                    <a:pt x="555978" y="546698"/>
                    <a:pt x="553198" y="546797"/>
                  </a:cubicBezTo>
                  <a:cubicBezTo>
                    <a:pt x="550518" y="546797"/>
                    <a:pt x="548234" y="549077"/>
                    <a:pt x="548234" y="551853"/>
                  </a:cubicBezTo>
                  <a:lnTo>
                    <a:pt x="548234" y="607963"/>
                  </a:lnTo>
                  <a:lnTo>
                    <a:pt x="420171" y="607963"/>
                  </a:lnTo>
                  <a:lnTo>
                    <a:pt x="420171" y="551655"/>
                  </a:lnTo>
                  <a:cubicBezTo>
                    <a:pt x="420171" y="549077"/>
                    <a:pt x="418087" y="546995"/>
                    <a:pt x="415506" y="546896"/>
                  </a:cubicBezTo>
                  <a:cubicBezTo>
                    <a:pt x="412924" y="546896"/>
                    <a:pt x="410840" y="548978"/>
                    <a:pt x="410840" y="551555"/>
                  </a:cubicBezTo>
                  <a:lnTo>
                    <a:pt x="410542" y="607963"/>
                  </a:lnTo>
                  <a:lnTo>
                    <a:pt x="314942" y="607963"/>
                  </a:lnTo>
                  <a:lnTo>
                    <a:pt x="314644" y="551060"/>
                  </a:lnTo>
                  <a:lnTo>
                    <a:pt x="314644" y="550862"/>
                  </a:lnTo>
                  <a:cubicBezTo>
                    <a:pt x="314644" y="548086"/>
                    <a:pt x="312360" y="545905"/>
                    <a:pt x="309581" y="545905"/>
                  </a:cubicBezTo>
                  <a:cubicBezTo>
                    <a:pt x="306801" y="545905"/>
                    <a:pt x="304518" y="548086"/>
                    <a:pt x="304518" y="550862"/>
                  </a:cubicBezTo>
                  <a:lnTo>
                    <a:pt x="304518" y="607963"/>
                  </a:lnTo>
                  <a:cubicBezTo>
                    <a:pt x="297072" y="607963"/>
                    <a:pt x="257264" y="607765"/>
                    <a:pt x="176454" y="607963"/>
                  </a:cubicBezTo>
                  <a:lnTo>
                    <a:pt x="176454" y="551060"/>
                  </a:lnTo>
                  <a:cubicBezTo>
                    <a:pt x="176454" y="548482"/>
                    <a:pt x="174370" y="546400"/>
                    <a:pt x="171789" y="546400"/>
                  </a:cubicBezTo>
                  <a:cubicBezTo>
                    <a:pt x="169208" y="546400"/>
                    <a:pt x="167123" y="548482"/>
                    <a:pt x="167123" y="551060"/>
                  </a:cubicBezTo>
                  <a:lnTo>
                    <a:pt x="166825" y="607963"/>
                  </a:lnTo>
                  <a:cubicBezTo>
                    <a:pt x="152033" y="608062"/>
                    <a:pt x="135852" y="607963"/>
                    <a:pt x="118479" y="607963"/>
                  </a:cubicBezTo>
                  <a:lnTo>
                    <a:pt x="118677" y="550762"/>
                  </a:lnTo>
                  <a:cubicBezTo>
                    <a:pt x="118876" y="519436"/>
                    <a:pt x="144588" y="493958"/>
                    <a:pt x="175958" y="493958"/>
                  </a:cubicBezTo>
                  <a:close/>
                  <a:moveTo>
                    <a:pt x="484820" y="378442"/>
                  </a:moveTo>
                  <a:cubicBezTo>
                    <a:pt x="512510" y="378442"/>
                    <a:pt x="534957" y="400842"/>
                    <a:pt x="534957" y="428473"/>
                  </a:cubicBezTo>
                  <a:cubicBezTo>
                    <a:pt x="534957" y="456104"/>
                    <a:pt x="512510" y="478504"/>
                    <a:pt x="484820" y="478504"/>
                  </a:cubicBezTo>
                  <a:cubicBezTo>
                    <a:pt x="457130" y="478504"/>
                    <a:pt x="434683" y="456104"/>
                    <a:pt x="434683" y="428473"/>
                  </a:cubicBezTo>
                  <a:cubicBezTo>
                    <a:pt x="434683" y="400842"/>
                    <a:pt x="457130" y="378442"/>
                    <a:pt x="484820" y="378442"/>
                  </a:cubicBezTo>
                  <a:close/>
                  <a:moveTo>
                    <a:pt x="241087" y="377878"/>
                  </a:moveTo>
                  <a:cubicBezTo>
                    <a:pt x="268787" y="377878"/>
                    <a:pt x="291224" y="400284"/>
                    <a:pt x="291224" y="427944"/>
                  </a:cubicBezTo>
                  <a:cubicBezTo>
                    <a:pt x="291224" y="455704"/>
                    <a:pt x="268588" y="478010"/>
                    <a:pt x="241087" y="478010"/>
                  </a:cubicBezTo>
                  <a:cubicBezTo>
                    <a:pt x="229471" y="478010"/>
                    <a:pt x="218848" y="474045"/>
                    <a:pt x="210409" y="467501"/>
                  </a:cubicBezTo>
                  <a:cubicBezTo>
                    <a:pt x="197801" y="457686"/>
                    <a:pt x="190950" y="443113"/>
                    <a:pt x="190950" y="427944"/>
                  </a:cubicBezTo>
                  <a:cubicBezTo>
                    <a:pt x="190950" y="400284"/>
                    <a:pt x="213388" y="377878"/>
                    <a:pt x="241087" y="377878"/>
                  </a:cubicBezTo>
                  <a:close/>
                  <a:moveTo>
                    <a:pt x="80279" y="319873"/>
                  </a:moveTo>
                  <a:lnTo>
                    <a:pt x="162465" y="319873"/>
                  </a:lnTo>
                  <a:cubicBezTo>
                    <a:pt x="167328" y="319873"/>
                    <a:pt x="171398" y="323838"/>
                    <a:pt x="171398" y="328794"/>
                  </a:cubicBezTo>
                  <a:lnTo>
                    <a:pt x="171398" y="396197"/>
                  </a:lnTo>
                  <a:cubicBezTo>
                    <a:pt x="166931" y="405911"/>
                    <a:pt x="164450" y="416616"/>
                    <a:pt x="164450" y="427916"/>
                  </a:cubicBezTo>
                  <a:cubicBezTo>
                    <a:pt x="164450" y="442487"/>
                    <a:pt x="168619" y="456067"/>
                    <a:pt x="175567" y="467466"/>
                  </a:cubicBezTo>
                  <a:cubicBezTo>
                    <a:pt x="129809" y="467664"/>
                    <a:pt x="92487" y="504934"/>
                    <a:pt x="92289" y="550629"/>
                  </a:cubicBezTo>
                  <a:lnTo>
                    <a:pt x="91991" y="607921"/>
                  </a:lnTo>
                  <a:cubicBezTo>
                    <a:pt x="75812" y="607921"/>
                    <a:pt x="58740" y="607921"/>
                    <a:pt x="40476" y="607921"/>
                  </a:cubicBezTo>
                  <a:cubicBezTo>
                    <a:pt x="35513" y="607921"/>
                    <a:pt x="31543" y="603956"/>
                    <a:pt x="31543" y="599000"/>
                  </a:cubicBezTo>
                  <a:lnTo>
                    <a:pt x="31543" y="581158"/>
                  </a:lnTo>
                  <a:cubicBezTo>
                    <a:pt x="31543" y="576202"/>
                    <a:pt x="35513" y="572237"/>
                    <a:pt x="40476" y="572237"/>
                  </a:cubicBezTo>
                  <a:lnTo>
                    <a:pt x="71345" y="572237"/>
                  </a:lnTo>
                  <a:lnTo>
                    <a:pt x="71345" y="328794"/>
                  </a:lnTo>
                  <a:cubicBezTo>
                    <a:pt x="71345" y="323838"/>
                    <a:pt x="75316" y="319873"/>
                    <a:pt x="80279" y="319873"/>
                  </a:cubicBezTo>
                  <a:close/>
                  <a:moveTo>
                    <a:pt x="19170" y="255941"/>
                  </a:moveTo>
                  <a:lnTo>
                    <a:pt x="220895" y="255941"/>
                  </a:lnTo>
                  <a:cubicBezTo>
                    <a:pt x="224667" y="255941"/>
                    <a:pt x="227645" y="259014"/>
                    <a:pt x="227645" y="262781"/>
                  </a:cubicBezTo>
                  <a:lnTo>
                    <a:pt x="227645" y="352590"/>
                  </a:lnTo>
                  <a:cubicBezTo>
                    <a:pt x="216824" y="354572"/>
                    <a:pt x="206699" y="358835"/>
                    <a:pt x="197962" y="364782"/>
                  </a:cubicBezTo>
                  <a:lnTo>
                    <a:pt x="197962" y="328799"/>
                  </a:lnTo>
                  <a:cubicBezTo>
                    <a:pt x="197962" y="309271"/>
                    <a:pt x="181979" y="293411"/>
                    <a:pt x="162521" y="293411"/>
                  </a:cubicBezTo>
                  <a:lnTo>
                    <a:pt x="80323" y="293411"/>
                  </a:lnTo>
                  <a:cubicBezTo>
                    <a:pt x="60766" y="293411"/>
                    <a:pt x="44882" y="309271"/>
                    <a:pt x="44882" y="328799"/>
                  </a:cubicBezTo>
                  <a:lnTo>
                    <a:pt x="44882" y="376678"/>
                  </a:lnTo>
                  <a:lnTo>
                    <a:pt x="19170" y="376678"/>
                  </a:lnTo>
                  <a:cubicBezTo>
                    <a:pt x="15398" y="376678"/>
                    <a:pt x="12420" y="373605"/>
                    <a:pt x="12420" y="369838"/>
                  </a:cubicBezTo>
                  <a:lnTo>
                    <a:pt x="12420" y="262781"/>
                  </a:lnTo>
                  <a:cubicBezTo>
                    <a:pt x="12420" y="259014"/>
                    <a:pt x="15398" y="255941"/>
                    <a:pt x="19170" y="255941"/>
                  </a:cubicBezTo>
                  <a:close/>
                  <a:moveTo>
                    <a:pt x="56882" y="114669"/>
                  </a:moveTo>
                  <a:lnTo>
                    <a:pt x="80807" y="114669"/>
                  </a:lnTo>
                  <a:lnTo>
                    <a:pt x="110489" y="194065"/>
                  </a:lnTo>
                  <a:lnTo>
                    <a:pt x="104334" y="160265"/>
                  </a:lnTo>
                  <a:cubicBezTo>
                    <a:pt x="103838" y="157985"/>
                    <a:pt x="104235" y="155606"/>
                    <a:pt x="105327" y="153525"/>
                  </a:cubicBezTo>
                  <a:lnTo>
                    <a:pt x="115056" y="135881"/>
                  </a:lnTo>
                  <a:lnTo>
                    <a:pt x="106220" y="119823"/>
                  </a:lnTo>
                  <a:cubicBezTo>
                    <a:pt x="105625" y="118733"/>
                    <a:pt x="105625" y="117444"/>
                    <a:pt x="106320" y="116354"/>
                  </a:cubicBezTo>
                  <a:cubicBezTo>
                    <a:pt x="106915" y="115263"/>
                    <a:pt x="108107" y="114669"/>
                    <a:pt x="109298" y="114669"/>
                  </a:cubicBezTo>
                  <a:lnTo>
                    <a:pt x="133024" y="114669"/>
                  </a:lnTo>
                  <a:cubicBezTo>
                    <a:pt x="134215" y="114669"/>
                    <a:pt x="135406" y="115263"/>
                    <a:pt x="136002" y="116354"/>
                  </a:cubicBezTo>
                  <a:cubicBezTo>
                    <a:pt x="136597" y="117444"/>
                    <a:pt x="136697" y="118733"/>
                    <a:pt x="136101" y="119823"/>
                  </a:cubicBezTo>
                  <a:lnTo>
                    <a:pt x="127663" y="135782"/>
                  </a:lnTo>
                  <a:lnTo>
                    <a:pt x="137392" y="153425"/>
                  </a:lnTo>
                  <a:cubicBezTo>
                    <a:pt x="138583" y="155606"/>
                    <a:pt x="138881" y="157985"/>
                    <a:pt x="138384" y="160364"/>
                  </a:cubicBezTo>
                  <a:lnTo>
                    <a:pt x="131237" y="194065"/>
                  </a:lnTo>
                  <a:lnTo>
                    <a:pt x="161912" y="114669"/>
                  </a:lnTo>
                  <a:lnTo>
                    <a:pt x="185439" y="114669"/>
                  </a:lnTo>
                  <a:cubicBezTo>
                    <a:pt x="216412" y="114669"/>
                    <a:pt x="241826" y="139846"/>
                    <a:pt x="241925" y="170871"/>
                  </a:cubicBezTo>
                  <a:lnTo>
                    <a:pt x="242322" y="237382"/>
                  </a:lnTo>
                  <a:cubicBezTo>
                    <a:pt x="236465" y="232426"/>
                    <a:pt x="229020" y="229551"/>
                    <a:pt x="220880" y="229551"/>
                  </a:cubicBezTo>
                  <a:lnTo>
                    <a:pt x="194473" y="229551"/>
                  </a:lnTo>
                  <a:lnTo>
                    <a:pt x="194176" y="171069"/>
                  </a:lnTo>
                  <a:cubicBezTo>
                    <a:pt x="194176" y="170970"/>
                    <a:pt x="194176" y="170871"/>
                    <a:pt x="194176" y="170871"/>
                  </a:cubicBezTo>
                  <a:cubicBezTo>
                    <a:pt x="194176" y="168095"/>
                    <a:pt x="191892" y="165816"/>
                    <a:pt x="189211" y="165816"/>
                  </a:cubicBezTo>
                  <a:cubicBezTo>
                    <a:pt x="186432" y="165816"/>
                    <a:pt x="184149" y="168095"/>
                    <a:pt x="184149" y="170871"/>
                  </a:cubicBezTo>
                  <a:lnTo>
                    <a:pt x="184149" y="229551"/>
                  </a:lnTo>
                  <a:lnTo>
                    <a:pt x="57577" y="229551"/>
                  </a:lnTo>
                  <a:lnTo>
                    <a:pt x="57577" y="171069"/>
                  </a:lnTo>
                  <a:cubicBezTo>
                    <a:pt x="57577" y="168492"/>
                    <a:pt x="55493" y="166410"/>
                    <a:pt x="52912" y="166410"/>
                  </a:cubicBezTo>
                  <a:cubicBezTo>
                    <a:pt x="50231" y="166311"/>
                    <a:pt x="48146" y="168492"/>
                    <a:pt x="48146" y="171069"/>
                  </a:cubicBezTo>
                  <a:lnTo>
                    <a:pt x="47849" y="229551"/>
                  </a:lnTo>
                  <a:lnTo>
                    <a:pt x="19159" y="229551"/>
                  </a:lnTo>
                  <a:cubicBezTo>
                    <a:pt x="12012" y="229551"/>
                    <a:pt x="5460" y="231732"/>
                    <a:pt x="0" y="235598"/>
                  </a:cubicBezTo>
                  <a:lnTo>
                    <a:pt x="298" y="170871"/>
                  </a:lnTo>
                  <a:cubicBezTo>
                    <a:pt x="496" y="139846"/>
                    <a:pt x="25810" y="114669"/>
                    <a:pt x="56882" y="114669"/>
                  </a:cubicBezTo>
                  <a:close/>
                  <a:moveTo>
                    <a:pt x="121090" y="0"/>
                  </a:moveTo>
                  <a:cubicBezTo>
                    <a:pt x="148449" y="0"/>
                    <a:pt x="170627" y="22147"/>
                    <a:pt x="170627" y="49467"/>
                  </a:cubicBezTo>
                  <a:cubicBezTo>
                    <a:pt x="170627" y="76787"/>
                    <a:pt x="148449" y="98934"/>
                    <a:pt x="121090" y="98934"/>
                  </a:cubicBezTo>
                  <a:cubicBezTo>
                    <a:pt x="93731" y="98934"/>
                    <a:pt x="71553" y="76787"/>
                    <a:pt x="71553" y="49467"/>
                  </a:cubicBezTo>
                  <a:cubicBezTo>
                    <a:pt x="71553" y="22147"/>
                    <a:pt x="93731" y="0"/>
                    <a:pt x="121090" y="0"/>
                  </a:cubicBezTo>
                  <a:close/>
                </a:path>
              </a:pathLst>
            </a:custGeom>
            <a:solidFill>
              <a:srgbClr val="BD374A"/>
            </a:solidFill>
            <a:ln>
              <a:noFill/>
            </a:ln>
          </p:spPr>
        </p:sp>
      </p:grpSp>
      <p:grpSp>
        <p:nvGrpSpPr>
          <p:cNvPr id="21" name="组合 20"/>
          <p:cNvGrpSpPr/>
          <p:nvPr/>
        </p:nvGrpSpPr>
        <p:grpSpPr>
          <a:xfrm>
            <a:off x="2974798" y="3006650"/>
            <a:ext cx="1389322" cy="1355064"/>
            <a:chOff x="3697820" y="3006650"/>
            <a:chExt cx="1389322" cy="1355064"/>
          </a:xfrm>
        </p:grpSpPr>
        <p:sp>
          <p:nvSpPr>
            <p:cNvPr id="2" name="流程图: 联系 1"/>
            <p:cNvSpPr/>
            <p:nvPr/>
          </p:nvSpPr>
          <p:spPr>
            <a:xfrm flipH="1">
              <a:off x="3697820" y="3006650"/>
              <a:ext cx="1389322" cy="135506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28575">
              <a:solidFill>
                <a:schemeClr val="bg2">
                  <a:lumMod val="90000"/>
                  <a:alpha val="48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7" name="agreement_126444"/>
            <p:cNvSpPr>
              <a:spLocks noChangeAspect="1"/>
            </p:cNvSpPr>
            <p:nvPr/>
          </p:nvSpPr>
          <p:spPr bwMode="auto">
            <a:xfrm>
              <a:off x="3954753" y="3296413"/>
              <a:ext cx="875456" cy="775539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2" name="组合 21"/>
          <p:cNvGrpSpPr/>
          <p:nvPr/>
        </p:nvGrpSpPr>
        <p:grpSpPr>
          <a:xfrm>
            <a:off x="4647482" y="1988288"/>
            <a:ext cx="1558898" cy="1520458"/>
            <a:chOff x="5370504" y="1988288"/>
            <a:chExt cx="1558898" cy="1520458"/>
          </a:xfrm>
        </p:grpSpPr>
        <p:sp>
          <p:nvSpPr>
            <p:cNvPr id="5" name="流程图: 联系 4"/>
            <p:cNvSpPr/>
            <p:nvPr/>
          </p:nvSpPr>
          <p:spPr>
            <a:xfrm flipH="1">
              <a:off x="5370504" y="1988288"/>
              <a:ext cx="1558898" cy="152045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28575">
              <a:solidFill>
                <a:schemeClr val="bg2">
                  <a:lumMod val="90000"/>
                  <a:alpha val="48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8" name="global-management_70654"/>
            <p:cNvSpPr>
              <a:spLocks noChangeAspect="1"/>
            </p:cNvSpPr>
            <p:nvPr/>
          </p:nvSpPr>
          <p:spPr bwMode="auto">
            <a:xfrm>
              <a:off x="5803201" y="2364838"/>
              <a:ext cx="693504" cy="767358"/>
            </a:xfrm>
            <a:custGeom>
              <a:avLst/>
              <a:gdLst>
                <a:gd name="connsiteX0" fmla="*/ 481589 w 546670"/>
                <a:gd name="connsiteY0" fmla="*/ 391913 h 604887"/>
                <a:gd name="connsiteX1" fmla="*/ 451551 w 546670"/>
                <a:gd name="connsiteY1" fmla="*/ 406688 h 604887"/>
                <a:gd name="connsiteX2" fmla="*/ 375678 w 546670"/>
                <a:gd name="connsiteY2" fmla="*/ 429906 h 604887"/>
                <a:gd name="connsiteX3" fmla="*/ 352427 w 546670"/>
                <a:gd name="connsiteY3" fmla="*/ 505670 h 604887"/>
                <a:gd name="connsiteX4" fmla="*/ 337631 w 546670"/>
                <a:gd name="connsiteY4" fmla="*/ 535554 h 604887"/>
                <a:gd name="connsiteX5" fmla="*/ 481589 w 546670"/>
                <a:gd name="connsiteY5" fmla="*/ 391913 h 604887"/>
                <a:gd name="connsiteX6" fmla="*/ 384133 w 546670"/>
                <a:gd name="connsiteY6" fmla="*/ 226609 h 604887"/>
                <a:gd name="connsiteX7" fmla="*/ 388361 w 546670"/>
                <a:gd name="connsiteY7" fmla="*/ 302373 h 604887"/>
                <a:gd name="connsiteX8" fmla="*/ 384133 w 546670"/>
                <a:gd name="connsiteY8" fmla="*/ 378137 h 604887"/>
                <a:gd name="connsiteX9" fmla="*/ 432639 w 546670"/>
                <a:gd name="connsiteY9" fmla="*/ 362029 h 604887"/>
                <a:gd name="connsiteX10" fmla="*/ 498165 w 546670"/>
                <a:gd name="connsiteY10" fmla="*/ 302373 h 604887"/>
                <a:gd name="connsiteX11" fmla="*/ 432639 w 546670"/>
                <a:gd name="connsiteY11" fmla="*/ 242717 h 604887"/>
                <a:gd name="connsiteX12" fmla="*/ 384133 w 546670"/>
                <a:gd name="connsiteY12" fmla="*/ 226609 h 604887"/>
                <a:gd name="connsiteX13" fmla="*/ 135706 w 546670"/>
                <a:gd name="connsiteY13" fmla="*/ 175523 h 604887"/>
                <a:gd name="connsiteX14" fmla="*/ 126473 w 546670"/>
                <a:gd name="connsiteY14" fmla="*/ 178856 h 604887"/>
                <a:gd name="connsiteX15" fmla="*/ 123248 w 546670"/>
                <a:gd name="connsiteY15" fmla="*/ 182633 h 604887"/>
                <a:gd name="connsiteX16" fmla="*/ 123248 w 546670"/>
                <a:gd name="connsiteY16" fmla="*/ 192075 h 604887"/>
                <a:gd name="connsiteX17" fmla="*/ 121801 w 546670"/>
                <a:gd name="connsiteY17" fmla="*/ 193075 h 604887"/>
                <a:gd name="connsiteX18" fmla="*/ 120912 w 546670"/>
                <a:gd name="connsiteY18" fmla="*/ 196075 h 604887"/>
                <a:gd name="connsiteX19" fmla="*/ 122914 w 546670"/>
                <a:gd name="connsiteY19" fmla="*/ 216404 h 604887"/>
                <a:gd name="connsiteX20" fmla="*/ 125695 w 546670"/>
                <a:gd name="connsiteY20" fmla="*/ 219737 h 604887"/>
                <a:gd name="connsiteX21" fmla="*/ 126807 w 546670"/>
                <a:gd name="connsiteY21" fmla="*/ 219848 h 604887"/>
                <a:gd name="connsiteX22" fmla="*/ 129810 w 546670"/>
                <a:gd name="connsiteY22" fmla="*/ 218293 h 604887"/>
                <a:gd name="connsiteX23" fmla="*/ 140600 w 546670"/>
                <a:gd name="connsiteY23" fmla="*/ 204073 h 604887"/>
                <a:gd name="connsiteX24" fmla="*/ 141379 w 546670"/>
                <a:gd name="connsiteY24" fmla="*/ 201740 h 604887"/>
                <a:gd name="connsiteX25" fmla="*/ 141379 w 546670"/>
                <a:gd name="connsiteY25" fmla="*/ 178856 h 604887"/>
                <a:gd name="connsiteX26" fmla="*/ 139488 w 546670"/>
                <a:gd name="connsiteY26" fmla="*/ 175634 h 604887"/>
                <a:gd name="connsiteX27" fmla="*/ 135706 w 546670"/>
                <a:gd name="connsiteY27" fmla="*/ 175523 h 604887"/>
                <a:gd name="connsiteX28" fmla="*/ 87208 w 546670"/>
                <a:gd name="connsiteY28" fmla="*/ 175523 h 604887"/>
                <a:gd name="connsiteX29" fmla="*/ 83537 w 546670"/>
                <a:gd name="connsiteY29" fmla="*/ 175634 h 604887"/>
                <a:gd name="connsiteX30" fmla="*/ 81646 w 546670"/>
                <a:gd name="connsiteY30" fmla="*/ 178856 h 604887"/>
                <a:gd name="connsiteX31" fmla="*/ 81646 w 546670"/>
                <a:gd name="connsiteY31" fmla="*/ 201740 h 604887"/>
                <a:gd name="connsiteX32" fmla="*/ 82425 w 546670"/>
                <a:gd name="connsiteY32" fmla="*/ 204073 h 604887"/>
                <a:gd name="connsiteX33" fmla="*/ 93103 w 546670"/>
                <a:gd name="connsiteY33" fmla="*/ 218293 h 604887"/>
                <a:gd name="connsiteX34" fmla="*/ 96218 w 546670"/>
                <a:gd name="connsiteY34" fmla="*/ 219848 h 604887"/>
                <a:gd name="connsiteX35" fmla="*/ 97219 w 546670"/>
                <a:gd name="connsiteY35" fmla="*/ 219737 h 604887"/>
                <a:gd name="connsiteX36" fmla="*/ 100000 w 546670"/>
                <a:gd name="connsiteY36" fmla="*/ 216404 h 604887"/>
                <a:gd name="connsiteX37" fmla="*/ 102113 w 546670"/>
                <a:gd name="connsiteY37" fmla="*/ 196075 h 604887"/>
                <a:gd name="connsiteX38" fmla="*/ 101112 w 546670"/>
                <a:gd name="connsiteY38" fmla="*/ 193075 h 604887"/>
                <a:gd name="connsiteX39" fmla="*/ 99666 w 546670"/>
                <a:gd name="connsiteY39" fmla="*/ 192075 h 604887"/>
                <a:gd name="connsiteX40" fmla="*/ 99666 w 546670"/>
                <a:gd name="connsiteY40" fmla="*/ 182633 h 604887"/>
                <a:gd name="connsiteX41" fmla="*/ 96551 w 546670"/>
                <a:gd name="connsiteY41" fmla="*/ 178856 h 604887"/>
                <a:gd name="connsiteX42" fmla="*/ 87208 w 546670"/>
                <a:gd name="connsiteY42" fmla="*/ 175523 h 604887"/>
                <a:gd name="connsiteX43" fmla="*/ 93214 w 546670"/>
                <a:gd name="connsiteY43" fmla="*/ 72653 h 604887"/>
                <a:gd name="connsiteX44" fmla="*/ 66629 w 546670"/>
                <a:gd name="connsiteY44" fmla="*/ 79652 h 604887"/>
                <a:gd name="connsiteX45" fmla="*/ 64516 w 546670"/>
                <a:gd name="connsiteY45" fmla="*/ 83096 h 604887"/>
                <a:gd name="connsiteX46" fmla="*/ 64516 w 546670"/>
                <a:gd name="connsiteY46" fmla="*/ 89872 h 604887"/>
                <a:gd name="connsiteX47" fmla="*/ 62959 w 546670"/>
                <a:gd name="connsiteY47" fmla="*/ 89872 h 604887"/>
                <a:gd name="connsiteX48" fmla="*/ 59065 w 546670"/>
                <a:gd name="connsiteY48" fmla="*/ 93761 h 604887"/>
                <a:gd name="connsiteX49" fmla="*/ 59065 w 546670"/>
                <a:gd name="connsiteY49" fmla="*/ 99982 h 604887"/>
                <a:gd name="connsiteX50" fmla="*/ 60845 w 546670"/>
                <a:gd name="connsiteY50" fmla="*/ 103203 h 604887"/>
                <a:gd name="connsiteX51" fmla="*/ 64516 w 546670"/>
                <a:gd name="connsiteY51" fmla="*/ 105647 h 604887"/>
                <a:gd name="connsiteX52" fmla="*/ 64738 w 546670"/>
                <a:gd name="connsiteY52" fmla="*/ 107202 h 604887"/>
                <a:gd name="connsiteX53" fmla="*/ 78531 w 546670"/>
                <a:gd name="connsiteY53" fmla="*/ 138974 h 604887"/>
                <a:gd name="connsiteX54" fmla="*/ 101223 w 546670"/>
                <a:gd name="connsiteY54" fmla="*/ 158526 h 604887"/>
                <a:gd name="connsiteX55" fmla="*/ 121801 w 546670"/>
                <a:gd name="connsiteY55" fmla="*/ 158526 h 604887"/>
                <a:gd name="connsiteX56" fmla="*/ 144493 w 546670"/>
                <a:gd name="connsiteY56" fmla="*/ 138974 h 604887"/>
                <a:gd name="connsiteX57" fmla="*/ 158175 w 546670"/>
                <a:gd name="connsiteY57" fmla="*/ 107202 h 604887"/>
                <a:gd name="connsiteX58" fmla="*/ 158398 w 546670"/>
                <a:gd name="connsiteY58" fmla="*/ 105647 h 604887"/>
                <a:gd name="connsiteX59" fmla="*/ 162179 w 546670"/>
                <a:gd name="connsiteY59" fmla="*/ 103203 h 604887"/>
                <a:gd name="connsiteX60" fmla="*/ 163848 w 546670"/>
                <a:gd name="connsiteY60" fmla="*/ 100093 h 604887"/>
                <a:gd name="connsiteX61" fmla="*/ 163848 w 546670"/>
                <a:gd name="connsiteY61" fmla="*/ 93761 h 604887"/>
                <a:gd name="connsiteX62" fmla="*/ 160066 w 546670"/>
                <a:gd name="connsiteY62" fmla="*/ 89872 h 604887"/>
                <a:gd name="connsiteX63" fmla="*/ 157953 w 546670"/>
                <a:gd name="connsiteY63" fmla="*/ 89872 h 604887"/>
                <a:gd name="connsiteX64" fmla="*/ 156729 w 546670"/>
                <a:gd name="connsiteY64" fmla="*/ 88650 h 604887"/>
                <a:gd name="connsiteX65" fmla="*/ 153058 w 546670"/>
                <a:gd name="connsiteY65" fmla="*/ 88317 h 604887"/>
                <a:gd name="connsiteX66" fmla="*/ 137930 w 546670"/>
                <a:gd name="connsiteY66" fmla="*/ 91761 h 604887"/>
                <a:gd name="connsiteX67" fmla="*/ 114460 w 546670"/>
                <a:gd name="connsiteY67" fmla="*/ 81207 h 604887"/>
                <a:gd name="connsiteX68" fmla="*/ 93214 w 546670"/>
                <a:gd name="connsiteY68" fmla="*/ 72653 h 604887"/>
                <a:gd name="connsiteX69" fmla="*/ 337631 w 546670"/>
                <a:gd name="connsiteY69" fmla="*/ 69193 h 604887"/>
                <a:gd name="connsiteX70" fmla="*/ 352427 w 546670"/>
                <a:gd name="connsiteY70" fmla="*/ 99187 h 604887"/>
                <a:gd name="connsiteX71" fmla="*/ 375678 w 546670"/>
                <a:gd name="connsiteY71" fmla="*/ 174952 h 604887"/>
                <a:gd name="connsiteX72" fmla="*/ 451551 w 546670"/>
                <a:gd name="connsiteY72" fmla="*/ 198059 h 604887"/>
                <a:gd name="connsiteX73" fmla="*/ 481589 w 546670"/>
                <a:gd name="connsiteY73" fmla="*/ 212945 h 604887"/>
                <a:gd name="connsiteX74" fmla="*/ 337631 w 546670"/>
                <a:gd name="connsiteY74" fmla="*/ 69193 h 604887"/>
                <a:gd name="connsiteX75" fmla="*/ 247963 w 546670"/>
                <a:gd name="connsiteY75" fmla="*/ 4093 h 604887"/>
                <a:gd name="connsiteX76" fmla="*/ 546670 w 546670"/>
                <a:gd name="connsiteY76" fmla="*/ 302373 h 604887"/>
                <a:gd name="connsiteX77" fmla="*/ 247963 w 546670"/>
                <a:gd name="connsiteY77" fmla="*/ 600653 h 604887"/>
                <a:gd name="connsiteX78" fmla="*/ 242957 w 546670"/>
                <a:gd name="connsiteY78" fmla="*/ 600653 h 604887"/>
                <a:gd name="connsiteX79" fmla="*/ 242957 w 546670"/>
                <a:gd name="connsiteY79" fmla="*/ 551662 h 604887"/>
                <a:gd name="connsiteX80" fmla="*/ 247963 w 546670"/>
                <a:gd name="connsiteY80" fmla="*/ 552217 h 604887"/>
                <a:gd name="connsiteX81" fmla="*/ 307705 w 546670"/>
                <a:gd name="connsiteY81" fmla="*/ 486674 h 604887"/>
                <a:gd name="connsiteX82" fmla="*/ 323836 w 546670"/>
                <a:gd name="connsiteY82" fmla="*/ 438238 h 604887"/>
                <a:gd name="connsiteX83" fmla="*/ 247963 w 546670"/>
                <a:gd name="connsiteY83" fmla="*/ 442570 h 604887"/>
                <a:gd name="connsiteX84" fmla="*/ 242957 w 546670"/>
                <a:gd name="connsiteY84" fmla="*/ 442570 h 604887"/>
                <a:gd name="connsiteX85" fmla="*/ 242957 w 546670"/>
                <a:gd name="connsiteY85" fmla="*/ 394024 h 604887"/>
                <a:gd name="connsiteX86" fmla="*/ 247963 w 546670"/>
                <a:gd name="connsiteY86" fmla="*/ 394135 h 604887"/>
                <a:gd name="connsiteX87" fmla="*/ 333848 w 546670"/>
                <a:gd name="connsiteY87" fmla="*/ 388136 h 604887"/>
                <a:gd name="connsiteX88" fmla="*/ 339856 w 546670"/>
                <a:gd name="connsiteY88" fmla="*/ 302373 h 604887"/>
                <a:gd name="connsiteX89" fmla="*/ 333848 w 546670"/>
                <a:gd name="connsiteY89" fmla="*/ 216722 h 604887"/>
                <a:gd name="connsiteX90" fmla="*/ 247963 w 546670"/>
                <a:gd name="connsiteY90" fmla="*/ 210723 h 604887"/>
                <a:gd name="connsiteX91" fmla="*/ 242957 w 546670"/>
                <a:gd name="connsiteY91" fmla="*/ 210723 h 604887"/>
                <a:gd name="connsiteX92" fmla="*/ 242957 w 546670"/>
                <a:gd name="connsiteY92" fmla="*/ 162287 h 604887"/>
                <a:gd name="connsiteX93" fmla="*/ 247963 w 546670"/>
                <a:gd name="connsiteY93" fmla="*/ 162176 h 604887"/>
                <a:gd name="connsiteX94" fmla="*/ 323836 w 546670"/>
                <a:gd name="connsiteY94" fmla="*/ 166509 h 604887"/>
                <a:gd name="connsiteX95" fmla="*/ 307705 w 546670"/>
                <a:gd name="connsiteY95" fmla="*/ 118073 h 604887"/>
                <a:gd name="connsiteX96" fmla="*/ 247963 w 546670"/>
                <a:gd name="connsiteY96" fmla="*/ 52640 h 604887"/>
                <a:gd name="connsiteX97" fmla="*/ 242957 w 546670"/>
                <a:gd name="connsiteY97" fmla="*/ 53196 h 604887"/>
                <a:gd name="connsiteX98" fmla="*/ 242957 w 546670"/>
                <a:gd name="connsiteY98" fmla="*/ 4204 h 604887"/>
                <a:gd name="connsiteX99" fmla="*/ 247963 w 546670"/>
                <a:gd name="connsiteY99" fmla="*/ 4093 h 604887"/>
                <a:gd name="connsiteX100" fmla="*/ 101779 w 546670"/>
                <a:gd name="connsiteY100" fmla="*/ 0 h 604887"/>
                <a:gd name="connsiteX101" fmla="*/ 121134 w 546670"/>
                <a:gd name="connsiteY101" fmla="*/ 0 h 604887"/>
                <a:gd name="connsiteX102" fmla="*/ 180978 w 546670"/>
                <a:gd name="connsiteY102" fmla="*/ 59656 h 604887"/>
                <a:gd name="connsiteX103" fmla="*/ 180978 w 546670"/>
                <a:gd name="connsiteY103" fmla="*/ 78430 h 604887"/>
                <a:gd name="connsiteX104" fmla="*/ 184315 w 546670"/>
                <a:gd name="connsiteY104" fmla="*/ 89095 h 604887"/>
                <a:gd name="connsiteX105" fmla="*/ 184315 w 546670"/>
                <a:gd name="connsiteY105" fmla="*/ 102426 h 604887"/>
                <a:gd name="connsiteX106" fmla="*/ 177752 w 546670"/>
                <a:gd name="connsiteY106" fmla="*/ 116534 h 604887"/>
                <a:gd name="connsiteX107" fmla="*/ 173859 w 546670"/>
                <a:gd name="connsiteY107" fmla="*/ 126643 h 604887"/>
                <a:gd name="connsiteX108" fmla="*/ 161067 w 546670"/>
                <a:gd name="connsiteY108" fmla="*/ 150861 h 604887"/>
                <a:gd name="connsiteX109" fmla="*/ 152502 w 546670"/>
                <a:gd name="connsiteY109" fmla="*/ 161748 h 604887"/>
                <a:gd name="connsiteX110" fmla="*/ 160400 w 546670"/>
                <a:gd name="connsiteY110" fmla="*/ 167747 h 604887"/>
                <a:gd name="connsiteX111" fmla="*/ 204115 w 546670"/>
                <a:gd name="connsiteY111" fmla="*/ 176412 h 604887"/>
                <a:gd name="connsiteX112" fmla="*/ 223692 w 546670"/>
                <a:gd name="connsiteY112" fmla="*/ 200407 h 604887"/>
                <a:gd name="connsiteX113" fmla="*/ 223692 w 546670"/>
                <a:gd name="connsiteY113" fmla="*/ 358044 h 604887"/>
                <a:gd name="connsiteX114" fmla="*/ 221467 w 546670"/>
                <a:gd name="connsiteY114" fmla="*/ 368265 h 604887"/>
                <a:gd name="connsiteX115" fmla="*/ 221467 w 546670"/>
                <a:gd name="connsiteY115" fmla="*/ 385484 h 604887"/>
                <a:gd name="connsiteX116" fmla="*/ 200110 w 546670"/>
                <a:gd name="connsiteY116" fmla="*/ 406813 h 604887"/>
                <a:gd name="connsiteX117" fmla="*/ 188431 w 546670"/>
                <a:gd name="connsiteY117" fmla="*/ 403369 h 604887"/>
                <a:gd name="connsiteX118" fmla="*/ 188431 w 546670"/>
                <a:gd name="connsiteY118" fmla="*/ 566561 h 604887"/>
                <a:gd name="connsiteX119" fmla="*/ 150166 w 546670"/>
                <a:gd name="connsiteY119" fmla="*/ 604887 h 604887"/>
                <a:gd name="connsiteX120" fmla="*/ 111902 w 546670"/>
                <a:gd name="connsiteY120" fmla="*/ 566561 h 604887"/>
                <a:gd name="connsiteX121" fmla="*/ 73526 w 546670"/>
                <a:gd name="connsiteY121" fmla="*/ 604887 h 604887"/>
                <a:gd name="connsiteX122" fmla="*/ 35261 w 546670"/>
                <a:gd name="connsiteY122" fmla="*/ 566561 h 604887"/>
                <a:gd name="connsiteX123" fmla="*/ 35261 w 546670"/>
                <a:gd name="connsiteY123" fmla="*/ 403369 h 604887"/>
                <a:gd name="connsiteX124" fmla="*/ 23582 w 546670"/>
                <a:gd name="connsiteY124" fmla="*/ 406813 h 604887"/>
                <a:gd name="connsiteX125" fmla="*/ 2225 w 546670"/>
                <a:gd name="connsiteY125" fmla="*/ 385484 h 604887"/>
                <a:gd name="connsiteX126" fmla="*/ 2225 w 546670"/>
                <a:gd name="connsiteY126" fmla="*/ 368265 h 604887"/>
                <a:gd name="connsiteX127" fmla="*/ 0 w 546670"/>
                <a:gd name="connsiteY127" fmla="*/ 358044 h 604887"/>
                <a:gd name="connsiteX128" fmla="*/ 0 w 546670"/>
                <a:gd name="connsiteY128" fmla="*/ 200296 h 604887"/>
                <a:gd name="connsiteX129" fmla="*/ 19577 w 546670"/>
                <a:gd name="connsiteY129" fmla="*/ 176412 h 604887"/>
                <a:gd name="connsiteX130" fmla="*/ 62625 w 546670"/>
                <a:gd name="connsiteY130" fmla="*/ 167747 h 604887"/>
                <a:gd name="connsiteX131" fmla="*/ 70522 w 546670"/>
                <a:gd name="connsiteY131" fmla="*/ 161748 h 604887"/>
                <a:gd name="connsiteX132" fmla="*/ 61957 w 546670"/>
                <a:gd name="connsiteY132" fmla="*/ 150861 h 604887"/>
                <a:gd name="connsiteX133" fmla="*/ 49054 w 546670"/>
                <a:gd name="connsiteY133" fmla="*/ 126643 h 604887"/>
                <a:gd name="connsiteX134" fmla="*/ 45161 w 546670"/>
                <a:gd name="connsiteY134" fmla="*/ 116534 h 604887"/>
                <a:gd name="connsiteX135" fmla="*/ 38598 w 546670"/>
                <a:gd name="connsiteY135" fmla="*/ 102426 h 604887"/>
                <a:gd name="connsiteX136" fmla="*/ 38598 w 546670"/>
                <a:gd name="connsiteY136" fmla="*/ 89095 h 604887"/>
                <a:gd name="connsiteX137" fmla="*/ 42047 w 546670"/>
                <a:gd name="connsiteY137" fmla="*/ 78430 h 604887"/>
                <a:gd name="connsiteX138" fmla="*/ 42047 w 546670"/>
                <a:gd name="connsiteY138" fmla="*/ 59656 h 604887"/>
                <a:gd name="connsiteX139" fmla="*/ 101779 w 546670"/>
                <a:gd name="connsiteY139" fmla="*/ 0 h 60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46670" h="604887">
                  <a:moveTo>
                    <a:pt x="481589" y="391913"/>
                  </a:moveTo>
                  <a:cubicBezTo>
                    <a:pt x="472466" y="397134"/>
                    <a:pt x="462454" y="402133"/>
                    <a:pt x="451551" y="406688"/>
                  </a:cubicBezTo>
                  <a:cubicBezTo>
                    <a:pt x="428967" y="416242"/>
                    <a:pt x="403269" y="424018"/>
                    <a:pt x="375678" y="429906"/>
                  </a:cubicBezTo>
                  <a:cubicBezTo>
                    <a:pt x="369782" y="457457"/>
                    <a:pt x="361995" y="483008"/>
                    <a:pt x="352427" y="505670"/>
                  </a:cubicBezTo>
                  <a:cubicBezTo>
                    <a:pt x="347866" y="516446"/>
                    <a:pt x="342860" y="526444"/>
                    <a:pt x="337631" y="535554"/>
                  </a:cubicBezTo>
                  <a:cubicBezTo>
                    <a:pt x="403602" y="510225"/>
                    <a:pt x="456112" y="457790"/>
                    <a:pt x="481589" y="391913"/>
                  </a:cubicBezTo>
                  <a:close/>
                  <a:moveTo>
                    <a:pt x="384133" y="226609"/>
                  </a:moveTo>
                  <a:cubicBezTo>
                    <a:pt x="386915" y="251049"/>
                    <a:pt x="388361" y="276489"/>
                    <a:pt x="388361" y="302373"/>
                  </a:cubicBezTo>
                  <a:cubicBezTo>
                    <a:pt x="388361" y="328369"/>
                    <a:pt x="386915" y="353697"/>
                    <a:pt x="384133" y="378137"/>
                  </a:cubicBezTo>
                  <a:cubicBezTo>
                    <a:pt x="401600" y="373694"/>
                    <a:pt x="417842" y="368250"/>
                    <a:pt x="432639" y="362029"/>
                  </a:cubicBezTo>
                  <a:cubicBezTo>
                    <a:pt x="473690" y="344699"/>
                    <a:pt x="498165" y="322370"/>
                    <a:pt x="498165" y="302373"/>
                  </a:cubicBezTo>
                  <a:cubicBezTo>
                    <a:pt x="498165" y="282377"/>
                    <a:pt x="473690" y="260047"/>
                    <a:pt x="432639" y="242717"/>
                  </a:cubicBezTo>
                  <a:cubicBezTo>
                    <a:pt x="417842" y="236496"/>
                    <a:pt x="401600" y="231164"/>
                    <a:pt x="384133" y="226609"/>
                  </a:cubicBezTo>
                  <a:close/>
                  <a:moveTo>
                    <a:pt x="135706" y="175523"/>
                  </a:moveTo>
                  <a:cubicBezTo>
                    <a:pt x="132591" y="177189"/>
                    <a:pt x="129477" y="178300"/>
                    <a:pt x="126473" y="178856"/>
                  </a:cubicBezTo>
                  <a:cubicBezTo>
                    <a:pt x="124582" y="179189"/>
                    <a:pt x="123248" y="180744"/>
                    <a:pt x="123248" y="182633"/>
                  </a:cubicBezTo>
                  <a:lnTo>
                    <a:pt x="123248" y="192075"/>
                  </a:lnTo>
                  <a:cubicBezTo>
                    <a:pt x="122691" y="192298"/>
                    <a:pt x="122246" y="192631"/>
                    <a:pt x="121801" y="193075"/>
                  </a:cubicBezTo>
                  <a:cubicBezTo>
                    <a:pt x="121134" y="193964"/>
                    <a:pt x="120689" y="194964"/>
                    <a:pt x="120912" y="196075"/>
                  </a:cubicBezTo>
                  <a:lnTo>
                    <a:pt x="122914" y="216404"/>
                  </a:lnTo>
                  <a:cubicBezTo>
                    <a:pt x="123136" y="217960"/>
                    <a:pt x="124249" y="219293"/>
                    <a:pt x="125695" y="219737"/>
                  </a:cubicBezTo>
                  <a:cubicBezTo>
                    <a:pt x="126028" y="219737"/>
                    <a:pt x="126473" y="219848"/>
                    <a:pt x="126807" y="219848"/>
                  </a:cubicBezTo>
                  <a:cubicBezTo>
                    <a:pt x="127919" y="219848"/>
                    <a:pt x="129032" y="219293"/>
                    <a:pt x="129810" y="218293"/>
                  </a:cubicBezTo>
                  <a:lnTo>
                    <a:pt x="140600" y="204073"/>
                  </a:lnTo>
                  <a:cubicBezTo>
                    <a:pt x="141045" y="203407"/>
                    <a:pt x="141379" y="202629"/>
                    <a:pt x="141379" y="201740"/>
                  </a:cubicBezTo>
                  <a:lnTo>
                    <a:pt x="141379" y="178856"/>
                  </a:lnTo>
                  <a:cubicBezTo>
                    <a:pt x="141379" y="177523"/>
                    <a:pt x="140600" y="176301"/>
                    <a:pt x="139488" y="175634"/>
                  </a:cubicBezTo>
                  <a:cubicBezTo>
                    <a:pt x="138375" y="174968"/>
                    <a:pt x="136929" y="174856"/>
                    <a:pt x="135706" y="175523"/>
                  </a:cubicBezTo>
                  <a:close/>
                  <a:moveTo>
                    <a:pt x="87208" y="175523"/>
                  </a:moveTo>
                  <a:cubicBezTo>
                    <a:pt x="86095" y="174856"/>
                    <a:pt x="84649" y="174968"/>
                    <a:pt x="83537" y="175634"/>
                  </a:cubicBezTo>
                  <a:cubicBezTo>
                    <a:pt x="82313" y="176301"/>
                    <a:pt x="81646" y="177523"/>
                    <a:pt x="81646" y="178856"/>
                  </a:cubicBezTo>
                  <a:lnTo>
                    <a:pt x="81646" y="201740"/>
                  </a:lnTo>
                  <a:cubicBezTo>
                    <a:pt x="81646" y="202629"/>
                    <a:pt x="81868" y="203407"/>
                    <a:pt x="82425" y="204073"/>
                  </a:cubicBezTo>
                  <a:lnTo>
                    <a:pt x="93103" y="218293"/>
                  </a:lnTo>
                  <a:cubicBezTo>
                    <a:pt x="93882" y="219293"/>
                    <a:pt x="94994" y="219848"/>
                    <a:pt x="96218" y="219848"/>
                  </a:cubicBezTo>
                  <a:cubicBezTo>
                    <a:pt x="96551" y="219848"/>
                    <a:pt x="96885" y="219848"/>
                    <a:pt x="97219" y="219737"/>
                  </a:cubicBezTo>
                  <a:cubicBezTo>
                    <a:pt x="98776" y="219293"/>
                    <a:pt x="99888" y="217960"/>
                    <a:pt x="100000" y="216404"/>
                  </a:cubicBezTo>
                  <a:lnTo>
                    <a:pt x="102113" y="196075"/>
                  </a:lnTo>
                  <a:cubicBezTo>
                    <a:pt x="102224" y="194964"/>
                    <a:pt x="101891" y="193964"/>
                    <a:pt x="101112" y="193075"/>
                  </a:cubicBezTo>
                  <a:cubicBezTo>
                    <a:pt x="100778" y="192631"/>
                    <a:pt x="100222" y="192298"/>
                    <a:pt x="99666" y="192075"/>
                  </a:cubicBezTo>
                  <a:lnTo>
                    <a:pt x="99666" y="182633"/>
                  </a:lnTo>
                  <a:cubicBezTo>
                    <a:pt x="99666" y="180744"/>
                    <a:pt x="98331" y="179189"/>
                    <a:pt x="96551" y="178856"/>
                  </a:cubicBezTo>
                  <a:cubicBezTo>
                    <a:pt x="93548" y="178300"/>
                    <a:pt x="90433" y="177189"/>
                    <a:pt x="87208" y="175523"/>
                  </a:cubicBezTo>
                  <a:close/>
                  <a:moveTo>
                    <a:pt x="93214" y="72653"/>
                  </a:moveTo>
                  <a:cubicBezTo>
                    <a:pt x="82313" y="72653"/>
                    <a:pt x="71857" y="77097"/>
                    <a:pt x="66629" y="79652"/>
                  </a:cubicBezTo>
                  <a:cubicBezTo>
                    <a:pt x="65294" y="80319"/>
                    <a:pt x="64516" y="81652"/>
                    <a:pt x="64516" y="83096"/>
                  </a:cubicBezTo>
                  <a:lnTo>
                    <a:pt x="64516" y="89872"/>
                  </a:lnTo>
                  <a:lnTo>
                    <a:pt x="62959" y="89872"/>
                  </a:lnTo>
                  <a:cubicBezTo>
                    <a:pt x="60845" y="89872"/>
                    <a:pt x="59065" y="91650"/>
                    <a:pt x="59065" y="93761"/>
                  </a:cubicBezTo>
                  <a:lnTo>
                    <a:pt x="59065" y="99982"/>
                  </a:lnTo>
                  <a:cubicBezTo>
                    <a:pt x="59065" y="101315"/>
                    <a:pt x="59733" y="102537"/>
                    <a:pt x="60845" y="103203"/>
                  </a:cubicBezTo>
                  <a:lnTo>
                    <a:pt x="64516" y="105647"/>
                  </a:lnTo>
                  <a:lnTo>
                    <a:pt x="64738" y="107202"/>
                  </a:lnTo>
                  <a:cubicBezTo>
                    <a:pt x="65962" y="116423"/>
                    <a:pt x="71079" y="128199"/>
                    <a:pt x="78531" y="138974"/>
                  </a:cubicBezTo>
                  <a:cubicBezTo>
                    <a:pt x="87875" y="152527"/>
                    <a:pt x="96663" y="158526"/>
                    <a:pt x="101223" y="158526"/>
                  </a:cubicBezTo>
                  <a:lnTo>
                    <a:pt x="121801" y="158526"/>
                  </a:lnTo>
                  <a:cubicBezTo>
                    <a:pt x="126362" y="158526"/>
                    <a:pt x="135150" y="152527"/>
                    <a:pt x="144493" y="138974"/>
                  </a:cubicBezTo>
                  <a:cubicBezTo>
                    <a:pt x="151835" y="128199"/>
                    <a:pt x="156951" y="116423"/>
                    <a:pt x="158175" y="107202"/>
                  </a:cubicBezTo>
                  <a:lnTo>
                    <a:pt x="158398" y="105647"/>
                  </a:lnTo>
                  <a:lnTo>
                    <a:pt x="162179" y="103203"/>
                  </a:lnTo>
                  <a:cubicBezTo>
                    <a:pt x="163181" y="102537"/>
                    <a:pt x="163848" y="101315"/>
                    <a:pt x="163848" y="100093"/>
                  </a:cubicBezTo>
                  <a:lnTo>
                    <a:pt x="163848" y="93761"/>
                  </a:lnTo>
                  <a:cubicBezTo>
                    <a:pt x="163848" y="91650"/>
                    <a:pt x="162179" y="89872"/>
                    <a:pt x="160066" y="89872"/>
                  </a:cubicBezTo>
                  <a:lnTo>
                    <a:pt x="157953" y="89872"/>
                  </a:lnTo>
                  <a:cubicBezTo>
                    <a:pt x="157619" y="89428"/>
                    <a:pt x="157285" y="88984"/>
                    <a:pt x="156729" y="88650"/>
                  </a:cubicBezTo>
                  <a:cubicBezTo>
                    <a:pt x="155617" y="87984"/>
                    <a:pt x="154282" y="87873"/>
                    <a:pt x="153058" y="88317"/>
                  </a:cubicBezTo>
                  <a:cubicBezTo>
                    <a:pt x="147942" y="90650"/>
                    <a:pt x="142825" y="91761"/>
                    <a:pt x="137930" y="91761"/>
                  </a:cubicBezTo>
                  <a:cubicBezTo>
                    <a:pt x="129254" y="91761"/>
                    <a:pt x="121357" y="88206"/>
                    <a:pt x="114460" y="81207"/>
                  </a:cubicBezTo>
                  <a:cubicBezTo>
                    <a:pt x="109010" y="75542"/>
                    <a:pt x="101779" y="72653"/>
                    <a:pt x="93214" y="72653"/>
                  </a:cubicBezTo>
                  <a:close/>
                  <a:moveTo>
                    <a:pt x="337631" y="69193"/>
                  </a:moveTo>
                  <a:cubicBezTo>
                    <a:pt x="342860" y="78302"/>
                    <a:pt x="347866" y="88300"/>
                    <a:pt x="352427" y="99187"/>
                  </a:cubicBezTo>
                  <a:cubicBezTo>
                    <a:pt x="361995" y="121739"/>
                    <a:pt x="369782" y="147290"/>
                    <a:pt x="375678" y="174952"/>
                  </a:cubicBezTo>
                  <a:cubicBezTo>
                    <a:pt x="403269" y="180728"/>
                    <a:pt x="428967" y="188505"/>
                    <a:pt x="451551" y="198059"/>
                  </a:cubicBezTo>
                  <a:cubicBezTo>
                    <a:pt x="462454" y="202724"/>
                    <a:pt x="472466" y="207612"/>
                    <a:pt x="481589" y="212945"/>
                  </a:cubicBezTo>
                  <a:cubicBezTo>
                    <a:pt x="456112" y="147068"/>
                    <a:pt x="403602" y="94633"/>
                    <a:pt x="337631" y="69193"/>
                  </a:cubicBezTo>
                  <a:close/>
                  <a:moveTo>
                    <a:pt x="247963" y="4093"/>
                  </a:moveTo>
                  <a:cubicBezTo>
                    <a:pt x="412725" y="4093"/>
                    <a:pt x="546670" y="137958"/>
                    <a:pt x="546670" y="302373"/>
                  </a:cubicBezTo>
                  <a:cubicBezTo>
                    <a:pt x="546670" y="466899"/>
                    <a:pt x="412725" y="600653"/>
                    <a:pt x="247963" y="600653"/>
                  </a:cubicBezTo>
                  <a:cubicBezTo>
                    <a:pt x="246295" y="600653"/>
                    <a:pt x="244626" y="600653"/>
                    <a:pt x="242957" y="600653"/>
                  </a:cubicBezTo>
                  <a:lnTo>
                    <a:pt x="242957" y="551662"/>
                  </a:lnTo>
                  <a:cubicBezTo>
                    <a:pt x="244626" y="551995"/>
                    <a:pt x="246295" y="552217"/>
                    <a:pt x="247963" y="552217"/>
                  </a:cubicBezTo>
                  <a:cubicBezTo>
                    <a:pt x="268100" y="552217"/>
                    <a:pt x="290350" y="527666"/>
                    <a:pt x="307705" y="486674"/>
                  </a:cubicBezTo>
                  <a:cubicBezTo>
                    <a:pt x="314046" y="472010"/>
                    <a:pt x="319386" y="455679"/>
                    <a:pt x="323836" y="438238"/>
                  </a:cubicBezTo>
                  <a:cubicBezTo>
                    <a:pt x="299472" y="441126"/>
                    <a:pt x="273996" y="442570"/>
                    <a:pt x="247963" y="442570"/>
                  </a:cubicBezTo>
                  <a:cubicBezTo>
                    <a:pt x="246295" y="442570"/>
                    <a:pt x="244626" y="442570"/>
                    <a:pt x="242957" y="442570"/>
                  </a:cubicBezTo>
                  <a:lnTo>
                    <a:pt x="242957" y="394024"/>
                  </a:lnTo>
                  <a:cubicBezTo>
                    <a:pt x="244626" y="394024"/>
                    <a:pt x="246295" y="394135"/>
                    <a:pt x="247963" y="394135"/>
                  </a:cubicBezTo>
                  <a:cubicBezTo>
                    <a:pt x="277778" y="394135"/>
                    <a:pt x="306703" y="392024"/>
                    <a:pt x="333848" y="388136"/>
                  </a:cubicBezTo>
                  <a:cubicBezTo>
                    <a:pt x="337742" y="361029"/>
                    <a:pt x="339856" y="332146"/>
                    <a:pt x="339856" y="302373"/>
                  </a:cubicBezTo>
                  <a:cubicBezTo>
                    <a:pt x="339856" y="272712"/>
                    <a:pt x="337742" y="243828"/>
                    <a:pt x="333848" y="216722"/>
                  </a:cubicBezTo>
                  <a:cubicBezTo>
                    <a:pt x="306703" y="212723"/>
                    <a:pt x="277778" y="210723"/>
                    <a:pt x="247963" y="210723"/>
                  </a:cubicBezTo>
                  <a:cubicBezTo>
                    <a:pt x="246295" y="210723"/>
                    <a:pt x="244626" y="210723"/>
                    <a:pt x="242957" y="210723"/>
                  </a:cubicBezTo>
                  <a:lnTo>
                    <a:pt x="242957" y="162287"/>
                  </a:lnTo>
                  <a:cubicBezTo>
                    <a:pt x="244626" y="162287"/>
                    <a:pt x="246295" y="162176"/>
                    <a:pt x="247963" y="162176"/>
                  </a:cubicBezTo>
                  <a:cubicBezTo>
                    <a:pt x="273996" y="162176"/>
                    <a:pt x="299472" y="163731"/>
                    <a:pt x="323836" y="166509"/>
                  </a:cubicBezTo>
                  <a:cubicBezTo>
                    <a:pt x="319386" y="149067"/>
                    <a:pt x="314046" y="132848"/>
                    <a:pt x="307705" y="118073"/>
                  </a:cubicBezTo>
                  <a:cubicBezTo>
                    <a:pt x="290350" y="77080"/>
                    <a:pt x="268100" y="52640"/>
                    <a:pt x="247963" y="52640"/>
                  </a:cubicBezTo>
                  <a:cubicBezTo>
                    <a:pt x="246295" y="52640"/>
                    <a:pt x="244626" y="52862"/>
                    <a:pt x="242957" y="53196"/>
                  </a:cubicBezTo>
                  <a:lnTo>
                    <a:pt x="242957" y="4204"/>
                  </a:lnTo>
                  <a:cubicBezTo>
                    <a:pt x="244626" y="4204"/>
                    <a:pt x="246295" y="4093"/>
                    <a:pt x="247963" y="4093"/>
                  </a:cubicBezTo>
                  <a:close/>
                  <a:moveTo>
                    <a:pt x="101779" y="0"/>
                  </a:moveTo>
                  <a:lnTo>
                    <a:pt x="121134" y="0"/>
                  </a:lnTo>
                  <a:cubicBezTo>
                    <a:pt x="154171" y="0"/>
                    <a:pt x="180978" y="26773"/>
                    <a:pt x="180978" y="59656"/>
                  </a:cubicBezTo>
                  <a:lnTo>
                    <a:pt x="180978" y="78430"/>
                  </a:lnTo>
                  <a:cubicBezTo>
                    <a:pt x="183203" y="81541"/>
                    <a:pt x="184315" y="85318"/>
                    <a:pt x="184315" y="89095"/>
                  </a:cubicBezTo>
                  <a:lnTo>
                    <a:pt x="184315" y="102426"/>
                  </a:lnTo>
                  <a:cubicBezTo>
                    <a:pt x="184315" y="107869"/>
                    <a:pt x="181868" y="113090"/>
                    <a:pt x="177752" y="116534"/>
                  </a:cubicBezTo>
                  <a:cubicBezTo>
                    <a:pt x="176751" y="119867"/>
                    <a:pt x="175416" y="123311"/>
                    <a:pt x="173859" y="126643"/>
                  </a:cubicBezTo>
                  <a:cubicBezTo>
                    <a:pt x="170856" y="134753"/>
                    <a:pt x="166406" y="143085"/>
                    <a:pt x="161067" y="150861"/>
                  </a:cubicBezTo>
                  <a:cubicBezTo>
                    <a:pt x="158842" y="154083"/>
                    <a:pt x="155839" y="157860"/>
                    <a:pt x="152502" y="161748"/>
                  </a:cubicBezTo>
                  <a:cubicBezTo>
                    <a:pt x="155505" y="163192"/>
                    <a:pt x="158175" y="165192"/>
                    <a:pt x="160400" y="167747"/>
                  </a:cubicBezTo>
                  <a:lnTo>
                    <a:pt x="204115" y="176412"/>
                  </a:lnTo>
                  <a:cubicBezTo>
                    <a:pt x="215461" y="178745"/>
                    <a:pt x="223692" y="188743"/>
                    <a:pt x="223692" y="200407"/>
                  </a:cubicBezTo>
                  <a:lnTo>
                    <a:pt x="223692" y="358044"/>
                  </a:lnTo>
                  <a:cubicBezTo>
                    <a:pt x="223692" y="361710"/>
                    <a:pt x="222913" y="365154"/>
                    <a:pt x="221467" y="368265"/>
                  </a:cubicBezTo>
                  <a:lnTo>
                    <a:pt x="221467" y="385484"/>
                  </a:lnTo>
                  <a:cubicBezTo>
                    <a:pt x="221467" y="397259"/>
                    <a:pt x="211901" y="406813"/>
                    <a:pt x="200110" y="406813"/>
                  </a:cubicBezTo>
                  <a:cubicBezTo>
                    <a:pt x="195772" y="406813"/>
                    <a:pt x="191879" y="405591"/>
                    <a:pt x="188431" y="403369"/>
                  </a:cubicBezTo>
                  <a:lnTo>
                    <a:pt x="188431" y="566561"/>
                  </a:lnTo>
                  <a:cubicBezTo>
                    <a:pt x="188431" y="587668"/>
                    <a:pt x="171301" y="604887"/>
                    <a:pt x="150166" y="604887"/>
                  </a:cubicBezTo>
                  <a:cubicBezTo>
                    <a:pt x="129032" y="604887"/>
                    <a:pt x="111902" y="587668"/>
                    <a:pt x="111902" y="566561"/>
                  </a:cubicBezTo>
                  <a:cubicBezTo>
                    <a:pt x="111902" y="587668"/>
                    <a:pt x="94772" y="604887"/>
                    <a:pt x="73526" y="604887"/>
                  </a:cubicBezTo>
                  <a:cubicBezTo>
                    <a:pt x="52391" y="604887"/>
                    <a:pt x="35261" y="587668"/>
                    <a:pt x="35261" y="566561"/>
                  </a:cubicBezTo>
                  <a:lnTo>
                    <a:pt x="35261" y="403369"/>
                  </a:lnTo>
                  <a:cubicBezTo>
                    <a:pt x="31924" y="405591"/>
                    <a:pt x="27920" y="406813"/>
                    <a:pt x="23582" y="406813"/>
                  </a:cubicBezTo>
                  <a:cubicBezTo>
                    <a:pt x="11791" y="406813"/>
                    <a:pt x="2225" y="397259"/>
                    <a:pt x="2225" y="385484"/>
                  </a:cubicBezTo>
                  <a:lnTo>
                    <a:pt x="2225" y="368265"/>
                  </a:lnTo>
                  <a:cubicBezTo>
                    <a:pt x="779" y="365154"/>
                    <a:pt x="0" y="361710"/>
                    <a:pt x="0" y="358044"/>
                  </a:cubicBezTo>
                  <a:lnTo>
                    <a:pt x="0" y="200296"/>
                  </a:lnTo>
                  <a:cubicBezTo>
                    <a:pt x="0" y="188743"/>
                    <a:pt x="8231" y="178745"/>
                    <a:pt x="19577" y="176412"/>
                  </a:cubicBezTo>
                  <a:lnTo>
                    <a:pt x="62625" y="167747"/>
                  </a:lnTo>
                  <a:cubicBezTo>
                    <a:pt x="64850" y="165192"/>
                    <a:pt x="67519" y="163192"/>
                    <a:pt x="70522" y="161748"/>
                  </a:cubicBezTo>
                  <a:cubicBezTo>
                    <a:pt x="67074" y="157971"/>
                    <a:pt x="64182" y="154083"/>
                    <a:pt x="61957" y="150861"/>
                  </a:cubicBezTo>
                  <a:cubicBezTo>
                    <a:pt x="56618" y="143085"/>
                    <a:pt x="52169" y="134753"/>
                    <a:pt x="49054" y="126643"/>
                  </a:cubicBezTo>
                  <a:cubicBezTo>
                    <a:pt x="47497" y="123311"/>
                    <a:pt x="46273" y="119867"/>
                    <a:pt x="45161" y="116534"/>
                  </a:cubicBezTo>
                  <a:cubicBezTo>
                    <a:pt x="41045" y="113090"/>
                    <a:pt x="38598" y="107869"/>
                    <a:pt x="38598" y="102426"/>
                  </a:cubicBezTo>
                  <a:lnTo>
                    <a:pt x="38598" y="89095"/>
                  </a:lnTo>
                  <a:cubicBezTo>
                    <a:pt x="38598" y="85318"/>
                    <a:pt x="39822" y="81541"/>
                    <a:pt x="42047" y="78430"/>
                  </a:cubicBezTo>
                  <a:lnTo>
                    <a:pt x="42047" y="59656"/>
                  </a:lnTo>
                  <a:cubicBezTo>
                    <a:pt x="42047" y="26773"/>
                    <a:pt x="68854" y="0"/>
                    <a:pt x="101779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4" name="组合 23"/>
          <p:cNvGrpSpPr/>
          <p:nvPr/>
        </p:nvGrpSpPr>
        <p:grpSpPr>
          <a:xfrm>
            <a:off x="8155336" y="3658781"/>
            <a:ext cx="1389322" cy="1355064"/>
            <a:chOff x="8878358" y="3658781"/>
            <a:chExt cx="1389322" cy="1355064"/>
          </a:xfrm>
        </p:grpSpPr>
        <p:sp>
          <p:nvSpPr>
            <p:cNvPr id="8" name="流程图: 联系 7"/>
            <p:cNvSpPr/>
            <p:nvPr/>
          </p:nvSpPr>
          <p:spPr>
            <a:xfrm flipH="1">
              <a:off x="8878358" y="3658781"/>
              <a:ext cx="1389322" cy="135506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28575">
              <a:solidFill>
                <a:schemeClr val="bg2">
                  <a:lumMod val="90000"/>
                  <a:alpha val="48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9" name="pie-chart-finances_70959"/>
            <p:cNvSpPr>
              <a:spLocks noChangeAspect="1"/>
            </p:cNvSpPr>
            <p:nvPr/>
          </p:nvSpPr>
          <p:spPr bwMode="auto">
            <a:xfrm>
              <a:off x="9126801" y="3883734"/>
              <a:ext cx="892436" cy="905159"/>
            </a:xfrm>
            <a:custGeom>
              <a:avLst/>
              <a:gdLst>
                <a:gd name="connsiteX0" fmla="*/ 258088 w 598959"/>
                <a:gd name="connsiteY0" fmla="*/ 92158 h 607498"/>
                <a:gd name="connsiteX1" fmla="*/ 277249 w 598959"/>
                <a:gd name="connsiteY1" fmla="*/ 111423 h 607498"/>
                <a:gd name="connsiteX2" fmla="*/ 277249 w 598959"/>
                <a:gd name="connsiteY2" fmla="*/ 338829 h 607498"/>
                <a:gd name="connsiteX3" fmla="*/ 496623 w 598959"/>
                <a:gd name="connsiteY3" fmla="*/ 338829 h 607498"/>
                <a:gd name="connsiteX4" fmla="*/ 510440 w 598959"/>
                <a:gd name="connsiteY4" fmla="*/ 344686 h 607498"/>
                <a:gd name="connsiteX5" fmla="*/ 515915 w 598959"/>
                <a:gd name="connsiteY5" fmla="*/ 358745 h 607498"/>
                <a:gd name="connsiteX6" fmla="*/ 437446 w 598959"/>
                <a:gd name="connsiteY6" fmla="*/ 534864 h 607498"/>
                <a:gd name="connsiteX7" fmla="*/ 258088 w 598959"/>
                <a:gd name="connsiteY7" fmla="*/ 607498 h 607498"/>
                <a:gd name="connsiteX8" fmla="*/ 0 w 598959"/>
                <a:gd name="connsiteY8" fmla="*/ 349763 h 607498"/>
                <a:gd name="connsiteX9" fmla="*/ 258088 w 598959"/>
                <a:gd name="connsiteY9" fmla="*/ 92158 h 607498"/>
                <a:gd name="connsiteX10" fmla="*/ 340858 w 598959"/>
                <a:gd name="connsiteY10" fmla="*/ 0 h 607498"/>
                <a:gd name="connsiteX11" fmla="*/ 598959 w 598959"/>
                <a:gd name="connsiteY11" fmla="*/ 257628 h 607498"/>
                <a:gd name="connsiteX12" fmla="*/ 598698 w 598959"/>
                <a:gd name="connsiteY12" fmla="*/ 266610 h 607498"/>
                <a:gd name="connsiteX13" fmla="*/ 579406 w 598959"/>
                <a:gd name="connsiteY13" fmla="*/ 285226 h 607498"/>
                <a:gd name="connsiteX14" fmla="*/ 340858 w 598959"/>
                <a:gd name="connsiteY14" fmla="*/ 285226 h 607498"/>
                <a:gd name="connsiteX15" fmla="*/ 321566 w 598959"/>
                <a:gd name="connsiteY15" fmla="*/ 265959 h 607498"/>
                <a:gd name="connsiteX16" fmla="*/ 321566 w 598959"/>
                <a:gd name="connsiteY16" fmla="*/ 19267 h 607498"/>
                <a:gd name="connsiteX17" fmla="*/ 340858 w 598959"/>
                <a:gd name="connsiteY17" fmla="*/ 0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8959" h="607498">
                  <a:moveTo>
                    <a:pt x="258088" y="92158"/>
                  </a:moveTo>
                  <a:cubicBezTo>
                    <a:pt x="268646" y="92158"/>
                    <a:pt x="277249" y="100749"/>
                    <a:pt x="277249" y="111423"/>
                  </a:cubicBezTo>
                  <a:lnTo>
                    <a:pt x="277249" y="338829"/>
                  </a:lnTo>
                  <a:lnTo>
                    <a:pt x="496623" y="338829"/>
                  </a:lnTo>
                  <a:cubicBezTo>
                    <a:pt x="501837" y="338829"/>
                    <a:pt x="506790" y="340911"/>
                    <a:pt x="510440" y="344686"/>
                  </a:cubicBezTo>
                  <a:cubicBezTo>
                    <a:pt x="514090" y="348461"/>
                    <a:pt x="516045" y="353538"/>
                    <a:pt x="515915" y="358745"/>
                  </a:cubicBezTo>
                  <a:cubicBezTo>
                    <a:pt x="513568" y="425652"/>
                    <a:pt x="485804" y="488263"/>
                    <a:pt x="437446" y="534864"/>
                  </a:cubicBezTo>
                  <a:cubicBezTo>
                    <a:pt x="389087" y="581725"/>
                    <a:pt x="325347" y="607498"/>
                    <a:pt x="258088" y="607498"/>
                  </a:cubicBezTo>
                  <a:cubicBezTo>
                    <a:pt x="115748" y="607498"/>
                    <a:pt x="0" y="491908"/>
                    <a:pt x="0" y="349763"/>
                  </a:cubicBezTo>
                  <a:cubicBezTo>
                    <a:pt x="0" y="207748"/>
                    <a:pt x="115748" y="92158"/>
                    <a:pt x="258088" y="92158"/>
                  </a:cubicBezTo>
                  <a:close/>
                  <a:moveTo>
                    <a:pt x="340858" y="0"/>
                  </a:moveTo>
                  <a:cubicBezTo>
                    <a:pt x="483205" y="0"/>
                    <a:pt x="598959" y="115601"/>
                    <a:pt x="598959" y="257628"/>
                  </a:cubicBezTo>
                  <a:cubicBezTo>
                    <a:pt x="598959" y="260361"/>
                    <a:pt x="598829" y="263225"/>
                    <a:pt x="598698" y="266610"/>
                  </a:cubicBezTo>
                  <a:cubicBezTo>
                    <a:pt x="598438" y="277025"/>
                    <a:pt x="589834" y="285226"/>
                    <a:pt x="579406" y="285226"/>
                  </a:cubicBezTo>
                  <a:lnTo>
                    <a:pt x="340858" y="285226"/>
                  </a:lnTo>
                  <a:cubicBezTo>
                    <a:pt x="330169" y="285226"/>
                    <a:pt x="321566" y="276634"/>
                    <a:pt x="321566" y="265959"/>
                  </a:cubicBezTo>
                  <a:lnTo>
                    <a:pt x="321566" y="19267"/>
                  </a:lnTo>
                  <a:cubicBezTo>
                    <a:pt x="321566" y="8592"/>
                    <a:pt x="330169" y="0"/>
                    <a:pt x="340858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9" name="ïṣľîḓè"/>
          <p:cNvGrpSpPr/>
          <p:nvPr/>
        </p:nvGrpSpPr>
        <p:grpSpPr>
          <a:xfrm>
            <a:off x="6782423" y="1849171"/>
            <a:ext cx="4441160" cy="1152682"/>
            <a:chOff x="673100" y="2130761"/>
            <a:chExt cx="3110006" cy="1301058"/>
          </a:xfrm>
        </p:grpSpPr>
        <p:sp>
          <p:nvSpPr>
            <p:cNvPr id="30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1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2" name="ïṣľîḓè"/>
          <p:cNvGrpSpPr/>
          <p:nvPr/>
        </p:nvGrpSpPr>
        <p:grpSpPr>
          <a:xfrm>
            <a:off x="3706881" y="4546467"/>
            <a:ext cx="4441160" cy="1152682"/>
            <a:chOff x="673100" y="2130761"/>
            <a:chExt cx="3110006" cy="1301058"/>
          </a:xfrm>
        </p:grpSpPr>
        <p:sp>
          <p:nvSpPr>
            <p:cNvPr id="33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4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3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586040" y="616681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</a:t>
            </a:r>
            <a:r>
              <a:rPr lang="zh-CN" altLang="en-US" sz="3600" dirty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73621" y="1247545"/>
            <a:ext cx="33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the position you like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联系 10"/>
          <p:cNvSpPr/>
          <p:nvPr/>
        </p:nvSpPr>
        <p:spPr>
          <a:xfrm flipH="1">
            <a:off x="1290450" y="1301522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流程图: 联系 11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流程图: 联系 12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744928" y="2623792"/>
            <a:ext cx="1382232" cy="1348148"/>
            <a:chOff x="7212764" y="3006564"/>
            <a:chExt cx="1382232" cy="1348148"/>
          </a:xfrm>
        </p:grpSpPr>
        <p:sp>
          <p:nvSpPr>
            <p:cNvPr id="7" name="流程图: 联系 6"/>
            <p:cNvSpPr/>
            <p:nvPr/>
          </p:nvSpPr>
          <p:spPr>
            <a:xfrm flipH="1">
              <a:off x="7212764" y="3006564"/>
              <a:ext cx="1382232" cy="134814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28575">
              <a:solidFill>
                <a:schemeClr val="bg2">
                  <a:lumMod val="90000"/>
                  <a:alpha val="48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4" name="businessman-closeup_46841"/>
            <p:cNvSpPr>
              <a:spLocks noChangeAspect="1"/>
            </p:cNvSpPr>
            <p:nvPr/>
          </p:nvSpPr>
          <p:spPr bwMode="auto">
            <a:xfrm>
              <a:off x="7514920" y="3289312"/>
              <a:ext cx="777921" cy="782653"/>
            </a:xfrm>
            <a:custGeom>
              <a:avLst/>
              <a:gdLst>
                <a:gd name="T0" fmla="*/ 4170 w 5984"/>
                <a:gd name="T1" fmla="*/ 1179 h 6029"/>
                <a:gd name="T2" fmla="*/ 2992 w 5984"/>
                <a:gd name="T3" fmla="*/ 2357 h 6029"/>
                <a:gd name="T4" fmla="*/ 1813 w 5984"/>
                <a:gd name="T5" fmla="*/ 1179 h 6029"/>
                <a:gd name="T6" fmla="*/ 2992 w 5984"/>
                <a:gd name="T7" fmla="*/ 0 h 6029"/>
                <a:gd name="T8" fmla="*/ 4170 w 5984"/>
                <a:gd name="T9" fmla="*/ 1179 h 6029"/>
                <a:gd name="T10" fmla="*/ 2992 w 5984"/>
                <a:gd name="T11" fmla="*/ 3173 h 6029"/>
                <a:gd name="T12" fmla="*/ 3210 w 5984"/>
                <a:gd name="T13" fmla="*/ 3119 h 6029"/>
                <a:gd name="T14" fmla="*/ 3354 w 5984"/>
                <a:gd name="T15" fmla="*/ 2811 h 6029"/>
                <a:gd name="T16" fmla="*/ 2992 w 5984"/>
                <a:gd name="T17" fmla="*/ 2666 h 6029"/>
                <a:gd name="T18" fmla="*/ 2629 w 5984"/>
                <a:gd name="T19" fmla="*/ 2811 h 6029"/>
                <a:gd name="T20" fmla="*/ 2774 w 5984"/>
                <a:gd name="T21" fmla="*/ 3119 h 6029"/>
                <a:gd name="T22" fmla="*/ 2992 w 5984"/>
                <a:gd name="T23" fmla="*/ 3173 h 6029"/>
                <a:gd name="T24" fmla="*/ 5984 w 5984"/>
                <a:gd name="T25" fmla="*/ 6029 h 6029"/>
                <a:gd name="T26" fmla="*/ 4986 w 5984"/>
                <a:gd name="T27" fmla="*/ 6029 h 6029"/>
                <a:gd name="T28" fmla="*/ 4669 w 5984"/>
                <a:gd name="T29" fmla="*/ 4669 h 6029"/>
                <a:gd name="T30" fmla="*/ 4578 w 5984"/>
                <a:gd name="T31" fmla="*/ 6029 h 6029"/>
                <a:gd name="T32" fmla="*/ 2992 w 5984"/>
                <a:gd name="T33" fmla="*/ 6029 h 6029"/>
                <a:gd name="T34" fmla="*/ 1405 w 5984"/>
                <a:gd name="T35" fmla="*/ 6029 h 6029"/>
                <a:gd name="T36" fmla="*/ 1314 w 5984"/>
                <a:gd name="T37" fmla="*/ 4669 h 6029"/>
                <a:gd name="T38" fmla="*/ 997 w 5984"/>
                <a:gd name="T39" fmla="*/ 6029 h 6029"/>
                <a:gd name="T40" fmla="*/ 0 w 5984"/>
                <a:gd name="T41" fmla="*/ 6029 h 6029"/>
                <a:gd name="T42" fmla="*/ 571 w 5984"/>
                <a:gd name="T43" fmla="*/ 3479 h 6029"/>
                <a:gd name="T44" fmla="*/ 1173 w 5984"/>
                <a:gd name="T45" fmla="*/ 2919 h 6029"/>
                <a:gd name="T46" fmla="*/ 2221 w 5984"/>
                <a:gd name="T47" fmla="*/ 2765 h 6029"/>
                <a:gd name="T48" fmla="*/ 2747 w 5984"/>
                <a:gd name="T49" fmla="*/ 3971 h 6029"/>
                <a:gd name="T50" fmla="*/ 2807 w 5984"/>
                <a:gd name="T51" fmla="*/ 3370 h 6029"/>
                <a:gd name="T52" fmla="*/ 2844 w 5984"/>
                <a:gd name="T53" fmla="*/ 3337 h 6029"/>
                <a:gd name="T54" fmla="*/ 3140 w 5984"/>
                <a:gd name="T55" fmla="*/ 3337 h 6029"/>
                <a:gd name="T56" fmla="*/ 3176 w 5984"/>
                <a:gd name="T57" fmla="*/ 3369 h 6029"/>
                <a:gd name="T58" fmla="*/ 3243 w 5984"/>
                <a:gd name="T59" fmla="*/ 3956 h 6029"/>
                <a:gd name="T60" fmla="*/ 3762 w 5984"/>
                <a:gd name="T61" fmla="*/ 2765 h 6029"/>
                <a:gd name="T62" fmla="*/ 4810 w 5984"/>
                <a:gd name="T63" fmla="*/ 2919 h 6029"/>
                <a:gd name="T64" fmla="*/ 5413 w 5984"/>
                <a:gd name="T65" fmla="*/ 3479 h 6029"/>
                <a:gd name="T66" fmla="*/ 5984 w 5984"/>
                <a:gd name="T67" fmla="*/ 6029 h 6029"/>
                <a:gd name="T68" fmla="*/ 4352 w 5984"/>
                <a:gd name="T69" fmla="*/ 4397 h 6029"/>
                <a:gd name="T70" fmla="*/ 4170 w 5984"/>
                <a:gd name="T71" fmla="*/ 4035 h 6029"/>
                <a:gd name="T72" fmla="*/ 3626 w 5984"/>
                <a:gd name="T73" fmla="*/ 4397 h 6029"/>
                <a:gd name="T74" fmla="*/ 4352 w 5984"/>
                <a:gd name="T75" fmla="*/ 4397 h 6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84" h="6029">
                  <a:moveTo>
                    <a:pt x="4170" y="1179"/>
                  </a:moveTo>
                  <a:cubicBezTo>
                    <a:pt x="4170" y="1830"/>
                    <a:pt x="3643" y="2357"/>
                    <a:pt x="2992" y="2357"/>
                  </a:cubicBezTo>
                  <a:cubicBezTo>
                    <a:pt x="2341" y="2357"/>
                    <a:pt x="1813" y="1830"/>
                    <a:pt x="1813" y="1179"/>
                  </a:cubicBezTo>
                  <a:cubicBezTo>
                    <a:pt x="1813" y="528"/>
                    <a:pt x="2341" y="0"/>
                    <a:pt x="2992" y="0"/>
                  </a:cubicBezTo>
                  <a:cubicBezTo>
                    <a:pt x="3643" y="0"/>
                    <a:pt x="4170" y="528"/>
                    <a:pt x="4170" y="1179"/>
                  </a:cubicBezTo>
                  <a:close/>
                  <a:moveTo>
                    <a:pt x="2992" y="3173"/>
                  </a:moveTo>
                  <a:cubicBezTo>
                    <a:pt x="3064" y="3173"/>
                    <a:pt x="3155" y="3173"/>
                    <a:pt x="3210" y="3119"/>
                  </a:cubicBezTo>
                  <a:cubicBezTo>
                    <a:pt x="3264" y="3065"/>
                    <a:pt x="3354" y="2919"/>
                    <a:pt x="3354" y="2811"/>
                  </a:cubicBezTo>
                  <a:cubicBezTo>
                    <a:pt x="3355" y="2684"/>
                    <a:pt x="3133" y="2666"/>
                    <a:pt x="2992" y="2666"/>
                  </a:cubicBezTo>
                  <a:cubicBezTo>
                    <a:pt x="2850" y="2666"/>
                    <a:pt x="2629" y="2684"/>
                    <a:pt x="2629" y="2811"/>
                  </a:cubicBezTo>
                  <a:cubicBezTo>
                    <a:pt x="2629" y="2919"/>
                    <a:pt x="2719" y="3065"/>
                    <a:pt x="2774" y="3119"/>
                  </a:cubicBezTo>
                  <a:cubicBezTo>
                    <a:pt x="2828" y="3173"/>
                    <a:pt x="2919" y="3173"/>
                    <a:pt x="2992" y="3173"/>
                  </a:cubicBezTo>
                  <a:close/>
                  <a:moveTo>
                    <a:pt x="5984" y="6029"/>
                  </a:moveTo>
                  <a:lnTo>
                    <a:pt x="4986" y="6029"/>
                  </a:lnTo>
                  <a:lnTo>
                    <a:pt x="4669" y="4669"/>
                  </a:lnTo>
                  <a:lnTo>
                    <a:pt x="4578" y="6029"/>
                  </a:lnTo>
                  <a:lnTo>
                    <a:pt x="2992" y="6029"/>
                  </a:lnTo>
                  <a:lnTo>
                    <a:pt x="1405" y="6029"/>
                  </a:lnTo>
                  <a:lnTo>
                    <a:pt x="1314" y="4669"/>
                  </a:lnTo>
                  <a:lnTo>
                    <a:pt x="997" y="6029"/>
                  </a:lnTo>
                  <a:lnTo>
                    <a:pt x="0" y="6029"/>
                  </a:lnTo>
                  <a:lnTo>
                    <a:pt x="571" y="3479"/>
                  </a:lnTo>
                  <a:cubicBezTo>
                    <a:pt x="636" y="3185"/>
                    <a:pt x="876" y="2963"/>
                    <a:pt x="1173" y="2919"/>
                  </a:cubicBezTo>
                  <a:lnTo>
                    <a:pt x="2221" y="2765"/>
                  </a:lnTo>
                  <a:lnTo>
                    <a:pt x="2747" y="3971"/>
                  </a:lnTo>
                  <a:lnTo>
                    <a:pt x="2807" y="3370"/>
                  </a:lnTo>
                  <a:cubicBezTo>
                    <a:pt x="2809" y="3351"/>
                    <a:pt x="2825" y="3337"/>
                    <a:pt x="2844" y="3337"/>
                  </a:cubicBezTo>
                  <a:lnTo>
                    <a:pt x="3140" y="3337"/>
                  </a:lnTo>
                  <a:cubicBezTo>
                    <a:pt x="3159" y="3337"/>
                    <a:pt x="3174" y="3351"/>
                    <a:pt x="3176" y="3369"/>
                  </a:cubicBezTo>
                  <a:lnTo>
                    <a:pt x="3243" y="3956"/>
                  </a:lnTo>
                  <a:lnTo>
                    <a:pt x="3762" y="2765"/>
                  </a:lnTo>
                  <a:lnTo>
                    <a:pt x="4810" y="2919"/>
                  </a:lnTo>
                  <a:cubicBezTo>
                    <a:pt x="5108" y="2963"/>
                    <a:pt x="5347" y="3185"/>
                    <a:pt x="5413" y="3479"/>
                  </a:cubicBezTo>
                  <a:lnTo>
                    <a:pt x="5984" y="6029"/>
                  </a:lnTo>
                  <a:close/>
                  <a:moveTo>
                    <a:pt x="4352" y="4397"/>
                  </a:moveTo>
                  <a:lnTo>
                    <a:pt x="4170" y="4035"/>
                  </a:lnTo>
                  <a:lnTo>
                    <a:pt x="3626" y="4397"/>
                  </a:lnTo>
                  <a:lnTo>
                    <a:pt x="4352" y="4397"/>
                  </a:ln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1" name="组合 20"/>
          <p:cNvGrpSpPr/>
          <p:nvPr/>
        </p:nvGrpSpPr>
        <p:grpSpPr>
          <a:xfrm>
            <a:off x="4271975" y="2623792"/>
            <a:ext cx="1389322" cy="1355064"/>
            <a:chOff x="3697820" y="3006650"/>
            <a:chExt cx="1389322" cy="1355064"/>
          </a:xfrm>
        </p:grpSpPr>
        <p:sp>
          <p:nvSpPr>
            <p:cNvPr id="2" name="流程图: 联系 1"/>
            <p:cNvSpPr/>
            <p:nvPr/>
          </p:nvSpPr>
          <p:spPr>
            <a:xfrm flipH="1">
              <a:off x="3697820" y="3006650"/>
              <a:ext cx="1389322" cy="135506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28575">
              <a:solidFill>
                <a:schemeClr val="bg2">
                  <a:lumMod val="90000"/>
                  <a:alpha val="48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7" name="agreement_126444"/>
            <p:cNvSpPr>
              <a:spLocks noChangeAspect="1"/>
            </p:cNvSpPr>
            <p:nvPr/>
          </p:nvSpPr>
          <p:spPr bwMode="auto">
            <a:xfrm>
              <a:off x="3954753" y="3296413"/>
              <a:ext cx="875456" cy="775539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2" name="组合 21"/>
          <p:cNvGrpSpPr/>
          <p:nvPr/>
        </p:nvGrpSpPr>
        <p:grpSpPr>
          <a:xfrm>
            <a:off x="5455563" y="2530548"/>
            <a:ext cx="1558898" cy="1520458"/>
            <a:chOff x="5370504" y="1988288"/>
            <a:chExt cx="1558898" cy="1520458"/>
          </a:xfrm>
        </p:grpSpPr>
        <p:sp>
          <p:nvSpPr>
            <p:cNvPr id="5" name="流程图: 联系 4"/>
            <p:cNvSpPr/>
            <p:nvPr/>
          </p:nvSpPr>
          <p:spPr>
            <a:xfrm flipH="1">
              <a:off x="5370504" y="1988288"/>
              <a:ext cx="1558898" cy="152045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28575">
              <a:solidFill>
                <a:schemeClr val="bg2">
                  <a:lumMod val="90000"/>
                  <a:alpha val="48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8" name="global-management_70654"/>
            <p:cNvSpPr>
              <a:spLocks noChangeAspect="1"/>
            </p:cNvSpPr>
            <p:nvPr/>
          </p:nvSpPr>
          <p:spPr bwMode="auto">
            <a:xfrm>
              <a:off x="5803201" y="2364838"/>
              <a:ext cx="693504" cy="767358"/>
            </a:xfrm>
            <a:custGeom>
              <a:avLst/>
              <a:gdLst>
                <a:gd name="connsiteX0" fmla="*/ 481589 w 546670"/>
                <a:gd name="connsiteY0" fmla="*/ 391913 h 604887"/>
                <a:gd name="connsiteX1" fmla="*/ 451551 w 546670"/>
                <a:gd name="connsiteY1" fmla="*/ 406688 h 604887"/>
                <a:gd name="connsiteX2" fmla="*/ 375678 w 546670"/>
                <a:gd name="connsiteY2" fmla="*/ 429906 h 604887"/>
                <a:gd name="connsiteX3" fmla="*/ 352427 w 546670"/>
                <a:gd name="connsiteY3" fmla="*/ 505670 h 604887"/>
                <a:gd name="connsiteX4" fmla="*/ 337631 w 546670"/>
                <a:gd name="connsiteY4" fmla="*/ 535554 h 604887"/>
                <a:gd name="connsiteX5" fmla="*/ 481589 w 546670"/>
                <a:gd name="connsiteY5" fmla="*/ 391913 h 604887"/>
                <a:gd name="connsiteX6" fmla="*/ 384133 w 546670"/>
                <a:gd name="connsiteY6" fmla="*/ 226609 h 604887"/>
                <a:gd name="connsiteX7" fmla="*/ 388361 w 546670"/>
                <a:gd name="connsiteY7" fmla="*/ 302373 h 604887"/>
                <a:gd name="connsiteX8" fmla="*/ 384133 w 546670"/>
                <a:gd name="connsiteY8" fmla="*/ 378137 h 604887"/>
                <a:gd name="connsiteX9" fmla="*/ 432639 w 546670"/>
                <a:gd name="connsiteY9" fmla="*/ 362029 h 604887"/>
                <a:gd name="connsiteX10" fmla="*/ 498165 w 546670"/>
                <a:gd name="connsiteY10" fmla="*/ 302373 h 604887"/>
                <a:gd name="connsiteX11" fmla="*/ 432639 w 546670"/>
                <a:gd name="connsiteY11" fmla="*/ 242717 h 604887"/>
                <a:gd name="connsiteX12" fmla="*/ 384133 w 546670"/>
                <a:gd name="connsiteY12" fmla="*/ 226609 h 604887"/>
                <a:gd name="connsiteX13" fmla="*/ 135706 w 546670"/>
                <a:gd name="connsiteY13" fmla="*/ 175523 h 604887"/>
                <a:gd name="connsiteX14" fmla="*/ 126473 w 546670"/>
                <a:gd name="connsiteY14" fmla="*/ 178856 h 604887"/>
                <a:gd name="connsiteX15" fmla="*/ 123248 w 546670"/>
                <a:gd name="connsiteY15" fmla="*/ 182633 h 604887"/>
                <a:gd name="connsiteX16" fmla="*/ 123248 w 546670"/>
                <a:gd name="connsiteY16" fmla="*/ 192075 h 604887"/>
                <a:gd name="connsiteX17" fmla="*/ 121801 w 546670"/>
                <a:gd name="connsiteY17" fmla="*/ 193075 h 604887"/>
                <a:gd name="connsiteX18" fmla="*/ 120912 w 546670"/>
                <a:gd name="connsiteY18" fmla="*/ 196075 h 604887"/>
                <a:gd name="connsiteX19" fmla="*/ 122914 w 546670"/>
                <a:gd name="connsiteY19" fmla="*/ 216404 h 604887"/>
                <a:gd name="connsiteX20" fmla="*/ 125695 w 546670"/>
                <a:gd name="connsiteY20" fmla="*/ 219737 h 604887"/>
                <a:gd name="connsiteX21" fmla="*/ 126807 w 546670"/>
                <a:gd name="connsiteY21" fmla="*/ 219848 h 604887"/>
                <a:gd name="connsiteX22" fmla="*/ 129810 w 546670"/>
                <a:gd name="connsiteY22" fmla="*/ 218293 h 604887"/>
                <a:gd name="connsiteX23" fmla="*/ 140600 w 546670"/>
                <a:gd name="connsiteY23" fmla="*/ 204073 h 604887"/>
                <a:gd name="connsiteX24" fmla="*/ 141379 w 546670"/>
                <a:gd name="connsiteY24" fmla="*/ 201740 h 604887"/>
                <a:gd name="connsiteX25" fmla="*/ 141379 w 546670"/>
                <a:gd name="connsiteY25" fmla="*/ 178856 h 604887"/>
                <a:gd name="connsiteX26" fmla="*/ 139488 w 546670"/>
                <a:gd name="connsiteY26" fmla="*/ 175634 h 604887"/>
                <a:gd name="connsiteX27" fmla="*/ 135706 w 546670"/>
                <a:gd name="connsiteY27" fmla="*/ 175523 h 604887"/>
                <a:gd name="connsiteX28" fmla="*/ 87208 w 546670"/>
                <a:gd name="connsiteY28" fmla="*/ 175523 h 604887"/>
                <a:gd name="connsiteX29" fmla="*/ 83537 w 546670"/>
                <a:gd name="connsiteY29" fmla="*/ 175634 h 604887"/>
                <a:gd name="connsiteX30" fmla="*/ 81646 w 546670"/>
                <a:gd name="connsiteY30" fmla="*/ 178856 h 604887"/>
                <a:gd name="connsiteX31" fmla="*/ 81646 w 546670"/>
                <a:gd name="connsiteY31" fmla="*/ 201740 h 604887"/>
                <a:gd name="connsiteX32" fmla="*/ 82425 w 546670"/>
                <a:gd name="connsiteY32" fmla="*/ 204073 h 604887"/>
                <a:gd name="connsiteX33" fmla="*/ 93103 w 546670"/>
                <a:gd name="connsiteY33" fmla="*/ 218293 h 604887"/>
                <a:gd name="connsiteX34" fmla="*/ 96218 w 546670"/>
                <a:gd name="connsiteY34" fmla="*/ 219848 h 604887"/>
                <a:gd name="connsiteX35" fmla="*/ 97219 w 546670"/>
                <a:gd name="connsiteY35" fmla="*/ 219737 h 604887"/>
                <a:gd name="connsiteX36" fmla="*/ 100000 w 546670"/>
                <a:gd name="connsiteY36" fmla="*/ 216404 h 604887"/>
                <a:gd name="connsiteX37" fmla="*/ 102113 w 546670"/>
                <a:gd name="connsiteY37" fmla="*/ 196075 h 604887"/>
                <a:gd name="connsiteX38" fmla="*/ 101112 w 546670"/>
                <a:gd name="connsiteY38" fmla="*/ 193075 h 604887"/>
                <a:gd name="connsiteX39" fmla="*/ 99666 w 546670"/>
                <a:gd name="connsiteY39" fmla="*/ 192075 h 604887"/>
                <a:gd name="connsiteX40" fmla="*/ 99666 w 546670"/>
                <a:gd name="connsiteY40" fmla="*/ 182633 h 604887"/>
                <a:gd name="connsiteX41" fmla="*/ 96551 w 546670"/>
                <a:gd name="connsiteY41" fmla="*/ 178856 h 604887"/>
                <a:gd name="connsiteX42" fmla="*/ 87208 w 546670"/>
                <a:gd name="connsiteY42" fmla="*/ 175523 h 604887"/>
                <a:gd name="connsiteX43" fmla="*/ 93214 w 546670"/>
                <a:gd name="connsiteY43" fmla="*/ 72653 h 604887"/>
                <a:gd name="connsiteX44" fmla="*/ 66629 w 546670"/>
                <a:gd name="connsiteY44" fmla="*/ 79652 h 604887"/>
                <a:gd name="connsiteX45" fmla="*/ 64516 w 546670"/>
                <a:gd name="connsiteY45" fmla="*/ 83096 h 604887"/>
                <a:gd name="connsiteX46" fmla="*/ 64516 w 546670"/>
                <a:gd name="connsiteY46" fmla="*/ 89872 h 604887"/>
                <a:gd name="connsiteX47" fmla="*/ 62959 w 546670"/>
                <a:gd name="connsiteY47" fmla="*/ 89872 h 604887"/>
                <a:gd name="connsiteX48" fmla="*/ 59065 w 546670"/>
                <a:gd name="connsiteY48" fmla="*/ 93761 h 604887"/>
                <a:gd name="connsiteX49" fmla="*/ 59065 w 546670"/>
                <a:gd name="connsiteY49" fmla="*/ 99982 h 604887"/>
                <a:gd name="connsiteX50" fmla="*/ 60845 w 546670"/>
                <a:gd name="connsiteY50" fmla="*/ 103203 h 604887"/>
                <a:gd name="connsiteX51" fmla="*/ 64516 w 546670"/>
                <a:gd name="connsiteY51" fmla="*/ 105647 h 604887"/>
                <a:gd name="connsiteX52" fmla="*/ 64738 w 546670"/>
                <a:gd name="connsiteY52" fmla="*/ 107202 h 604887"/>
                <a:gd name="connsiteX53" fmla="*/ 78531 w 546670"/>
                <a:gd name="connsiteY53" fmla="*/ 138974 h 604887"/>
                <a:gd name="connsiteX54" fmla="*/ 101223 w 546670"/>
                <a:gd name="connsiteY54" fmla="*/ 158526 h 604887"/>
                <a:gd name="connsiteX55" fmla="*/ 121801 w 546670"/>
                <a:gd name="connsiteY55" fmla="*/ 158526 h 604887"/>
                <a:gd name="connsiteX56" fmla="*/ 144493 w 546670"/>
                <a:gd name="connsiteY56" fmla="*/ 138974 h 604887"/>
                <a:gd name="connsiteX57" fmla="*/ 158175 w 546670"/>
                <a:gd name="connsiteY57" fmla="*/ 107202 h 604887"/>
                <a:gd name="connsiteX58" fmla="*/ 158398 w 546670"/>
                <a:gd name="connsiteY58" fmla="*/ 105647 h 604887"/>
                <a:gd name="connsiteX59" fmla="*/ 162179 w 546670"/>
                <a:gd name="connsiteY59" fmla="*/ 103203 h 604887"/>
                <a:gd name="connsiteX60" fmla="*/ 163848 w 546670"/>
                <a:gd name="connsiteY60" fmla="*/ 100093 h 604887"/>
                <a:gd name="connsiteX61" fmla="*/ 163848 w 546670"/>
                <a:gd name="connsiteY61" fmla="*/ 93761 h 604887"/>
                <a:gd name="connsiteX62" fmla="*/ 160066 w 546670"/>
                <a:gd name="connsiteY62" fmla="*/ 89872 h 604887"/>
                <a:gd name="connsiteX63" fmla="*/ 157953 w 546670"/>
                <a:gd name="connsiteY63" fmla="*/ 89872 h 604887"/>
                <a:gd name="connsiteX64" fmla="*/ 156729 w 546670"/>
                <a:gd name="connsiteY64" fmla="*/ 88650 h 604887"/>
                <a:gd name="connsiteX65" fmla="*/ 153058 w 546670"/>
                <a:gd name="connsiteY65" fmla="*/ 88317 h 604887"/>
                <a:gd name="connsiteX66" fmla="*/ 137930 w 546670"/>
                <a:gd name="connsiteY66" fmla="*/ 91761 h 604887"/>
                <a:gd name="connsiteX67" fmla="*/ 114460 w 546670"/>
                <a:gd name="connsiteY67" fmla="*/ 81207 h 604887"/>
                <a:gd name="connsiteX68" fmla="*/ 93214 w 546670"/>
                <a:gd name="connsiteY68" fmla="*/ 72653 h 604887"/>
                <a:gd name="connsiteX69" fmla="*/ 337631 w 546670"/>
                <a:gd name="connsiteY69" fmla="*/ 69193 h 604887"/>
                <a:gd name="connsiteX70" fmla="*/ 352427 w 546670"/>
                <a:gd name="connsiteY70" fmla="*/ 99187 h 604887"/>
                <a:gd name="connsiteX71" fmla="*/ 375678 w 546670"/>
                <a:gd name="connsiteY71" fmla="*/ 174952 h 604887"/>
                <a:gd name="connsiteX72" fmla="*/ 451551 w 546670"/>
                <a:gd name="connsiteY72" fmla="*/ 198059 h 604887"/>
                <a:gd name="connsiteX73" fmla="*/ 481589 w 546670"/>
                <a:gd name="connsiteY73" fmla="*/ 212945 h 604887"/>
                <a:gd name="connsiteX74" fmla="*/ 337631 w 546670"/>
                <a:gd name="connsiteY74" fmla="*/ 69193 h 604887"/>
                <a:gd name="connsiteX75" fmla="*/ 247963 w 546670"/>
                <a:gd name="connsiteY75" fmla="*/ 4093 h 604887"/>
                <a:gd name="connsiteX76" fmla="*/ 546670 w 546670"/>
                <a:gd name="connsiteY76" fmla="*/ 302373 h 604887"/>
                <a:gd name="connsiteX77" fmla="*/ 247963 w 546670"/>
                <a:gd name="connsiteY77" fmla="*/ 600653 h 604887"/>
                <a:gd name="connsiteX78" fmla="*/ 242957 w 546670"/>
                <a:gd name="connsiteY78" fmla="*/ 600653 h 604887"/>
                <a:gd name="connsiteX79" fmla="*/ 242957 w 546670"/>
                <a:gd name="connsiteY79" fmla="*/ 551662 h 604887"/>
                <a:gd name="connsiteX80" fmla="*/ 247963 w 546670"/>
                <a:gd name="connsiteY80" fmla="*/ 552217 h 604887"/>
                <a:gd name="connsiteX81" fmla="*/ 307705 w 546670"/>
                <a:gd name="connsiteY81" fmla="*/ 486674 h 604887"/>
                <a:gd name="connsiteX82" fmla="*/ 323836 w 546670"/>
                <a:gd name="connsiteY82" fmla="*/ 438238 h 604887"/>
                <a:gd name="connsiteX83" fmla="*/ 247963 w 546670"/>
                <a:gd name="connsiteY83" fmla="*/ 442570 h 604887"/>
                <a:gd name="connsiteX84" fmla="*/ 242957 w 546670"/>
                <a:gd name="connsiteY84" fmla="*/ 442570 h 604887"/>
                <a:gd name="connsiteX85" fmla="*/ 242957 w 546670"/>
                <a:gd name="connsiteY85" fmla="*/ 394024 h 604887"/>
                <a:gd name="connsiteX86" fmla="*/ 247963 w 546670"/>
                <a:gd name="connsiteY86" fmla="*/ 394135 h 604887"/>
                <a:gd name="connsiteX87" fmla="*/ 333848 w 546670"/>
                <a:gd name="connsiteY87" fmla="*/ 388136 h 604887"/>
                <a:gd name="connsiteX88" fmla="*/ 339856 w 546670"/>
                <a:gd name="connsiteY88" fmla="*/ 302373 h 604887"/>
                <a:gd name="connsiteX89" fmla="*/ 333848 w 546670"/>
                <a:gd name="connsiteY89" fmla="*/ 216722 h 604887"/>
                <a:gd name="connsiteX90" fmla="*/ 247963 w 546670"/>
                <a:gd name="connsiteY90" fmla="*/ 210723 h 604887"/>
                <a:gd name="connsiteX91" fmla="*/ 242957 w 546670"/>
                <a:gd name="connsiteY91" fmla="*/ 210723 h 604887"/>
                <a:gd name="connsiteX92" fmla="*/ 242957 w 546670"/>
                <a:gd name="connsiteY92" fmla="*/ 162287 h 604887"/>
                <a:gd name="connsiteX93" fmla="*/ 247963 w 546670"/>
                <a:gd name="connsiteY93" fmla="*/ 162176 h 604887"/>
                <a:gd name="connsiteX94" fmla="*/ 323836 w 546670"/>
                <a:gd name="connsiteY94" fmla="*/ 166509 h 604887"/>
                <a:gd name="connsiteX95" fmla="*/ 307705 w 546670"/>
                <a:gd name="connsiteY95" fmla="*/ 118073 h 604887"/>
                <a:gd name="connsiteX96" fmla="*/ 247963 w 546670"/>
                <a:gd name="connsiteY96" fmla="*/ 52640 h 604887"/>
                <a:gd name="connsiteX97" fmla="*/ 242957 w 546670"/>
                <a:gd name="connsiteY97" fmla="*/ 53196 h 604887"/>
                <a:gd name="connsiteX98" fmla="*/ 242957 w 546670"/>
                <a:gd name="connsiteY98" fmla="*/ 4204 h 604887"/>
                <a:gd name="connsiteX99" fmla="*/ 247963 w 546670"/>
                <a:gd name="connsiteY99" fmla="*/ 4093 h 604887"/>
                <a:gd name="connsiteX100" fmla="*/ 101779 w 546670"/>
                <a:gd name="connsiteY100" fmla="*/ 0 h 604887"/>
                <a:gd name="connsiteX101" fmla="*/ 121134 w 546670"/>
                <a:gd name="connsiteY101" fmla="*/ 0 h 604887"/>
                <a:gd name="connsiteX102" fmla="*/ 180978 w 546670"/>
                <a:gd name="connsiteY102" fmla="*/ 59656 h 604887"/>
                <a:gd name="connsiteX103" fmla="*/ 180978 w 546670"/>
                <a:gd name="connsiteY103" fmla="*/ 78430 h 604887"/>
                <a:gd name="connsiteX104" fmla="*/ 184315 w 546670"/>
                <a:gd name="connsiteY104" fmla="*/ 89095 h 604887"/>
                <a:gd name="connsiteX105" fmla="*/ 184315 w 546670"/>
                <a:gd name="connsiteY105" fmla="*/ 102426 h 604887"/>
                <a:gd name="connsiteX106" fmla="*/ 177752 w 546670"/>
                <a:gd name="connsiteY106" fmla="*/ 116534 h 604887"/>
                <a:gd name="connsiteX107" fmla="*/ 173859 w 546670"/>
                <a:gd name="connsiteY107" fmla="*/ 126643 h 604887"/>
                <a:gd name="connsiteX108" fmla="*/ 161067 w 546670"/>
                <a:gd name="connsiteY108" fmla="*/ 150861 h 604887"/>
                <a:gd name="connsiteX109" fmla="*/ 152502 w 546670"/>
                <a:gd name="connsiteY109" fmla="*/ 161748 h 604887"/>
                <a:gd name="connsiteX110" fmla="*/ 160400 w 546670"/>
                <a:gd name="connsiteY110" fmla="*/ 167747 h 604887"/>
                <a:gd name="connsiteX111" fmla="*/ 204115 w 546670"/>
                <a:gd name="connsiteY111" fmla="*/ 176412 h 604887"/>
                <a:gd name="connsiteX112" fmla="*/ 223692 w 546670"/>
                <a:gd name="connsiteY112" fmla="*/ 200407 h 604887"/>
                <a:gd name="connsiteX113" fmla="*/ 223692 w 546670"/>
                <a:gd name="connsiteY113" fmla="*/ 358044 h 604887"/>
                <a:gd name="connsiteX114" fmla="*/ 221467 w 546670"/>
                <a:gd name="connsiteY114" fmla="*/ 368265 h 604887"/>
                <a:gd name="connsiteX115" fmla="*/ 221467 w 546670"/>
                <a:gd name="connsiteY115" fmla="*/ 385484 h 604887"/>
                <a:gd name="connsiteX116" fmla="*/ 200110 w 546670"/>
                <a:gd name="connsiteY116" fmla="*/ 406813 h 604887"/>
                <a:gd name="connsiteX117" fmla="*/ 188431 w 546670"/>
                <a:gd name="connsiteY117" fmla="*/ 403369 h 604887"/>
                <a:gd name="connsiteX118" fmla="*/ 188431 w 546670"/>
                <a:gd name="connsiteY118" fmla="*/ 566561 h 604887"/>
                <a:gd name="connsiteX119" fmla="*/ 150166 w 546670"/>
                <a:gd name="connsiteY119" fmla="*/ 604887 h 604887"/>
                <a:gd name="connsiteX120" fmla="*/ 111902 w 546670"/>
                <a:gd name="connsiteY120" fmla="*/ 566561 h 604887"/>
                <a:gd name="connsiteX121" fmla="*/ 73526 w 546670"/>
                <a:gd name="connsiteY121" fmla="*/ 604887 h 604887"/>
                <a:gd name="connsiteX122" fmla="*/ 35261 w 546670"/>
                <a:gd name="connsiteY122" fmla="*/ 566561 h 604887"/>
                <a:gd name="connsiteX123" fmla="*/ 35261 w 546670"/>
                <a:gd name="connsiteY123" fmla="*/ 403369 h 604887"/>
                <a:gd name="connsiteX124" fmla="*/ 23582 w 546670"/>
                <a:gd name="connsiteY124" fmla="*/ 406813 h 604887"/>
                <a:gd name="connsiteX125" fmla="*/ 2225 w 546670"/>
                <a:gd name="connsiteY125" fmla="*/ 385484 h 604887"/>
                <a:gd name="connsiteX126" fmla="*/ 2225 w 546670"/>
                <a:gd name="connsiteY126" fmla="*/ 368265 h 604887"/>
                <a:gd name="connsiteX127" fmla="*/ 0 w 546670"/>
                <a:gd name="connsiteY127" fmla="*/ 358044 h 604887"/>
                <a:gd name="connsiteX128" fmla="*/ 0 w 546670"/>
                <a:gd name="connsiteY128" fmla="*/ 200296 h 604887"/>
                <a:gd name="connsiteX129" fmla="*/ 19577 w 546670"/>
                <a:gd name="connsiteY129" fmla="*/ 176412 h 604887"/>
                <a:gd name="connsiteX130" fmla="*/ 62625 w 546670"/>
                <a:gd name="connsiteY130" fmla="*/ 167747 h 604887"/>
                <a:gd name="connsiteX131" fmla="*/ 70522 w 546670"/>
                <a:gd name="connsiteY131" fmla="*/ 161748 h 604887"/>
                <a:gd name="connsiteX132" fmla="*/ 61957 w 546670"/>
                <a:gd name="connsiteY132" fmla="*/ 150861 h 604887"/>
                <a:gd name="connsiteX133" fmla="*/ 49054 w 546670"/>
                <a:gd name="connsiteY133" fmla="*/ 126643 h 604887"/>
                <a:gd name="connsiteX134" fmla="*/ 45161 w 546670"/>
                <a:gd name="connsiteY134" fmla="*/ 116534 h 604887"/>
                <a:gd name="connsiteX135" fmla="*/ 38598 w 546670"/>
                <a:gd name="connsiteY135" fmla="*/ 102426 h 604887"/>
                <a:gd name="connsiteX136" fmla="*/ 38598 w 546670"/>
                <a:gd name="connsiteY136" fmla="*/ 89095 h 604887"/>
                <a:gd name="connsiteX137" fmla="*/ 42047 w 546670"/>
                <a:gd name="connsiteY137" fmla="*/ 78430 h 604887"/>
                <a:gd name="connsiteX138" fmla="*/ 42047 w 546670"/>
                <a:gd name="connsiteY138" fmla="*/ 59656 h 604887"/>
                <a:gd name="connsiteX139" fmla="*/ 101779 w 546670"/>
                <a:gd name="connsiteY139" fmla="*/ 0 h 60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46670" h="604887">
                  <a:moveTo>
                    <a:pt x="481589" y="391913"/>
                  </a:moveTo>
                  <a:cubicBezTo>
                    <a:pt x="472466" y="397134"/>
                    <a:pt x="462454" y="402133"/>
                    <a:pt x="451551" y="406688"/>
                  </a:cubicBezTo>
                  <a:cubicBezTo>
                    <a:pt x="428967" y="416242"/>
                    <a:pt x="403269" y="424018"/>
                    <a:pt x="375678" y="429906"/>
                  </a:cubicBezTo>
                  <a:cubicBezTo>
                    <a:pt x="369782" y="457457"/>
                    <a:pt x="361995" y="483008"/>
                    <a:pt x="352427" y="505670"/>
                  </a:cubicBezTo>
                  <a:cubicBezTo>
                    <a:pt x="347866" y="516446"/>
                    <a:pt x="342860" y="526444"/>
                    <a:pt x="337631" y="535554"/>
                  </a:cubicBezTo>
                  <a:cubicBezTo>
                    <a:pt x="403602" y="510225"/>
                    <a:pt x="456112" y="457790"/>
                    <a:pt x="481589" y="391913"/>
                  </a:cubicBezTo>
                  <a:close/>
                  <a:moveTo>
                    <a:pt x="384133" y="226609"/>
                  </a:moveTo>
                  <a:cubicBezTo>
                    <a:pt x="386915" y="251049"/>
                    <a:pt x="388361" y="276489"/>
                    <a:pt x="388361" y="302373"/>
                  </a:cubicBezTo>
                  <a:cubicBezTo>
                    <a:pt x="388361" y="328369"/>
                    <a:pt x="386915" y="353697"/>
                    <a:pt x="384133" y="378137"/>
                  </a:cubicBezTo>
                  <a:cubicBezTo>
                    <a:pt x="401600" y="373694"/>
                    <a:pt x="417842" y="368250"/>
                    <a:pt x="432639" y="362029"/>
                  </a:cubicBezTo>
                  <a:cubicBezTo>
                    <a:pt x="473690" y="344699"/>
                    <a:pt x="498165" y="322370"/>
                    <a:pt x="498165" y="302373"/>
                  </a:cubicBezTo>
                  <a:cubicBezTo>
                    <a:pt x="498165" y="282377"/>
                    <a:pt x="473690" y="260047"/>
                    <a:pt x="432639" y="242717"/>
                  </a:cubicBezTo>
                  <a:cubicBezTo>
                    <a:pt x="417842" y="236496"/>
                    <a:pt x="401600" y="231164"/>
                    <a:pt x="384133" y="226609"/>
                  </a:cubicBezTo>
                  <a:close/>
                  <a:moveTo>
                    <a:pt x="135706" y="175523"/>
                  </a:moveTo>
                  <a:cubicBezTo>
                    <a:pt x="132591" y="177189"/>
                    <a:pt x="129477" y="178300"/>
                    <a:pt x="126473" y="178856"/>
                  </a:cubicBezTo>
                  <a:cubicBezTo>
                    <a:pt x="124582" y="179189"/>
                    <a:pt x="123248" y="180744"/>
                    <a:pt x="123248" y="182633"/>
                  </a:cubicBezTo>
                  <a:lnTo>
                    <a:pt x="123248" y="192075"/>
                  </a:lnTo>
                  <a:cubicBezTo>
                    <a:pt x="122691" y="192298"/>
                    <a:pt x="122246" y="192631"/>
                    <a:pt x="121801" y="193075"/>
                  </a:cubicBezTo>
                  <a:cubicBezTo>
                    <a:pt x="121134" y="193964"/>
                    <a:pt x="120689" y="194964"/>
                    <a:pt x="120912" y="196075"/>
                  </a:cubicBezTo>
                  <a:lnTo>
                    <a:pt x="122914" y="216404"/>
                  </a:lnTo>
                  <a:cubicBezTo>
                    <a:pt x="123136" y="217960"/>
                    <a:pt x="124249" y="219293"/>
                    <a:pt x="125695" y="219737"/>
                  </a:cubicBezTo>
                  <a:cubicBezTo>
                    <a:pt x="126028" y="219737"/>
                    <a:pt x="126473" y="219848"/>
                    <a:pt x="126807" y="219848"/>
                  </a:cubicBezTo>
                  <a:cubicBezTo>
                    <a:pt x="127919" y="219848"/>
                    <a:pt x="129032" y="219293"/>
                    <a:pt x="129810" y="218293"/>
                  </a:cubicBezTo>
                  <a:lnTo>
                    <a:pt x="140600" y="204073"/>
                  </a:lnTo>
                  <a:cubicBezTo>
                    <a:pt x="141045" y="203407"/>
                    <a:pt x="141379" y="202629"/>
                    <a:pt x="141379" y="201740"/>
                  </a:cubicBezTo>
                  <a:lnTo>
                    <a:pt x="141379" y="178856"/>
                  </a:lnTo>
                  <a:cubicBezTo>
                    <a:pt x="141379" y="177523"/>
                    <a:pt x="140600" y="176301"/>
                    <a:pt x="139488" y="175634"/>
                  </a:cubicBezTo>
                  <a:cubicBezTo>
                    <a:pt x="138375" y="174968"/>
                    <a:pt x="136929" y="174856"/>
                    <a:pt x="135706" y="175523"/>
                  </a:cubicBezTo>
                  <a:close/>
                  <a:moveTo>
                    <a:pt x="87208" y="175523"/>
                  </a:moveTo>
                  <a:cubicBezTo>
                    <a:pt x="86095" y="174856"/>
                    <a:pt x="84649" y="174968"/>
                    <a:pt x="83537" y="175634"/>
                  </a:cubicBezTo>
                  <a:cubicBezTo>
                    <a:pt x="82313" y="176301"/>
                    <a:pt x="81646" y="177523"/>
                    <a:pt x="81646" y="178856"/>
                  </a:cubicBezTo>
                  <a:lnTo>
                    <a:pt x="81646" y="201740"/>
                  </a:lnTo>
                  <a:cubicBezTo>
                    <a:pt x="81646" y="202629"/>
                    <a:pt x="81868" y="203407"/>
                    <a:pt x="82425" y="204073"/>
                  </a:cubicBezTo>
                  <a:lnTo>
                    <a:pt x="93103" y="218293"/>
                  </a:lnTo>
                  <a:cubicBezTo>
                    <a:pt x="93882" y="219293"/>
                    <a:pt x="94994" y="219848"/>
                    <a:pt x="96218" y="219848"/>
                  </a:cubicBezTo>
                  <a:cubicBezTo>
                    <a:pt x="96551" y="219848"/>
                    <a:pt x="96885" y="219848"/>
                    <a:pt x="97219" y="219737"/>
                  </a:cubicBezTo>
                  <a:cubicBezTo>
                    <a:pt x="98776" y="219293"/>
                    <a:pt x="99888" y="217960"/>
                    <a:pt x="100000" y="216404"/>
                  </a:cubicBezTo>
                  <a:lnTo>
                    <a:pt x="102113" y="196075"/>
                  </a:lnTo>
                  <a:cubicBezTo>
                    <a:pt x="102224" y="194964"/>
                    <a:pt x="101891" y="193964"/>
                    <a:pt x="101112" y="193075"/>
                  </a:cubicBezTo>
                  <a:cubicBezTo>
                    <a:pt x="100778" y="192631"/>
                    <a:pt x="100222" y="192298"/>
                    <a:pt x="99666" y="192075"/>
                  </a:cubicBezTo>
                  <a:lnTo>
                    <a:pt x="99666" y="182633"/>
                  </a:lnTo>
                  <a:cubicBezTo>
                    <a:pt x="99666" y="180744"/>
                    <a:pt x="98331" y="179189"/>
                    <a:pt x="96551" y="178856"/>
                  </a:cubicBezTo>
                  <a:cubicBezTo>
                    <a:pt x="93548" y="178300"/>
                    <a:pt x="90433" y="177189"/>
                    <a:pt x="87208" y="175523"/>
                  </a:cubicBezTo>
                  <a:close/>
                  <a:moveTo>
                    <a:pt x="93214" y="72653"/>
                  </a:moveTo>
                  <a:cubicBezTo>
                    <a:pt x="82313" y="72653"/>
                    <a:pt x="71857" y="77097"/>
                    <a:pt x="66629" y="79652"/>
                  </a:cubicBezTo>
                  <a:cubicBezTo>
                    <a:pt x="65294" y="80319"/>
                    <a:pt x="64516" y="81652"/>
                    <a:pt x="64516" y="83096"/>
                  </a:cubicBezTo>
                  <a:lnTo>
                    <a:pt x="64516" y="89872"/>
                  </a:lnTo>
                  <a:lnTo>
                    <a:pt x="62959" y="89872"/>
                  </a:lnTo>
                  <a:cubicBezTo>
                    <a:pt x="60845" y="89872"/>
                    <a:pt x="59065" y="91650"/>
                    <a:pt x="59065" y="93761"/>
                  </a:cubicBezTo>
                  <a:lnTo>
                    <a:pt x="59065" y="99982"/>
                  </a:lnTo>
                  <a:cubicBezTo>
                    <a:pt x="59065" y="101315"/>
                    <a:pt x="59733" y="102537"/>
                    <a:pt x="60845" y="103203"/>
                  </a:cubicBezTo>
                  <a:lnTo>
                    <a:pt x="64516" y="105647"/>
                  </a:lnTo>
                  <a:lnTo>
                    <a:pt x="64738" y="107202"/>
                  </a:lnTo>
                  <a:cubicBezTo>
                    <a:pt x="65962" y="116423"/>
                    <a:pt x="71079" y="128199"/>
                    <a:pt x="78531" y="138974"/>
                  </a:cubicBezTo>
                  <a:cubicBezTo>
                    <a:pt x="87875" y="152527"/>
                    <a:pt x="96663" y="158526"/>
                    <a:pt x="101223" y="158526"/>
                  </a:cubicBezTo>
                  <a:lnTo>
                    <a:pt x="121801" y="158526"/>
                  </a:lnTo>
                  <a:cubicBezTo>
                    <a:pt x="126362" y="158526"/>
                    <a:pt x="135150" y="152527"/>
                    <a:pt x="144493" y="138974"/>
                  </a:cubicBezTo>
                  <a:cubicBezTo>
                    <a:pt x="151835" y="128199"/>
                    <a:pt x="156951" y="116423"/>
                    <a:pt x="158175" y="107202"/>
                  </a:cubicBezTo>
                  <a:lnTo>
                    <a:pt x="158398" y="105647"/>
                  </a:lnTo>
                  <a:lnTo>
                    <a:pt x="162179" y="103203"/>
                  </a:lnTo>
                  <a:cubicBezTo>
                    <a:pt x="163181" y="102537"/>
                    <a:pt x="163848" y="101315"/>
                    <a:pt x="163848" y="100093"/>
                  </a:cubicBezTo>
                  <a:lnTo>
                    <a:pt x="163848" y="93761"/>
                  </a:lnTo>
                  <a:cubicBezTo>
                    <a:pt x="163848" y="91650"/>
                    <a:pt x="162179" y="89872"/>
                    <a:pt x="160066" y="89872"/>
                  </a:cubicBezTo>
                  <a:lnTo>
                    <a:pt x="157953" y="89872"/>
                  </a:lnTo>
                  <a:cubicBezTo>
                    <a:pt x="157619" y="89428"/>
                    <a:pt x="157285" y="88984"/>
                    <a:pt x="156729" y="88650"/>
                  </a:cubicBezTo>
                  <a:cubicBezTo>
                    <a:pt x="155617" y="87984"/>
                    <a:pt x="154282" y="87873"/>
                    <a:pt x="153058" y="88317"/>
                  </a:cubicBezTo>
                  <a:cubicBezTo>
                    <a:pt x="147942" y="90650"/>
                    <a:pt x="142825" y="91761"/>
                    <a:pt x="137930" y="91761"/>
                  </a:cubicBezTo>
                  <a:cubicBezTo>
                    <a:pt x="129254" y="91761"/>
                    <a:pt x="121357" y="88206"/>
                    <a:pt x="114460" y="81207"/>
                  </a:cubicBezTo>
                  <a:cubicBezTo>
                    <a:pt x="109010" y="75542"/>
                    <a:pt x="101779" y="72653"/>
                    <a:pt x="93214" y="72653"/>
                  </a:cubicBezTo>
                  <a:close/>
                  <a:moveTo>
                    <a:pt x="337631" y="69193"/>
                  </a:moveTo>
                  <a:cubicBezTo>
                    <a:pt x="342860" y="78302"/>
                    <a:pt x="347866" y="88300"/>
                    <a:pt x="352427" y="99187"/>
                  </a:cubicBezTo>
                  <a:cubicBezTo>
                    <a:pt x="361995" y="121739"/>
                    <a:pt x="369782" y="147290"/>
                    <a:pt x="375678" y="174952"/>
                  </a:cubicBezTo>
                  <a:cubicBezTo>
                    <a:pt x="403269" y="180728"/>
                    <a:pt x="428967" y="188505"/>
                    <a:pt x="451551" y="198059"/>
                  </a:cubicBezTo>
                  <a:cubicBezTo>
                    <a:pt x="462454" y="202724"/>
                    <a:pt x="472466" y="207612"/>
                    <a:pt x="481589" y="212945"/>
                  </a:cubicBezTo>
                  <a:cubicBezTo>
                    <a:pt x="456112" y="147068"/>
                    <a:pt x="403602" y="94633"/>
                    <a:pt x="337631" y="69193"/>
                  </a:cubicBezTo>
                  <a:close/>
                  <a:moveTo>
                    <a:pt x="247963" y="4093"/>
                  </a:moveTo>
                  <a:cubicBezTo>
                    <a:pt x="412725" y="4093"/>
                    <a:pt x="546670" y="137958"/>
                    <a:pt x="546670" y="302373"/>
                  </a:cubicBezTo>
                  <a:cubicBezTo>
                    <a:pt x="546670" y="466899"/>
                    <a:pt x="412725" y="600653"/>
                    <a:pt x="247963" y="600653"/>
                  </a:cubicBezTo>
                  <a:cubicBezTo>
                    <a:pt x="246295" y="600653"/>
                    <a:pt x="244626" y="600653"/>
                    <a:pt x="242957" y="600653"/>
                  </a:cubicBezTo>
                  <a:lnTo>
                    <a:pt x="242957" y="551662"/>
                  </a:lnTo>
                  <a:cubicBezTo>
                    <a:pt x="244626" y="551995"/>
                    <a:pt x="246295" y="552217"/>
                    <a:pt x="247963" y="552217"/>
                  </a:cubicBezTo>
                  <a:cubicBezTo>
                    <a:pt x="268100" y="552217"/>
                    <a:pt x="290350" y="527666"/>
                    <a:pt x="307705" y="486674"/>
                  </a:cubicBezTo>
                  <a:cubicBezTo>
                    <a:pt x="314046" y="472010"/>
                    <a:pt x="319386" y="455679"/>
                    <a:pt x="323836" y="438238"/>
                  </a:cubicBezTo>
                  <a:cubicBezTo>
                    <a:pt x="299472" y="441126"/>
                    <a:pt x="273996" y="442570"/>
                    <a:pt x="247963" y="442570"/>
                  </a:cubicBezTo>
                  <a:cubicBezTo>
                    <a:pt x="246295" y="442570"/>
                    <a:pt x="244626" y="442570"/>
                    <a:pt x="242957" y="442570"/>
                  </a:cubicBezTo>
                  <a:lnTo>
                    <a:pt x="242957" y="394024"/>
                  </a:lnTo>
                  <a:cubicBezTo>
                    <a:pt x="244626" y="394024"/>
                    <a:pt x="246295" y="394135"/>
                    <a:pt x="247963" y="394135"/>
                  </a:cubicBezTo>
                  <a:cubicBezTo>
                    <a:pt x="277778" y="394135"/>
                    <a:pt x="306703" y="392024"/>
                    <a:pt x="333848" y="388136"/>
                  </a:cubicBezTo>
                  <a:cubicBezTo>
                    <a:pt x="337742" y="361029"/>
                    <a:pt x="339856" y="332146"/>
                    <a:pt x="339856" y="302373"/>
                  </a:cubicBezTo>
                  <a:cubicBezTo>
                    <a:pt x="339856" y="272712"/>
                    <a:pt x="337742" y="243828"/>
                    <a:pt x="333848" y="216722"/>
                  </a:cubicBezTo>
                  <a:cubicBezTo>
                    <a:pt x="306703" y="212723"/>
                    <a:pt x="277778" y="210723"/>
                    <a:pt x="247963" y="210723"/>
                  </a:cubicBezTo>
                  <a:cubicBezTo>
                    <a:pt x="246295" y="210723"/>
                    <a:pt x="244626" y="210723"/>
                    <a:pt x="242957" y="210723"/>
                  </a:cubicBezTo>
                  <a:lnTo>
                    <a:pt x="242957" y="162287"/>
                  </a:lnTo>
                  <a:cubicBezTo>
                    <a:pt x="244626" y="162287"/>
                    <a:pt x="246295" y="162176"/>
                    <a:pt x="247963" y="162176"/>
                  </a:cubicBezTo>
                  <a:cubicBezTo>
                    <a:pt x="273996" y="162176"/>
                    <a:pt x="299472" y="163731"/>
                    <a:pt x="323836" y="166509"/>
                  </a:cubicBezTo>
                  <a:cubicBezTo>
                    <a:pt x="319386" y="149067"/>
                    <a:pt x="314046" y="132848"/>
                    <a:pt x="307705" y="118073"/>
                  </a:cubicBezTo>
                  <a:cubicBezTo>
                    <a:pt x="290350" y="77080"/>
                    <a:pt x="268100" y="52640"/>
                    <a:pt x="247963" y="52640"/>
                  </a:cubicBezTo>
                  <a:cubicBezTo>
                    <a:pt x="246295" y="52640"/>
                    <a:pt x="244626" y="52862"/>
                    <a:pt x="242957" y="53196"/>
                  </a:cubicBezTo>
                  <a:lnTo>
                    <a:pt x="242957" y="4204"/>
                  </a:lnTo>
                  <a:cubicBezTo>
                    <a:pt x="244626" y="4204"/>
                    <a:pt x="246295" y="4093"/>
                    <a:pt x="247963" y="4093"/>
                  </a:cubicBezTo>
                  <a:close/>
                  <a:moveTo>
                    <a:pt x="101779" y="0"/>
                  </a:moveTo>
                  <a:lnTo>
                    <a:pt x="121134" y="0"/>
                  </a:lnTo>
                  <a:cubicBezTo>
                    <a:pt x="154171" y="0"/>
                    <a:pt x="180978" y="26773"/>
                    <a:pt x="180978" y="59656"/>
                  </a:cubicBezTo>
                  <a:lnTo>
                    <a:pt x="180978" y="78430"/>
                  </a:lnTo>
                  <a:cubicBezTo>
                    <a:pt x="183203" y="81541"/>
                    <a:pt x="184315" y="85318"/>
                    <a:pt x="184315" y="89095"/>
                  </a:cubicBezTo>
                  <a:lnTo>
                    <a:pt x="184315" y="102426"/>
                  </a:lnTo>
                  <a:cubicBezTo>
                    <a:pt x="184315" y="107869"/>
                    <a:pt x="181868" y="113090"/>
                    <a:pt x="177752" y="116534"/>
                  </a:cubicBezTo>
                  <a:cubicBezTo>
                    <a:pt x="176751" y="119867"/>
                    <a:pt x="175416" y="123311"/>
                    <a:pt x="173859" y="126643"/>
                  </a:cubicBezTo>
                  <a:cubicBezTo>
                    <a:pt x="170856" y="134753"/>
                    <a:pt x="166406" y="143085"/>
                    <a:pt x="161067" y="150861"/>
                  </a:cubicBezTo>
                  <a:cubicBezTo>
                    <a:pt x="158842" y="154083"/>
                    <a:pt x="155839" y="157860"/>
                    <a:pt x="152502" y="161748"/>
                  </a:cubicBezTo>
                  <a:cubicBezTo>
                    <a:pt x="155505" y="163192"/>
                    <a:pt x="158175" y="165192"/>
                    <a:pt x="160400" y="167747"/>
                  </a:cubicBezTo>
                  <a:lnTo>
                    <a:pt x="204115" y="176412"/>
                  </a:lnTo>
                  <a:cubicBezTo>
                    <a:pt x="215461" y="178745"/>
                    <a:pt x="223692" y="188743"/>
                    <a:pt x="223692" y="200407"/>
                  </a:cubicBezTo>
                  <a:lnTo>
                    <a:pt x="223692" y="358044"/>
                  </a:lnTo>
                  <a:cubicBezTo>
                    <a:pt x="223692" y="361710"/>
                    <a:pt x="222913" y="365154"/>
                    <a:pt x="221467" y="368265"/>
                  </a:cubicBezTo>
                  <a:lnTo>
                    <a:pt x="221467" y="385484"/>
                  </a:lnTo>
                  <a:cubicBezTo>
                    <a:pt x="221467" y="397259"/>
                    <a:pt x="211901" y="406813"/>
                    <a:pt x="200110" y="406813"/>
                  </a:cubicBezTo>
                  <a:cubicBezTo>
                    <a:pt x="195772" y="406813"/>
                    <a:pt x="191879" y="405591"/>
                    <a:pt x="188431" y="403369"/>
                  </a:cubicBezTo>
                  <a:lnTo>
                    <a:pt x="188431" y="566561"/>
                  </a:lnTo>
                  <a:cubicBezTo>
                    <a:pt x="188431" y="587668"/>
                    <a:pt x="171301" y="604887"/>
                    <a:pt x="150166" y="604887"/>
                  </a:cubicBezTo>
                  <a:cubicBezTo>
                    <a:pt x="129032" y="604887"/>
                    <a:pt x="111902" y="587668"/>
                    <a:pt x="111902" y="566561"/>
                  </a:cubicBezTo>
                  <a:cubicBezTo>
                    <a:pt x="111902" y="587668"/>
                    <a:pt x="94772" y="604887"/>
                    <a:pt x="73526" y="604887"/>
                  </a:cubicBezTo>
                  <a:cubicBezTo>
                    <a:pt x="52391" y="604887"/>
                    <a:pt x="35261" y="587668"/>
                    <a:pt x="35261" y="566561"/>
                  </a:cubicBezTo>
                  <a:lnTo>
                    <a:pt x="35261" y="403369"/>
                  </a:lnTo>
                  <a:cubicBezTo>
                    <a:pt x="31924" y="405591"/>
                    <a:pt x="27920" y="406813"/>
                    <a:pt x="23582" y="406813"/>
                  </a:cubicBezTo>
                  <a:cubicBezTo>
                    <a:pt x="11791" y="406813"/>
                    <a:pt x="2225" y="397259"/>
                    <a:pt x="2225" y="385484"/>
                  </a:cubicBezTo>
                  <a:lnTo>
                    <a:pt x="2225" y="368265"/>
                  </a:lnTo>
                  <a:cubicBezTo>
                    <a:pt x="779" y="365154"/>
                    <a:pt x="0" y="361710"/>
                    <a:pt x="0" y="358044"/>
                  </a:cubicBezTo>
                  <a:lnTo>
                    <a:pt x="0" y="200296"/>
                  </a:lnTo>
                  <a:cubicBezTo>
                    <a:pt x="0" y="188743"/>
                    <a:pt x="8231" y="178745"/>
                    <a:pt x="19577" y="176412"/>
                  </a:cubicBezTo>
                  <a:lnTo>
                    <a:pt x="62625" y="167747"/>
                  </a:lnTo>
                  <a:cubicBezTo>
                    <a:pt x="64850" y="165192"/>
                    <a:pt x="67519" y="163192"/>
                    <a:pt x="70522" y="161748"/>
                  </a:cubicBezTo>
                  <a:cubicBezTo>
                    <a:pt x="67074" y="157971"/>
                    <a:pt x="64182" y="154083"/>
                    <a:pt x="61957" y="150861"/>
                  </a:cubicBezTo>
                  <a:cubicBezTo>
                    <a:pt x="56618" y="143085"/>
                    <a:pt x="52169" y="134753"/>
                    <a:pt x="49054" y="126643"/>
                  </a:cubicBezTo>
                  <a:cubicBezTo>
                    <a:pt x="47497" y="123311"/>
                    <a:pt x="46273" y="119867"/>
                    <a:pt x="45161" y="116534"/>
                  </a:cubicBezTo>
                  <a:cubicBezTo>
                    <a:pt x="41045" y="113090"/>
                    <a:pt x="38598" y="107869"/>
                    <a:pt x="38598" y="102426"/>
                  </a:cubicBezTo>
                  <a:lnTo>
                    <a:pt x="38598" y="89095"/>
                  </a:lnTo>
                  <a:cubicBezTo>
                    <a:pt x="38598" y="85318"/>
                    <a:pt x="39822" y="81541"/>
                    <a:pt x="42047" y="78430"/>
                  </a:cubicBezTo>
                  <a:lnTo>
                    <a:pt x="42047" y="59656"/>
                  </a:lnTo>
                  <a:cubicBezTo>
                    <a:pt x="42047" y="26773"/>
                    <a:pt x="68854" y="0"/>
                    <a:pt x="101779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36" name="组合 35"/>
          <p:cNvGrpSpPr/>
          <p:nvPr/>
        </p:nvGrpSpPr>
        <p:grpSpPr>
          <a:xfrm>
            <a:off x="2548870" y="2444160"/>
            <a:ext cx="1832788" cy="1787598"/>
            <a:chOff x="1655731" y="2911993"/>
            <a:chExt cx="1832788" cy="1787598"/>
          </a:xfrm>
        </p:grpSpPr>
        <p:sp>
          <p:nvSpPr>
            <p:cNvPr id="33" name="流程图: 联系 32"/>
            <p:cNvSpPr/>
            <p:nvPr/>
          </p:nvSpPr>
          <p:spPr>
            <a:xfrm flipH="1">
              <a:off x="1655731" y="2911993"/>
              <a:ext cx="1832788" cy="178759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8" t="1729" r="23371"/>
            <a:stretch>
              <a:fillRect/>
            </a:stretch>
          </p:blipFill>
          <p:spPr>
            <a:xfrm>
              <a:off x="1724744" y="2986151"/>
              <a:ext cx="1694762" cy="1639283"/>
            </a:xfrm>
            <a:custGeom>
              <a:avLst/>
              <a:gdLst>
                <a:gd name="connsiteX0" fmla="*/ 847381 w 1694762"/>
                <a:gd name="connsiteY0" fmla="*/ 0 h 1639283"/>
                <a:gd name="connsiteX1" fmla="*/ 1694762 w 1694762"/>
                <a:gd name="connsiteY1" fmla="*/ 825854 h 1639283"/>
                <a:gd name="connsiteX2" fmla="*/ 1018158 w 1694762"/>
                <a:gd name="connsiteY2" fmla="*/ 1634930 h 1639283"/>
                <a:gd name="connsiteX3" fmla="*/ 988890 w 1694762"/>
                <a:gd name="connsiteY3" fmla="*/ 1639283 h 1639283"/>
                <a:gd name="connsiteX4" fmla="*/ 705873 w 1694762"/>
                <a:gd name="connsiteY4" fmla="*/ 1639283 h 1639283"/>
                <a:gd name="connsiteX5" fmla="*/ 676604 w 1694762"/>
                <a:gd name="connsiteY5" fmla="*/ 1634930 h 1639283"/>
                <a:gd name="connsiteX6" fmla="*/ 0 w 1694762"/>
                <a:gd name="connsiteY6" fmla="*/ 825854 h 1639283"/>
                <a:gd name="connsiteX7" fmla="*/ 847381 w 1694762"/>
                <a:gd name="connsiteY7" fmla="*/ 0 h 163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762" h="1639283">
                  <a:moveTo>
                    <a:pt x="847381" y="0"/>
                  </a:moveTo>
                  <a:cubicBezTo>
                    <a:pt x="1315377" y="0"/>
                    <a:pt x="1694762" y="369747"/>
                    <a:pt x="1694762" y="825854"/>
                  </a:cubicBezTo>
                  <a:cubicBezTo>
                    <a:pt x="1694762" y="1224948"/>
                    <a:pt x="1404295" y="1557922"/>
                    <a:pt x="1018158" y="1634930"/>
                  </a:cubicBezTo>
                  <a:lnTo>
                    <a:pt x="988890" y="1639283"/>
                  </a:lnTo>
                  <a:lnTo>
                    <a:pt x="705873" y="1639283"/>
                  </a:lnTo>
                  <a:lnTo>
                    <a:pt x="676604" y="1634930"/>
                  </a:lnTo>
                  <a:cubicBezTo>
                    <a:pt x="290467" y="1557922"/>
                    <a:pt x="0" y="1224948"/>
                    <a:pt x="0" y="825854"/>
                  </a:cubicBezTo>
                  <a:cubicBezTo>
                    <a:pt x="0" y="369747"/>
                    <a:pt x="379385" y="0"/>
                    <a:pt x="847381" y="0"/>
                  </a:cubicBezTo>
                  <a:close/>
                </a:path>
              </a:pathLst>
            </a:custGeom>
          </p:spPr>
        </p:pic>
      </p:grpSp>
      <p:grpSp>
        <p:nvGrpSpPr>
          <p:cNvPr id="35" name="组合 34"/>
          <p:cNvGrpSpPr/>
          <p:nvPr/>
        </p:nvGrpSpPr>
        <p:grpSpPr>
          <a:xfrm>
            <a:off x="7985033" y="2444160"/>
            <a:ext cx="1832788" cy="1787598"/>
            <a:chOff x="8931326" y="2973450"/>
            <a:chExt cx="1832788" cy="1787598"/>
          </a:xfrm>
        </p:grpSpPr>
        <p:sp>
          <p:nvSpPr>
            <p:cNvPr id="34" name="流程图: 联系 33"/>
            <p:cNvSpPr/>
            <p:nvPr/>
          </p:nvSpPr>
          <p:spPr>
            <a:xfrm flipH="1">
              <a:off x="8931326" y="2973450"/>
              <a:ext cx="1832788" cy="178759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54" t="1924" r="9933" b="1717"/>
            <a:stretch>
              <a:fillRect/>
            </a:stretch>
          </p:blipFill>
          <p:spPr>
            <a:xfrm>
              <a:off x="9000339" y="3041395"/>
              <a:ext cx="1694762" cy="1651708"/>
            </a:xfrm>
            <a:custGeom>
              <a:avLst/>
              <a:gdLst>
                <a:gd name="connsiteX0" fmla="*/ 847381 w 1694762"/>
                <a:gd name="connsiteY0" fmla="*/ 0 h 1651708"/>
                <a:gd name="connsiteX1" fmla="*/ 1694762 w 1694762"/>
                <a:gd name="connsiteY1" fmla="*/ 825854 h 1651708"/>
                <a:gd name="connsiteX2" fmla="*/ 847381 w 1694762"/>
                <a:gd name="connsiteY2" fmla="*/ 1651708 h 1651708"/>
                <a:gd name="connsiteX3" fmla="*/ 0 w 1694762"/>
                <a:gd name="connsiteY3" fmla="*/ 825854 h 1651708"/>
                <a:gd name="connsiteX4" fmla="*/ 847381 w 1694762"/>
                <a:gd name="connsiteY4" fmla="*/ 0 h 165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4762" h="1651708">
                  <a:moveTo>
                    <a:pt x="847381" y="0"/>
                  </a:moveTo>
                  <a:cubicBezTo>
                    <a:pt x="1315377" y="0"/>
                    <a:pt x="1694762" y="369747"/>
                    <a:pt x="1694762" y="825854"/>
                  </a:cubicBezTo>
                  <a:cubicBezTo>
                    <a:pt x="1694762" y="1281961"/>
                    <a:pt x="1315377" y="1651708"/>
                    <a:pt x="847381" y="1651708"/>
                  </a:cubicBezTo>
                  <a:cubicBezTo>
                    <a:pt x="379385" y="1651708"/>
                    <a:pt x="0" y="1281961"/>
                    <a:pt x="0" y="825854"/>
                  </a:cubicBezTo>
                  <a:cubicBezTo>
                    <a:pt x="0" y="369747"/>
                    <a:pt x="379385" y="0"/>
                    <a:pt x="847381" y="0"/>
                  </a:cubicBezTo>
                  <a:close/>
                </a:path>
              </a:pathLst>
            </a:custGeom>
          </p:spPr>
        </p:pic>
      </p:grpSp>
      <p:grpSp>
        <p:nvGrpSpPr>
          <p:cNvPr id="24" name="ïṣľîḓè"/>
          <p:cNvGrpSpPr/>
          <p:nvPr/>
        </p:nvGrpSpPr>
        <p:grpSpPr>
          <a:xfrm>
            <a:off x="2529912" y="4438135"/>
            <a:ext cx="3518348" cy="1152682"/>
            <a:chOff x="673100" y="2130761"/>
            <a:chExt cx="3110006" cy="1301058"/>
          </a:xfrm>
        </p:grpSpPr>
        <p:sp>
          <p:nvSpPr>
            <p:cNvPr id="25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26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>
                  <a:solidFill>
                    <a:srgbClr val="31778E"/>
                  </a:solidFill>
                </a:rPr>
                <a:t>Text here</a:t>
              </a:r>
              <a:endParaRPr lang="zh-CN" altLang="en-US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29" name="ïṣľîḓè"/>
          <p:cNvGrpSpPr/>
          <p:nvPr/>
        </p:nvGrpSpPr>
        <p:grpSpPr>
          <a:xfrm>
            <a:off x="6573103" y="4438135"/>
            <a:ext cx="3793769" cy="1152682"/>
            <a:chOff x="673100" y="2130761"/>
            <a:chExt cx="3110006" cy="1301058"/>
          </a:xfrm>
        </p:grpSpPr>
        <p:sp>
          <p:nvSpPr>
            <p:cNvPr id="30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7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>
                  <a:solidFill>
                    <a:srgbClr val="31778E"/>
                  </a:solidFill>
                </a:rPr>
                <a:t>Text here</a:t>
              </a:r>
              <a:endParaRPr lang="zh-CN" altLang="en-US" b="1" dirty="0">
                <a:solidFill>
                  <a:srgbClr val="31778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983801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rot="9354710">
            <a:off x="6769486" y="4048294"/>
            <a:ext cx="975924" cy="123105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7511283" y="3092097"/>
            <a:ext cx="1494496" cy="1494496"/>
            <a:chOff x="7479385" y="3623725"/>
            <a:chExt cx="1494496" cy="1494496"/>
          </a:xfrm>
        </p:grpSpPr>
        <p:sp>
          <p:nvSpPr>
            <p:cNvPr id="11" name="流程图: 联系 10"/>
            <p:cNvSpPr/>
            <p:nvPr/>
          </p:nvSpPr>
          <p:spPr>
            <a:xfrm flipH="1">
              <a:off x="7479385" y="3623725"/>
              <a:ext cx="1494496" cy="1494496"/>
            </a:xfrm>
            <a:prstGeom prst="flowChartConnector">
              <a:avLst/>
            </a:prstGeom>
            <a:solidFill>
              <a:srgbClr val="31778E"/>
            </a:solidFill>
            <a:ln>
              <a:noFill/>
            </a:ln>
            <a:effectLst>
              <a:outerShdw blurRad="469900" dist="241300" dir="2154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" t="5688" r="36732" b="628"/>
            <a:stretch>
              <a:fillRect/>
            </a:stretch>
          </p:blipFill>
          <p:spPr>
            <a:xfrm>
              <a:off x="7560633" y="3704973"/>
              <a:ext cx="1332000" cy="1332000"/>
            </a:xfrm>
            <a:custGeom>
              <a:avLst/>
              <a:gdLst>
                <a:gd name="connsiteX0" fmla="*/ 747248 w 1494496"/>
                <a:gd name="connsiteY0" fmla="*/ 0 h 1494496"/>
                <a:gd name="connsiteX1" fmla="*/ 1494496 w 1494496"/>
                <a:gd name="connsiteY1" fmla="*/ 747248 h 1494496"/>
                <a:gd name="connsiteX2" fmla="*/ 747248 w 1494496"/>
                <a:gd name="connsiteY2" fmla="*/ 1494496 h 1494496"/>
                <a:gd name="connsiteX3" fmla="*/ 0 w 1494496"/>
                <a:gd name="connsiteY3" fmla="*/ 747248 h 1494496"/>
                <a:gd name="connsiteX4" fmla="*/ 747248 w 1494496"/>
                <a:gd name="connsiteY4" fmla="*/ 0 h 149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496" h="1494496">
                  <a:moveTo>
                    <a:pt x="747248" y="0"/>
                  </a:moveTo>
                  <a:cubicBezTo>
                    <a:pt x="1159942" y="0"/>
                    <a:pt x="1494496" y="334554"/>
                    <a:pt x="1494496" y="747248"/>
                  </a:cubicBezTo>
                  <a:cubicBezTo>
                    <a:pt x="1494496" y="1159942"/>
                    <a:pt x="1159942" y="1494496"/>
                    <a:pt x="747248" y="1494496"/>
                  </a:cubicBezTo>
                  <a:cubicBezTo>
                    <a:pt x="334554" y="1494496"/>
                    <a:pt x="0" y="1159942"/>
                    <a:pt x="0" y="747248"/>
                  </a:cubicBezTo>
                  <a:cubicBezTo>
                    <a:pt x="0" y="334554"/>
                    <a:pt x="334554" y="0"/>
                    <a:pt x="747248" y="0"/>
                  </a:cubicBezTo>
                  <a:close/>
                </a:path>
              </a:pathLst>
            </a:custGeom>
          </p:spPr>
        </p:pic>
      </p:grpSp>
      <p:grpSp>
        <p:nvGrpSpPr>
          <p:cNvPr id="19" name="组合 18"/>
          <p:cNvGrpSpPr/>
          <p:nvPr/>
        </p:nvGrpSpPr>
        <p:grpSpPr>
          <a:xfrm>
            <a:off x="3203592" y="2179053"/>
            <a:ext cx="1494496" cy="1494496"/>
            <a:chOff x="2267927" y="1472404"/>
            <a:chExt cx="1494496" cy="1494496"/>
          </a:xfrm>
        </p:grpSpPr>
        <p:sp>
          <p:nvSpPr>
            <p:cNvPr id="2" name="流程图: 联系 1"/>
            <p:cNvSpPr/>
            <p:nvPr/>
          </p:nvSpPr>
          <p:spPr>
            <a:xfrm flipH="1">
              <a:off x="2267927" y="1472404"/>
              <a:ext cx="1494496" cy="1494496"/>
            </a:xfrm>
            <a:prstGeom prst="flowChartConnector">
              <a:avLst/>
            </a:prstGeom>
            <a:solidFill>
              <a:srgbClr val="31778E"/>
            </a:solidFill>
            <a:ln>
              <a:noFill/>
            </a:ln>
            <a:effectLst>
              <a:outerShdw blurRad="469900" dist="241300" dir="2154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4" t="4206" r="21356" b="5338"/>
            <a:stretch>
              <a:fillRect/>
            </a:stretch>
          </p:blipFill>
          <p:spPr>
            <a:xfrm>
              <a:off x="2349175" y="1553652"/>
              <a:ext cx="1332000" cy="1332000"/>
            </a:xfrm>
            <a:custGeom>
              <a:avLst/>
              <a:gdLst>
                <a:gd name="connsiteX0" fmla="*/ 747248 w 1494496"/>
                <a:gd name="connsiteY0" fmla="*/ 0 h 1494496"/>
                <a:gd name="connsiteX1" fmla="*/ 1494496 w 1494496"/>
                <a:gd name="connsiteY1" fmla="*/ 747248 h 1494496"/>
                <a:gd name="connsiteX2" fmla="*/ 747248 w 1494496"/>
                <a:gd name="connsiteY2" fmla="*/ 1494496 h 1494496"/>
                <a:gd name="connsiteX3" fmla="*/ 0 w 1494496"/>
                <a:gd name="connsiteY3" fmla="*/ 747248 h 1494496"/>
                <a:gd name="connsiteX4" fmla="*/ 747248 w 1494496"/>
                <a:gd name="connsiteY4" fmla="*/ 0 h 149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496" h="1494496">
                  <a:moveTo>
                    <a:pt x="747248" y="0"/>
                  </a:moveTo>
                  <a:cubicBezTo>
                    <a:pt x="1159942" y="0"/>
                    <a:pt x="1494496" y="334554"/>
                    <a:pt x="1494496" y="747248"/>
                  </a:cubicBezTo>
                  <a:cubicBezTo>
                    <a:pt x="1494496" y="1159942"/>
                    <a:pt x="1159942" y="1494496"/>
                    <a:pt x="747248" y="1494496"/>
                  </a:cubicBezTo>
                  <a:cubicBezTo>
                    <a:pt x="334554" y="1494496"/>
                    <a:pt x="0" y="1159942"/>
                    <a:pt x="0" y="747248"/>
                  </a:cubicBezTo>
                  <a:cubicBezTo>
                    <a:pt x="0" y="334554"/>
                    <a:pt x="334554" y="0"/>
                    <a:pt x="747248" y="0"/>
                  </a:cubicBezTo>
                  <a:close/>
                </a:path>
              </a:pathLst>
            </a:custGeom>
          </p:spPr>
        </p:pic>
      </p:grpSp>
      <p:grpSp>
        <p:nvGrpSpPr>
          <p:cNvPr id="21" name="组合 20"/>
          <p:cNvGrpSpPr/>
          <p:nvPr/>
        </p:nvGrpSpPr>
        <p:grpSpPr>
          <a:xfrm>
            <a:off x="5838843" y="3886414"/>
            <a:ext cx="1025828" cy="1025828"/>
            <a:chOff x="3499262" y="2886535"/>
            <a:chExt cx="1494496" cy="1494496"/>
          </a:xfrm>
        </p:grpSpPr>
        <p:sp>
          <p:nvSpPr>
            <p:cNvPr id="10" name="流程图: 联系 9"/>
            <p:cNvSpPr/>
            <p:nvPr/>
          </p:nvSpPr>
          <p:spPr>
            <a:xfrm flipH="1">
              <a:off x="3499262" y="2886535"/>
              <a:ext cx="1494496" cy="1494496"/>
            </a:xfrm>
            <a:prstGeom prst="flowChartConnector">
              <a:avLst/>
            </a:prstGeom>
            <a:solidFill>
              <a:srgbClr val="31778E"/>
            </a:solidFill>
            <a:ln>
              <a:noFill/>
            </a:ln>
            <a:effectLst>
              <a:outerShdw blurRad="469900" dist="241300" dir="2154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0" name="robot_314699"/>
            <p:cNvSpPr>
              <a:spLocks noChangeAspect="1"/>
            </p:cNvSpPr>
            <p:nvPr/>
          </p:nvSpPr>
          <p:spPr bwMode="auto">
            <a:xfrm>
              <a:off x="3748459" y="3201783"/>
              <a:ext cx="996103" cy="864000"/>
            </a:xfrm>
            <a:custGeom>
              <a:avLst/>
              <a:gdLst>
                <a:gd name="connsiteX0" fmla="*/ 303820 w 607639"/>
                <a:gd name="connsiteY0" fmla="*/ 112552 h 527053"/>
                <a:gd name="connsiteX1" fmla="*/ 347324 w 607639"/>
                <a:gd name="connsiteY1" fmla="*/ 155985 h 527053"/>
                <a:gd name="connsiteX2" fmla="*/ 303820 w 607639"/>
                <a:gd name="connsiteY2" fmla="*/ 199418 h 527053"/>
                <a:gd name="connsiteX3" fmla="*/ 260316 w 607639"/>
                <a:gd name="connsiteY3" fmla="*/ 155985 h 527053"/>
                <a:gd name="connsiteX4" fmla="*/ 303820 w 607639"/>
                <a:gd name="connsiteY4" fmla="*/ 112552 h 527053"/>
                <a:gd name="connsiteX5" fmla="*/ 303775 w 607639"/>
                <a:gd name="connsiteY5" fmla="*/ 72970 h 527053"/>
                <a:gd name="connsiteX6" fmla="*/ 220644 w 607639"/>
                <a:gd name="connsiteY6" fmla="*/ 155983 h 527053"/>
                <a:gd name="connsiteX7" fmla="*/ 303775 w 607639"/>
                <a:gd name="connsiteY7" fmla="*/ 238996 h 527053"/>
                <a:gd name="connsiteX8" fmla="*/ 386906 w 607639"/>
                <a:gd name="connsiteY8" fmla="*/ 155983 h 527053"/>
                <a:gd name="connsiteX9" fmla="*/ 303775 w 607639"/>
                <a:gd name="connsiteY9" fmla="*/ 72970 h 527053"/>
                <a:gd name="connsiteX10" fmla="*/ 303775 w 607639"/>
                <a:gd name="connsiteY10" fmla="*/ 0 h 527053"/>
                <a:gd name="connsiteX11" fmla="*/ 459979 w 607639"/>
                <a:gd name="connsiteY11" fmla="*/ 155983 h 527053"/>
                <a:gd name="connsiteX12" fmla="*/ 426246 w 607639"/>
                <a:gd name="connsiteY12" fmla="*/ 252594 h 527053"/>
                <a:gd name="connsiteX13" fmla="*/ 500922 w 607639"/>
                <a:gd name="connsiteY13" fmla="*/ 294812 h 527053"/>
                <a:gd name="connsiteX14" fmla="*/ 517388 w 607639"/>
                <a:gd name="connsiteY14" fmla="*/ 292057 h 527053"/>
                <a:gd name="connsiteX15" fmla="*/ 567943 w 607639"/>
                <a:gd name="connsiteY15" fmla="*/ 342451 h 527053"/>
                <a:gd name="connsiteX16" fmla="*/ 537236 w 607639"/>
                <a:gd name="connsiteY16" fmla="*/ 388935 h 527053"/>
                <a:gd name="connsiteX17" fmla="*/ 537236 w 607639"/>
                <a:gd name="connsiteY17" fmla="*/ 419420 h 527053"/>
                <a:gd name="connsiteX18" fmla="*/ 607639 w 607639"/>
                <a:gd name="connsiteY18" fmla="*/ 507322 h 527053"/>
                <a:gd name="connsiteX19" fmla="*/ 607639 w 607639"/>
                <a:gd name="connsiteY19" fmla="*/ 527053 h 527053"/>
                <a:gd name="connsiteX20" fmla="*/ 427136 w 607639"/>
                <a:gd name="connsiteY20" fmla="*/ 527053 h 527053"/>
                <a:gd name="connsiteX21" fmla="*/ 427136 w 607639"/>
                <a:gd name="connsiteY21" fmla="*/ 507322 h 527053"/>
                <a:gd name="connsiteX22" fmla="*/ 497540 w 607639"/>
                <a:gd name="connsiteY22" fmla="*/ 419420 h 527053"/>
                <a:gd name="connsiteX23" fmla="*/ 497540 w 607639"/>
                <a:gd name="connsiteY23" fmla="*/ 388935 h 527053"/>
                <a:gd name="connsiteX24" fmla="*/ 466833 w 607639"/>
                <a:gd name="connsiteY24" fmla="*/ 342451 h 527053"/>
                <a:gd name="connsiteX25" fmla="*/ 470660 w 607639"/>
                <a:gd name="connsiteY25" fmla="*/ 323253 h 527053"/>
                <a:gd name="connsiteX26" fmla="*/ 396608 w 607639"/>
                <a:gd name="connsiteY26" fmla="*/ 281302 h 527053"/>
                <a:gd name="connsiteX27" fmla="*/ 323623 w 607639"/>
                <a:gd name="connsiteY27" fmla="*/ 310632 h 527053"/>
                <a:gd name="connsiteX28" fmla="*/ 323623 w 607639"/>
                <a:gd name="connsiteY28" fmla="*/ 419420 h 527053"/>
                <a:gd name="connsiteX29" fmla="*/ 394026 w 607639"/>
                <a:gd name="connsiteY29" fmla="*/ 507322 h 527053"/>
                <a:gd name="connsiteX30" fmla="*/ 394026 w 607639"/>
                <a:gd name="connsiteY30" fmla="*/ 527053 h 527053"/>
                <a:gd name="connsiteX31" fmla="*/ 213613 w 607639"/>
                <a:gd name="connsiteY31" fmla="*/ 527053 h 527053"/>
                <a:gd name="connsiteX32" fmla="*/ 213613 w 607639"/>
                <a:gd name="connsiteY32" fmla="*/ 507322 h 527053"/>
                <a:gd name="connsiteX33" fmla="*/ 284016 w 607639"/>
                <a:gd name="connsiteY33" fmla="*/ 419420 h 527053"/>
                <a:gd name="connsiteX34" fmla="*/ 284016 w 607639"/>
                <a:gd name="connsiteY34" fmla="*/ 310632 h 527053"/>
                <a:gd name="connsiteX35" fmla="*/ 211032 w 607639"/>
                <a:gd name="connsiteY35" fmla="*/ 281302 h 527053"/>
                <a:gd name="connsiteX36" fmla="*/ 136890 w 607639"/>
                <a:gd name="connsiteY36" fmla="*/ 323253 h 527053"/>
                <a:gd name="connsiteX37" fmla="*/ 140717 w 607639"/>
                <a:gd name="connsiteY37" fmla="*/ 342451 h 527053"/>
                <a:gd name="connsiteX38" fmla="*/ 110011 w 607639"/>
                <a:gd name="connsiteY38" fmla="*/ 388935 h 527053"/>
                <a:gd name="connsiteX39" fmla="*/ 110011 w 607639"/>
                <a:gd name="connsiteY39" fmla="*/ 419420 h 527053"/>
                <a:gd name="connsiteX40" fmla="*/ 180414 w 607639"/>
                <a:gd name="connsiteY40" fmla="*/ 507322 h 527053"/>
                <a:gd name="connsiteX41" fmla="*/ 180414 w 607639"/>
                <a:gd name="connsiteY41" fmla="*/ 527053 h 527053"/>
                <a:gd name="connsiteX42" fmla="*/ 0 w 607639"/>
                <a:gd name="connsiteY42" fmla="*/ 527053 h 527053"/>
                <a:gd name="connsiteX43" fmla="*/ 0 w 607639"/>
                <a:gd name="connsiteY43" fmla="*/ 507322 h 527053"/>
                <a:gd name="connsiteX44" fmla="*/ 70403 w 607639"/>
                <a:gd name="connsiteY44" fmla="*/ 419420 h 527053"/>
                <a:gd name="connsiteX45" fmla="*/ 70403 w 607639"/>
                <a:gd name="connsiteY45" fmla="*/ 388935 h 527053"/>
                <a:gd name="connsiteX46" fmla="*/ 39696 w 607639"/>
                <a:gd name="connsiteY46" fmla="*/ 342451 h 527053"/>
                <a:gd name="connsiteX47" fmla="*/ 90251 w 607639"/>
                <a:gd name="connsiteY47" fmla="*/ 292057 h 527053"/>
                <a:gd name="connsiteX48" fmla="*/ 106717 w 607639"/>
                <a:gd name="connsiteY48" fmla="*/ 294812 h 527053"/>
                <a:gd name="connsiteX49" fmla="*/ 181304 w 607639"/>
                <a:gd name="connsiteY49" fmla="*/ 252594 h 527053"/>
                <a:gd name="connsiteX50" fmla="*/ 147660 w 607639"/>
                <a:gd name="connsiteY50" fmla="*/ 155983 h 527053"/>
                <a:gd name="connsiteX51" fmla="*/ 303775 w 607639"/>
                <a:gd name="connsiteY51" fmla="*/ 0 h 52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7639" h="527053">
                  <a:moveTo>
                    <a:pt x="303820" y="112552"/>
                  </a:moveTo>
                  <a:cubicBezTo>
                    <a:pt x="327847" y="112552"/>
                    <a:pt x="347324" y="131998"/>
                    <a:pt x="347324" y="155985"/>
                  </a:cubicBezTo>
                  <a:cubicBezTo>
                    <a:pt x="347324" y="179972"/>
                    <a:pt x="327847" y="199418"/>
                    <a:pt x="303820" y="199418"/>
                  </a:cubicBezTo>
                  <a:cubicBezTo>
                    <a:pt x="279793" y="199418"/>
                    <a:pt x="260316" y="179972"/>
                    <a:pt x="260316" y="155985"/>
                  </a:cubicBezTo>
                  <a:cubicBezTo>
                    <a:pt x="260316" y="131998"/>
                    <a:pt x="279793" y="112552"/>
                    <a:pt x="303820" y="112552"/>
                  </a:cubicBezTo>
                  <a:close/>
                  <a:moveTo>
                    <a:pt x="303775" y="72970"/>
                  </a:moveTo>
                  <a:cubicBezTo>
                    <a:pt x="257937" y="72970"/>
                    <a:pt x="220644" y="110210"/>
                    <a:pt x="220644" y="155983"/>
                  </a:cubicBezTo>
                  <a:cubicBezTo>
                    <a:pt x="220644" y="201756"/>
                    <a:pt x="257937" y="238996"/>
                    <a:pt x="303775" y="238996"/>
                  </a:cubicBezTo>
                  <a:cubicBezTo>
                    <a:pt x="349613" y="238996"/>
                    <a:pt x="386906" y="201756"/>
                    <a:pt x="386906" y="155983"/>
                  </a:cubicBezTo>
                  <a:cubicBezTo>
                    <a:pt x="386906" y="110210"/>
                    <a:pt x="349613" y="72970"/>
                    <a:pt x="303775" y="72970"/>
                  </a:cubicBezTo>
                  <a:close/>
                  <a:moveTo>
                    <a:pt x="303775" y="0"/>
                  </a:moveTo>
                  <a:cubicBezTo>
                    <a:pt x="389932" y="0"/>
                    <a:pt x="459979" y="69948"/>
                    <a:pt x="459979" y="155983"/>
                  </a:cubicBezTo>
                  <a:cubicBezTo>
                    <a:pt x="459979" y="192423"/>
                    <a:pt x="447341" y="226020"/>
                    <a:pt x="426246" y="252594"/>
                  </a:cubicBezTo>
                  <a:lnTo>
                    <a:pt x="500922" y="294812"/>
                  </a:lnTo>
                  <a:cubicBezTo>
                    <a:pt x="506084" y="293034"/>
                    <a:pt x="511602" y="292057"/>
                    <a:pt x="517388" y="292057"/>
                  </a:cubicBezTo>
                  <a:cubicBezTo>
                    <a:pt x="545246" y="292057"/>
                    <a:pt x="567943" y="314632"/>
                    <a:pt x="567943" y="342451"/>
                  </a:cubicBezTo>
                  <a:cubicBezTo>
                    <a:pt x="567943" y="363249"/>
                    <a:pt x="555215" y="381202"/>
                    <a:pt x="537236" y="388935"/>
                  </a:cubicBezTo>
                  <a:lnTo>
                    <a:pt x="537236" y="419420"/>
                  </a:lnTo>
                  <a:cubicBezTo>
                    <a:pt x="577466" y="428486"/>
                    <a:pt x="607639" y="464393"/>
                    <a:pt x="607639" y="507322"/>
                  </a:cubicBezTo>
                  <a:lnTo>
                    <a:pt x="607639" y="527053"/>
                  </a:lnTo>
                  <a:lnTo>
                    <a:pt x="427136" y="527053"/>
                  </a:lnTo>
                  <a:lnTo>
                    <a:pt x="427136" y="507322"/>
                  </a:lnTo>
                  <a:cubicBezTo>
                    <a:pt x="427136" y="464393"/>
                    <a:pt x="457309" y="428486"/>
                    <a:pt x="497540" y="419420"/>
                  </a:cubicBezTo>
                  <a:lnTo>
                    <a:pt x="497540" y="388935"/>
                  </a:lnTo>
                  <a:cubicBezTo>
                    <a:pt x="479560" y="381202"/>
                    <a:pt x="466833" y="363249"/>
                    <a:pt x="466833" y="342451"/>
                  </a:cubicBezTo>
                  <a:cubicBezTo>
                    <a:pt x="466833" y="335696"/>
                    <a:pt x="468257" y="329208"/>
                    <a:pt x="470660" y="323253"/>
                  </a:cubicBezTo>
                  <a:lnTo>
                    <a:pt x="396608" y="281302"/>
                  </a:lnTo>
                  <a:cubicBezTo>
                    <a:pt x="375691" y="296767"/>
                    <a:pt x="350681" y="307166"/>
                    <a:pt x="323623" y="310632"/>
                  </a:cubicBezTo>
                  <a:lnTo>
                    <a:pt x="323623" y="419420"/>
                  </a:lnTo>
                  <a:cubicBezTo>
                    <a:pt x="363854" y="428486"/>
                    <a:pt x="394026" y="464393"/>
                    <a:pt x="394026" y="507322"/>
                  </a:cubicBezTo>
                  <a:lnTo>
                    <a:pt x="394026" y="527053"/>
                  </a:lnTo>
                  <a:lnTo>
                    <a:pt x="213613" y="527053"/>
                  </a:lnTo>
                  <a:lnTo>
                    <a:pt x="213613" y="507322"/>
                  </a:lnTo>
                  <a:cubicBezTo>
                    <a:pt x="213613" y="464393"/>
                    <a:pt x="243786" y="428486"/>
                    <a:pt x="284016" y="419420"/>
                  </a:cubicBezTo>
                  <a:lnTo>
                    <a:pt x="284016" y="310632"/>
                  </a:lnTo>
                  <a:cubicBezTo>
                    <a:pt x="256869" y="307166"/>
                    <a:pt x="231948" y="296767"/>
                    <a:pt x="211032" y="281302"/>
                  </a:cubicBezTo>
                  <a:lnTo>
                    <a:pt x="136890" y="323253"/>
                  </a:lnTo>
                  <a:cubicBezTo>
                    <a:pt x="139382" y="329208"/>
                    <a:pt x="140717" y="335696"/>
                    <a:pt x="140717" y="342451"/>
                  </a:cubicBezTo>
                  <a:cubicBezTo>
                    <a:pt x="140717" y="363249"/>
                    <a:pt x="128079" y="381202"/>
                    <a:pt x="110011" y="388935"/>
                  </a:cubicBezTo>
                  <a:lnTo>
                    <a:pt x="110011" y="419420"/>
                  </a:lnTo>
                  <a:cubicBezTo>
                    <a:pt x="150241" y="428486"/>
                    <a:pt x="180414" y="464393"/>
                    <a:pt x="180414" y="507322"/>
                  </a:cubicBezTo>
                  <a:lnTo>
                    <a:pt x="180414" y="527053"/>
                  </a:lnTo>
                  <a:lnTo>
                    <a:pt x="0" y="527053"/>
                  </a:lnTo>
                  <a:lnTo>
                    <a:pt x="0" y="507322"/>
                  </a:lnTo>
                  <a:cubicBezTo>
                    <a:pt x="0" y="464393"/>
                    <a:pt x="30173" y="428486"/>
                    <a:pt x="70403" y="419420"/>
                  </a:cubicBezTo>
                  <a:lnTo>
                    <a:pt x="70403" y="388935"/>
                  </a:lnTo>
                  <a:cubicBezTo>
                    <a:pt x="52335" y="381202"/>
                    <a:pt x="39696" y="363249"/>
                    <a:pt x="39696" y="342451"/>
                  </a:cubicBezTo>
                  <a:cubicBezTo>
                    <a:pt x="39696" y="314632"/>
                    <a:pt x="62393" y="292057"/>
                    <a:pt x="90251" y="292057"/>
                  </a:cubicBezTo>
                  <a:cubicBezTo>
                    <a:pt x="96037" y="292057"/>
                    <a:pt x="101555" y="293034"/>
                    <a:pt x="106717" y="294812"/>
                  </a:cubicBezTo>
                  <a:lnTo>
                    <a:pt x="181304" y="252594"/>
                  </a:lnTo>
                  <a:cubicBezTo>
                    <a:pt x="160299" y="226020"/>
                    <a:pt x="147660" y="192423"/>
                    <a:pt x="147660" y="155983"/>
                  </a:cubicBezTo>
                  <a:cubicBezTo>
                    <a:pt x="147660" y="69948"/>
                    <a:pt x="217707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8" name="组合 47"/>
          <p:cNvGrpSpPr/>
          <p:nvPr/>
        </p:nvGrpSpPr>
        <p:grpSpPr>
          <a:xfrm>
            <a:off x="4435766" y="1676568"/>
            <a:ext cx="1973523" cy="669233"/>
            <a:chOff x="4414502" y="1676568"/>
            <a:chExt cx="1973523" cy="669233"/>
          </a:xfrm>
        </p:grpSpPr>
        <p:sp>
          <p:nvSpPr>
            <p:cNvPr id="9" name="流程图: 联系 8"/>
            <p:cNvSpPr/>
            <p:nvPr/>
          </p:nvSpPr>
          <p:spPr>
            <a:xfrm flipH="1" flipV="1">
              <a:off x="5946895" y="1676568"/>
              <a:ext cx="441130" cy="441130"/>
            </a:xfrm>
            <a:prstGeom prst="flowChartConnector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469900" dist="279400" dir="215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9354710">
              <a:off x="4414502" y="2252687"/>
              <a:ext cx="1620239" cy="93114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4046206">
            <a:off x="2839402" y="3958834"/>
            <a:ext cx="1313977" cy="623797"/>
            <a:chOff x="3296597" y="3661124"/>
            <a:chExt cx="1313977" cy="623797"/>
          </a:xfrm>
        </p:grpSpPr>
        <p:sp>
          <p:nvSpPr>
            <p:cNvPr id="8" name="流程图: 联系 7"/>
            <p:cNvSpPr/>
            <p:nvPr/>
          </p:nvSpPr>
          <p:spPr>
            <a:xfrm flipH="1" flipV="1">
              <a:off x="4187252" y="3861599"/>
              <a:ext cx="423322" cy="423322"/>
            </a:xfrm>
            <a:prstGeom prst="flowChartConnector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469900" dist="279400" dir="215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12472805">
              <a:off x="3296597" y="3661124"/>
              <a:ext cx="1013461" cy="83332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0046535">
            <a:off x="6936478" y="3117102"/>
            <a:ext cx="1313977" cy="623797"/>
            <a:chOff x="3296597" y="3661124"/>
            <a:chExt cx="1313977" cy="623797"/>
          </a:xfrm>
        </p:grpSpPr>
        <p:sp>
          <p:nvSpPr>
            <p:cNvPr id="27" name="流程图: 联系 26"/>
            <p:cNvSpPr/>
            <p:nvPr/>
          </p:nvSpPr>
          <p:spPr>
            <a:xfrm flipH="1" flipV="1">
              <a:off x="4187252" y="3861599"/>
              <a:ext cx="423322" cy="423322"/>
            </a:xfrm>
            <a:prstGeom prst="flowChartConnector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469900" dist="279400" dir="215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12472805">
              <a:off x="3296597" y="3661124"/>
              <a:ext cx="1013461" cy="83332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8004082">
            <a:off x="7270014" y="2394595"/>
            <a:ext cx="1112486" cy="485514"/>
            <a:chOff x="8925292" y="2172754"/>
            <a:chExt cx="1112486" cy="485514"/>
          </a:xfrm>
        </p:grpSpPr>
        <p:sp>
          <p:nvSpPr>
            <p:cNvPr id="31" name="流程图: 联系 30"/>
            <p:cNvSpPr/>
            <p:nvPr/>
          </p:nvSpPr>
          <p:spPr>
            <a:xfrm flipH="1" flipV="1">
              <a:off x="9596648" y="2172754"/>
              <a:ext cx="441130" cy="441130"/>
            </a:xfrm>
            <a:prstGeom prst="flowChartConnector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469900" dist="279400" dir="215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9354710">
              <a:off x="8925292" y="2565154"/>
              <a:ext cx="720000" cy="93114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 rot="1938336" flipV="1">
            <a:off x="4283167" y="3776107"/>
            <a:ext cx="1791302" cy="9029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4900734" y="2732721"/>
            <a:ext cx="645558" cy="942244"/>
            <a:chOff x="4932633" y="2753987"/>
            <a:chExt cx="645558" cy="942244"/>
          </a:xfrm>
        </p:grpSpPr>
        <p:sp>
          <p:nvSpPr>
            <p:cNvPr id="37" name="矩形 36"/>
            <p:cNvSpPr/>
            <p:nvPr/>
          </p:nvSpPr>
          <p:spPr>
            <a:xfrm rot="2751992">
              <a:off x="4581131" y="3105489"/>
              <a:ext cx="793722" cy="90717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流程图: 联系 37"/>
            <p:cNvSpPr/>
            <p:nvPr/>
          </p:nvSpPr>
          <p:spPr>
            <a:xfrm flipH="1" flipV="1">
              <a:off x="5218191" y="3336231"/>
              <a:ext cx="360000" cy="360000"/>
            </a:xfrm>
            <a:prstGeom prst="flowChartConnector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469900" dist="279400" dir="215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18174999">
            <a:off x="6704800" y="2484031"/>
            <a:ext cx="957400" cy="450119"/>
            <a:chOff x="3814715" y="2171873"/>
            <a:chExt cx="957400" cy="450119"/>
          </a:xfrm>
        </p:grpSpPr>
        <p:sp>
          <p:nvSpPr>
            <p:cNvPr id="39" name="流程图: 联系 38"/>
            <p:cNvSpPr/>
            <p:nvPr/>
          </p:nvSpPr>
          <p:spPr>
            <a:xfrm flipH="1" flipV="1">
              <a:off x="4330985" y="2171873"/>
              <a:ext cx="441130" cy="441130"/>
            </a:xfrm>
            <a:prstGeom prst="flowChartConnector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469900" dist="279400" dir="215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9354710">
              <a:off x="3814715" y="2520906"/>
              <a:ext cx="554387" cy="101086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 rot="9491285">
            <a:off x="7060908" y="4726665"/>
            <a:ext cx="1112486" cy="485514"/>
            <a:chOff x="8925292" y="2172754"/>
            <a:chExt cx="1112486" cy="485514"/>
          </a:xfrm>
        </p:grpSpPr>
        <p:sp>
          <p:nvSpPr>
            <p:cNvPr id="43" name="流程图: 联系 42"/>
            <p:cNvSpPr/>
            <p:nvPr/>
          </p:nvSpPr>
          <p:spPr>
            <a:xfrm flipH="1" flipV="1">
              <a:off x="9596648" y="2172754"/>
              <a:ext cx="441130" cy="441130"/>
            </a:xfrm>
            <a:prstGeom prst="flowChartConnector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469900" dist="279400" dir="215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9354710">
              <a:off x="8925292" y="2565154"/>
              <a:ext cx="720000" cy="93114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rot="817074">
            <a:off x="4188356" y="3592542"/>
            <a:ext cx="645558" cy="942244"/>
            <a:chOff x="3529136" y="3464951"/>
            <a:chExt cx="645558" cy="942244"/>
          </a:xfrm>
        </p:grpSpPr>
        <p:sp>
          <p:nvSpPr>
            <p:cNvPr id="45" name="矩形 44"/>
            <p:cNvSpPr/>
            <p:nvPr/>
          </p:nvSpPr>
          <p:spPr>
            <a:xfrm rot="2751992">
              <a:off x="3177634" y="3816453"/>
              <a:ext cx="793722" cy="90717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流程图: 联系 45"/>
            <p:cNvSpPr/>
            <p:nvPr/>
          </p:nvSpPr>
          <p:spPr>
            <a:xfrm flipH="1" flipV="1">
              <a:off x="3814694" y="4047195"/>
              <a:ext cx="360000" cy="360000"/>
            </a:xfrm>
            <a:prstGeom prst="flowChartConnector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  <a:effectLst>
              <a:outerShdw blurRad="469900" dist="279400" dir="215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586040" y="616681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</a:t>
            </a:r>
            <a:r>
              <a:rPr lang="zh-CN" altLang="en-US" sz="3600" dirty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意向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573620" y="1215647"/>
            <a:ext cx="33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the position you like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流程图: 联系 53"/>
          <p:cNvSpPr/>
          <p:nvPr/>
        </p:nvSpPr>
        <p:spPr>
          <a:xfrm flipH="1">
            <a:off x="1290450" y="1301522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5" name="流程图: 联系 54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6" name="流程图: 联系 55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8" name="ïṧļíḑê">
            <a:extLst>
              <a:ext uri="{FF2B5EF4-FFF2-40B4-BE49-F238E27FC236}">
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</a:ext>
            </a:extLst>
          </p:cNvPr>
          <p:cNvSpPr txBox="1"/>
          <p:nvPr/>
        </p:nvSpPr>
        <p:spPr>
          <a:xfrm>
            <a:off x="9081994" y="2410455"/>
            <a:ext cx="2874479" cy="199528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1778E"/>
                </a:solidFill>
              </a:rPr>
              <a:t>Text </a:t>
            </a:r>
            <a:r>
              <a:rPr lang="en-US" altLang="zh-CN" b="1" dirty="0" smtClean="0">
                <a:solidFill>
                  <a:srgbClr val="31778E"/>
                </a:solidFill>
              </a:rPr>
              <a:t>here</a:t>
            </a:r>
            <a:endParaRPr lang="en-US" altLang="zh-CN" dirty="0" smtClean="0">
              <a:solidFill>
                <a:srgbClr val="31778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</a:rPr>
              <a:t>Copy 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……</a:t>
            </a:r>
          </a:p>
        </p:txBody>
      </p:sp>
      <p:sp>
        <p:nvSpPr>
          <p:cNvPr id="63" name="ïṧļíḑê">
            <a:extLst>
              <a:ext uri="{FF2B5EF4-FFF2-40B4-BE49-F238E27FC236}">
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</a:ext>
            </a:extLst>
          </p:cNvPr>
          <p:cNvSpPr txBox="1"/>
          <p:nvPr/>
        </p:nvSpPr>
        <p:spPr>
          <a:xfrm>
            <a:off x="7945922" y="4627183"/>
            <a:ext cx="2878022" cy="199528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1778E"/>
                </a:solidFill>
              </a:rPr>
              <a:t>Text </a:t>
            </a:r>
            <a:r>
              <a:rPr lang="en-US" altLang="zh-CN" b="1" dirty="0" smtClean="0">
                <a:solidFill>
                  <a:srgbClr val="31778E"/>
                </a:solidFill>
              </a:rPr>
              <a:t>here</a:t>
            </a:r>
            <a:endParaRPr lang="en-US" altLang="zh-CN" dirty="0" smtClean="0">
              <a:solidFill>
                <a:srgbClr val="31778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</a:rPr>
              <a:t>Copy 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……</a:t>
            </a:r>
          </a:p>
        </p:txBody>
      </p:sp>
      <p:sp>
        <p:nvSpPr>
          <p:cNvPr id="64" name="ïṧļíḑê">
            <a:extLst>
              <a:ext uri="{FF2B5EF4-FFF2-40B4-BE49-F238E27FC236}">
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</a:ext>
            </a:extLst>
          </p:cNvPr>
          <p:cNvSpPr txBox="1"/>
          <p:nvPr/>
        </p:nvSpPr>
        <p:spPr>
          <a:xfrm>
            <a:off x="1163316" y="3429000"/>
            <a:ext cx="2696302" cy="199528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1778E"/>
                </a:solidFill>
              </a:rPr>
              <a:t>Text </a:t>
            </a:r>
            <a:r>
              <a:rPr lang="en-US" altLang="zh-CN" b="1" dirty="0" smtClean="0">
                <a:solidFill>
                  <a:srgbClr val="31778E"/>
                </a:solidFill>
              </a:rPr>
              <a:t>here</a:t>
            </a:r>
            <a:endParaRPr lang="en-US" altLang="zh-CN" dirty="0" smtClean="0">
              <a:solidFill>
                <a:srgbClr val="31778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</a:rPr>
              <a:t>Copy 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787742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2" grpId="0"/>
      <p:bldP spid="53" grpId="0"/>
      <p:bldP spid="54" grpId="0" animBg="1"/>
      <p:bldP spid="55" grpId="0" animBg="1"/>
      <p:bldP spid="56" grpId="0" animBg="1"/>
      <p:bldP spid="58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677076" y="674979"/>
            <a:ext cx="1311212" cy="1311212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20" name="流程图: 联系 19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1" name="流程图: 联系 20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1828800"/>
            <a:ext cx="12192000" cy="3009014"/>
          </a:xfrm>
          <a:prstGeom prst="rect">
            <a:avLst/>
          </a:prstGeom>
          <a:solidFill>
            <a:srgbClr val="31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14547" y="1063229"/>
            <a:ext cx="4190910" cy="4072298"/>
            <a:chOff x="4384067" y="625524"/>
            <a:chExt cx="4260203" cy="4139632"/>
          </a:xfrm>
        </p:grpSpPr>
        <p:sp>
          <p:nvSpPr>
            <p:cNvPr id="2" name="流程图: 联系 1"/>
            <p:cNvSpPr/>
            <p:nvPr/>
          </p:nvSpPr>
          <p:spPr>
            <a:xfrm flipH="1">
              <a:off x="4501139" y="625524"/>
              <a:ext cx="4143131" cy="407210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84067" y="813174"/>
              <a:ext cx="4026419" cy="3951982"/>
              <a:chOff x="4313348" y="355612"/>
              <a:chExt cx="4026419" cy="3951982"/>
            </a:xfrm>
          </p:grpSpPr>
          <p:sp>
            <p:nvSpPr>
              <p:cNvPr id="8" name="流程图: 联系 7"/>
              <p:cNvSpPr/>
              <p:nvPr/>
            </p:nvSpPr>
            <p:spPr>
              <a:xfrm>
                <a:off x="4313348" y="355612"/>
                <a:ext cx="4026419" cy="395198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1" t="28508" r="1870" b="7746"/>
              <a:stretch>
                <a:fillRect/>
              </a:stretch>
            </p:blipFill>
            <p:spPr>
              <a:xfrm>
                <a:off x="4773294" y="492623"/>
                <a:ext cx="3487476" cy="3487476"/>
              </a:xfrm>
              <a:custGeom>
                <a:avLst/>
                <a:gdLst>
                  <a:gd name="connsiteX0" fmla="*/ 1903228 w 3806456"/>
                  <a:gd name="connsiteY0" fmla="*/ 0 h 3806456"/>
                  <a:gd name="connsiteX1" fmla="*/ 3806456 w 3806456"/>
                  <a:gd name="connsiteY1" fmla="*/ 1903228 h 3806456"/>
                  <a:gd name="connsiteX2" fmla="*/ 1903228 w 3806456"/>
                  <a:gd name="connsiteY2" fmla="*/ 3806456 h 3806456"/>
                  <a:gd name="connsiteX3" fmla="*/ 0 w 3806456"/>
                  <a:gd name="connsiteY3" fmla="*/ 1903228 h 3806456"/>
                  <a:gd name="connsiteX4" fmla="*/ 1903228 w 3806456"/>
                  <a:gd name="connsiteY4" fmla="*/ 0 h 380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6456" h="3806456">
                    <a:moveTo>
                      <a:pt x="1903228" y="0"/>
                    </a:moveTo>
                    <a:cubicBezTo>
                      <a:pt x="2954352" y="0"/>
                      <a:pt x="3806456" y="852104"/>
                      <a:pt x="3806456" y="1903228"/>
                    </a:cubicBezTo>
                    <a:cubicBezTo>
                      <a:pt x="3806456" y="2954352"/>
                      <a:pt x="2954352" y="3806456"/>
                      <a:pt x="1903228" y="3806456"/>
                    </a:cubicBezTo>
                    <a:cubicBezTo>
                      <a:pt x="852104" y="3806456"/>
                      <a:pt x="0" y="2954352"/>
                      <a:pt x="0" y="1903228"/>
                    </a:cubicBezTo>
                    <a:cubicBezTo>
                      <a:pt x="0" y="852104"/>
                      <a:pt x="852104" y="0"/>
                      <a:pt x="1903228" y="0"/>
                    </a:cubicBezTo>
                    <a:close/>
                  </a:path>
                </a:pathLst>
              </a:custGeom>
            </p:spPr>
          </p:pic>
        </p:grpSp>
      </p:grpSp>
      <p:grpSp>
        <p:nvGrpSpPr>
          <p:cNvPr id="13" name="组合 12"/>
          <p:cNvGrpSpPr/>
          <p:nvPr/>
        </p:nvGrpSpPr>
        <p:grpSpPr>
          <a:xfrm flipH="1">
            <a:off x="4077653" y="1555640"/>
            <a:ext cx="598968" cy="598968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14" name="流程图: 联系 13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流程图: 联系 14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4572135" y="2571117"/>
            <a:ext cx="552758" cy="552758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17" name="流程图: 联系 16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8" name="流程图: 联系 17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5213635" y="1649630"/>
            <a:ext cx="1006412" cy="1006412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23" name="流程图: 联系 22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4" name="流程图: 联系 23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48911" y="2576293"/>
            <a:ext cx="1903372" cy="1903372"/>
            <a:chOff x="5948911" y="2576293"/>
            <a:chExt cx="1903372" cy="1903372"/>
          </a:xfrm>
        </p:grpSpPr>
        <p:grpSp>
          <p:nvGrpSpPr>
            <p:cNvPr id="25" name="组合 24"/>
            <p:cNvGrpSpPr/>
            <p:nvPr/>
          </p:nvGrpSpPr>
          <p:grpSpPr>
            <a:xfrm rot="924177" flipH="1">
              <a:off x="5948911" y="2576293"/>
              <a:ext cx="1903372" cy="1903372"/>
              <a:chOff x="7026349" y="1928038"/>
              <a:chExt cx="2597888" cy="2597888"/>
            </a:xfrm>
            <a:effectLst>
              <a:outerShdw blurRad="304800" dist="114300" dir="18900000" algn="bl" rotWithShape="0">
                <a:prstClr val="black">
                  <a:alpha val="33000"/>
                </a:prstClr>
              </a:outerShdw>
            </a:effectLst>
          </p:grpSpPr>
          <p:sp>
            <p:nvSpPr>
              <p:cNvPr id="26" name="流程图: 联系 25"/>
              <p:cNvSpPr/>
              <p:nvPr/>
            </p:nvSpPr>
            <p:spPr>
              <a:xfrm>
                <a:off x="7026349" y="1928038"/>
                <a:ext cx="2597888" cy="2597888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outerShdw blurRad="2159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流程图: 联系 26"/>
              <p:cNvSpPr/>
              <p:nvPr/>
            </p:nvSpPr>
            <p:spPr>
              <a:xfrm rot="8643617">
                <a:off x="7198242" y="2099931"/>
                <a:ext cx="2254102" cy="2254102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264416" y="2989370"/>
              <a:ext cx="12723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3177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PART03</a:t>
              </a:r>
              <a:endParaRPr lang="zh-CN" altLang="en-US" sz="3200" dirty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031126" y="3136612"/>
            <a:ext cx="2083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045301" y="3693050"/>
            <a:ext cx="239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Briefly describe your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9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ṣľîḓè"/>
          <p:cNvGrpSpPr/>
          <p:nvPr/>
        </p:nvGrpSpPr>
        <p:grpSpPr>
          <a:xfrm>
            <a:off x="673100" y="1983918"/>
            <a:ext cx="3110006" cy="1445082"/>
            <a:chOff x="673100" y="1986737"/>
            <a:chExt cx="3110006" cy="1445082"/>
          </a:xfrm>
        </p:grpSpPr>
        <p:sp>
          <p:nvSpPr>
            <p:cNvPr id="36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190384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7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1986737"/>
              <a:ext cx="3110006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5" name="iṩľiḍè"/>
          <p:cNvGrpSpPr/>
          <p:nvPr/>
        </p:nvGrpSpPr>
        <p:grpSpPr>
          <a:xfrm>
            <a:off x="8419526" y="4654205"/>
            <a:ext cx="3110006" cy="1445082"/>
            <a:chOff x="8408894" y="4535758"/>
            <a:chExt cx="3110006" cy="1445082"/>
          </a:xfrm>
        </p:grpSpPr>
        <p:sp>
          <p:nvSpPr>
            <p:cNvPr id="34" name="ïSļïḓe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8408894" y="5114696"/>
              <a:ext cx="3110006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5" name="í$ļïde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8408894" y="4535758"/>
              <a:ext cx="3110006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6" name="îṡľíḓè"/>
          <p:cNvGrpSpPr/>
          <p:nvPr/>
        </p:nvGrpSpPr>
        <p:grpSpPr>
          <a:xfrm>
            <a:off x="2528048" y="1521486"/>
            <a:ext cx="7135909" cy="3484038"/>
            <a:chOff x="2294965" y="1489599"/>
            <a:chExt cx="7602070" cy="3711638"/>
          </a:xfrm>
        </p:grpSpPr>
        <p:sp>
          <p:nvSpPr>
            <p:cNvPr id="8" name="iṡḻíḍè"/>
            <p:cNvSpPr/>
            <p:nvPr/>
          </p:nvSpPr>
          <p:spPr>
            <a:xfrm flipH="1">
              <a:off x="7816583" y="1667990"/>
              <a:ext cx="1504194" cy="163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1493" extrusionOk="0">
                  <a:moveTo>
                    <a:pt x="11568" y="6"/>
                  </a:moveTo>
                  <a:cubicBezTo>
                    <a:pt x="10467" y="43"/>
                    <a:pt x="9346" y="277"/>
                    <a:pt x="8301" y="788"/>
                  </a:cubicBezTo>
                  <a:cubicBezTo>
                    <a:pt x="4875" y="2463"/>
                    <a:pt x="3315" y="6243"/>
                    <a:pt x="3652" y="9979"/>
                  </a:cubicBezTo>
                  <a:cubicBezTo>
                    <a:pt x="3692" y="10421"/>
                    <a:pt x="3758" y="10863"/>
                    <a:pt x="3744" y="11307"/>
                  </a:cubicBezTo>
                  <a:cubicBezTo>
                    <a:pt x="3716" y="12255"/>
                    <a:pt x="3336" y="13151"/>
                    <a:pt x="2797" y="13941"/>
                  </a:cubicBezTo>
                  <a:cubicBezTo>
                    <a:pt x="2116" y="14939"/>
                    <a:pt x="1172" y="15789"/>
                    <a:pt x="0" y="16380"/>
                  </a:cubicBezTo>
                  <a:cubicBezTo>
                    <a:pt x="1733" y="16479"/>
                    <a:pt x="3416" y="16991"/>
                    <a:pt x="4893" y="17861"/>
                  </a:cubicBezTo>
                  <a:cubicBezTo>
                    <a:pt x="6369" y="18731"/>
                    <a:pt x="7640" y="19959"/>
                    <a:pt x="8551" y="21493"/>
                  </a:cubicBezTo>
                  <a:cubicBezTo>
                    <a:pt x="8701" y="20438"/>
                    <a:pt x="9092" y="19426"/>
                    <a:pt x="9696" y="18535"/>
                  </a:cubicBezTo>
                  <a:cubicBezTo>
                    <a:pt x="10107" y="17927"/>
                    <a:pt x="10617" y="17377"/>
                    <a:pt x="11235" y="16940"/>
                  </a:cubicBezTo>
                  <a:cubicBezTo>
                    <a:pt x="11534" y="16729"/>
                    <a:pt x="11856" y="16547"/>
                    <a:pt x="12210" y="16439"/>
                  </a:cubicBezTo>
                  <a:cubicBezTo>
                    <a:pt x="12438" y="16370"/>
                    <a:pt x="12674" y="16333"/>
                    <a:pt x="12913" y="16329"/>
                  </a:cubicBezTo>
                  <a:cubicBezTo>
                    <a:pt x="13803" y="16250"/>
                    <a:pt x="14690" y="16015"/>
                    <a:pt x="15546" y="15627"/>
                  </a:cubicBezTo>
                  <a:cubicBezTo>
                    <a:pt x="19790" y="13704"/>
                    <a:pt x="21600" y="8798"/>
                    <a:pt x="19584" y="4699"/>
                  </a:cubicBezTo>
                  <a:cubicBezTo>
                    <a:pt x="18078" y="1636"/>
                    <a:pt x="14866" y="-107"/>
                    <a:pt x="11568" y="6"/>
                  </a:cubicBezTo>
                  <a:close/>
                </a:path>
              </a:pathLst>
            </a:custGeom>
            <a:solidFill>
              <a:srgbClr val="D6C88B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íṣļíďê"/>
            <p:cNvSpPr/>
            <p:nvPr/>
          </p:nvSpPr>
          <p:spPr>
            <a:xfrm flipH="1">
              <a:off x="7993095" y="1843746"/>
              <a:ext cx="897615" cy="89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0" h="18950" extrusionOk="0">
                  <a:moveTo>
                    <a:pt x="18038" y="5425"/>
                  </a:moveTo>
                  <a:cubicBezTo>
                    <a:pt x="15801" y="695"/>
                    <a:pt x="10154" y="-1325"/>
                    <a:pt x="5425" y="912"/>
                  </a:cubicBezTo>
                  <a:cubicBezTo>
                    <a:pt x="696" y="3149"/>
                    <a:pt x="-1325" y="8796"/>
                    <a:pt x="912" y="13525"/>
                  </a:cubicBezTo>
                  <a:cubicBezTo>
                    <a:pt x="3148" y="18254"/>
                    <a:pt x="8796" y="20275"/>
                    <a:pt x="13525" y="18038"/>
                  </a:cubicBezTo>
                  <a:cubicBezTo>
                    <a:pt x="18254" y="15801"/>
                    <a:pt x="20275" y="10154"/>
                    <a:pt x="18038" y="54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0" name="ïSliďe"/>
            <p:cNvSpPr/>
            <p:nvPr/>
          </p:nvSpPr>
          <p:spPr>
            <a:xfrm flipH="1">
              <a:off x="8237622" y="2902827"/>
              <a:ext cx="1659413" cy="154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587" extrusionOk="0">
                  <a:moveTo>
                    <a:pt x="7907" y="0"/>
                  </a:moveTo>
                  <a:cubicBezTo>
                    <a:pt x="6906" y="-13"/>
                    <a:pt x="5883" y="190"/>
                    <a:pt x="4894" y="634"/>
                  </a:cubicBezTo>
                  <a:cubicBezTo>
                    <a:pt x="884" y="2433"/>
                    <a:pt x="-1098" y="7565"/>
                    <a:pt x="622" y="11990"/>
                  </a:cubicBezTo>
                  <a:cubicBezTo>
                    <a:pt x="2075" y="15732"/>
                    <a:pt x="5652" y="17579"/>
                    <a:pt x="9206" y="17297"/>
                  </a:cubicBezTo>
                  <a:cubicBezTo>
                    <a:pt x="9486" y="17275"/>
                    <a:pt x="9766" y="17240"/>
                    <a:pt x="10047" y="17244"/>
                  </a:cubicBezTo>
                  <a:cubicBezTo>
                    <a:pt x="11079" y="17256"/>
                    <a:pt x="12042" y="17765"/>
                    <a:pt x="12862" y="18471"/>
                  </a:cubicBezTo>
                  <a:cubicBezTo>
                    <a:pt x="13781" y="19263"/>
                    <a:pt x="14547" y="20314"/>
                    <a:pt x="15062" y="21587"/>
                  </a:cubicBezTo>
                  <a:cubicBezTo>
                    <a:pt x="15247" y="19757"/>
                    <a:pt x="15835" y="18008"/>
                    <a:pt x="16763" y="16504"/>
                  </a:cubicBezTo>
                  <a:cubicBezTo>
                    <a:pt x="17692" y="14999"/>
                    <a:pt x="18960" y="13742"/>
                    <a:pt x="20502" y="12898"/>
                  </a:cubicBezTo>
                  <a:cubicBezTo>
                    <a:pt x="18373" y="12545"/>
                    <a:pt x="16507" y="10921"/>
                    <a:pt x="15719" y="8526"/>
                  </a:cubicBezTo>
                  <a:cubicBezTo>
                    <a:pt x="15568" y="8069"/>
                    <a:pt x="15465" y="7599"/>
                    <a:pt x="15359" y="7125"/>
                  </a:cubicBezTo>
                  <a:cubicBezTo>
                    <a:pt x="15237" y="6576"/>
                    <a:pt x="15111" y="6019"/>
                    <a:pt x="14931" y="5471"/>
                  </a:cubicBezTo>
                  <a:cubicBezTo>
                    <a:pt x="13811" y="2075"/>
                    <a:pt x="10934" y="41"/>
                    <a:pt x="7907" y="0"/>
                  </a:cubicBezTo>
                  <a:close/>
                </a:path>
              </a:pathLst>
            </a:custGeom>
            <a:solidFill>
              <a:srgbClr val="D66E4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ïṩḷiḍè"/>
            <p:cNvSpPr/>
            <p:nvPr/>
          </p:nvSpPr>
          <p:spPr>
            <a:xfrm flipH="1">
              <a:off x="8819353" y="3079162"/>
              <a:ext cx="896388" cy="89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4" h="19054" extrusionOk="0">
                  <a:moveTo>
                    <a:pt x="5969" y="692"/>
                  </a:moveTo>
                  <a:cubicBezTo>
                    <a:pt x="1089" y="2657"/>
                    <a:pt x="-1273" y="8206"/>
                    <a:pt x="692" y="13085"/>
                  </a:cubicBezTo>
                  <a:cubicBezTo>
                    <a:pt x="2657" y="17965"/>
                    <a:pt x="8206" y="20327"/>
                    <a:pt x="13085" y="18362"/>
                  </a:cubicBezTo>
                  <a:cubicBezTo>
                    <a:pt x="17965" y="16397"/>
                    <a:pt x="20327" y="10848"/>
                    <a:pt x="18362" y="5969"/>
                  </a:cubicBezTo>
                  <a:cubicBezTo>
                    <a:pt x="16397" y="1089"/>
                    <a:pt x="10848" y="-1273"/>
                    <a:pt x="5969" y="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2" name="iṡľíḋê"/>
            <p:cNvSpPr/>
            <p:nvPr/>
          </p:nvSpPr>
          <p:spPr>
            <a:xfrm flipH="1">
              <a:off x="6793882" y="3536202"/>
              <a:ext cx="1894422" cy="166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64" extrusionOk="0">
                  <a:moveTo>
                    <a:pt x="16395" y="0"/>
                  </a:moveTo>
                  <a:cubicBezTo>
                    <a:pt x="15338" y="2211"/>
                    <a:pt x="13230" y="3601"/>
                    <a:pt x="10921" y="3416"/>
                  </a:cubicBezTo>
                  <a:cubicBezTo>
                    <a:pt x="10449" y="3379"/>
                    <a:pt x="9990" y="3266"/>
                    <a:pt x="9526" y="3183"/>
                  </a:cubicBezTo>
                  <a:cubicBezTo>
                    <a:pt x="9089" y="3104"/>
                    <a:pt x="8648" y="3048"/>
                    <a:pt x="8202" y="3040"/>
                  </a:cubicBezTo>
                  <a:cubicBezTo>
                    <a:pt x="3697" y="2950"/>
                    <a:pt x="20" y="7100"/>
                    <a:pt x="0" y="12235"/>
                  </a:cubicBezTo>
                  <a:cubicBezTo>
                    <a:pt x="-20" y="17348"/>
                    <a:pt x="3594" y="21524"/>
                    <a:pt x="8088" y="21564"/>
                  </a:cubicBezTo>
                  <a:cubicBezTo>
                    <a:pt x="12191" y="21600"/>
                    <a:pt x="15602" y="18173"/>
                    <a:pt x="16197" y="13688"/>
                  </a:cubicBezTo>
                  <a:cubicBezTo>
                    <a:pt x="16208" y="13603"/>
                    <a:pt x="16218" y="13517"/>
                    <a:pt x="16227" y="13431"/>
                  </a:cubicBezTo>
                  <a:cubicBezTo>
                    <a:pt x="16236" y="13350"/>
                    <a:pt x="16244" y="13269"/>
                    <a:pt x="16251" y="13188"/>
                  </a:cubicBezTo>
                  <a:cubicBezTo>
                    <a:pt x="16271" y="12959"/>
                    <a:pt x="16287" y="12727"/>
                    <a:pt x="16341" y="12506"/>
                  </a:cubicBezTo>
                  <a:cubicBezTo>
                    <a:pt x="16382" y="12335"/>
                    <a:pt x="16444" y="12172"/>
                    <a:pt x="16533" y="12023"/>
                  </a:cubicBezTo>
                  <a:cubicBezTo>
                    <a:pt x="16572" y="11958"/>
                    <a:pt x="16616" y="11896"/>
                    <a:pt x="16664" y="11839"/>
                  </a:cubicBezTo>
                  <a:cubicBezTo>
                    <a:pt x="16708" y="11779"/>
                    <a:pt x="16753" y="11719"/>
                    <a:pt x="16800" y="11660"/>
                  </a:cubicBezTo>
                  <a:cubicBezTo>
                    <a:pt x="17294" y="11030"/>
                    <a:pt x="17884" y="10497"/>
                    <a:pt x="18542" y="10093"/>
                  </a:cubicBezTo>
                  <a:cubicBezTo>
                    <a:pt x="19446" y="9538"/>
                    <a:pt x="20481" y="9223"/>
                    <a:pt x="21580" y="9224"/>
                  </a:cubicBezTo>
                  <a:cubicBezTo>
                    <a:pt x="20127" y="8304"/>
                    <a:pt x="18894" y="6990"/>
                    <a:pt x="17993" y="5410"/>
                  </a:cubicBezTo>
                  <a:cubicBezTo>
                    <a:pt x="17092" y="3830"/>
                    <a:pt x="16523" y="1984"/>
                    <a:pt x="16395" y="0"/>
                  </a:cubicBezTo>
                  <a:close/>
                </a:path>
              </a:pathLst>
            </a:custGeom>
            <a:solidFill>
              <a:srgbClr val="BD374A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" name="iSḷíḋè"/>
            <p:cNvSpPr/>
            <p:nvPr/>
          </p:nvSpPr>
          <p:spPr>
            <a:xfrm flipH="1">
              <a:off x="7436172" y="3948983"/>
              <a:ext cx="1074205" cy="107419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4" name="ï$lïḋè"/>
            <p:cNvSpPr/>
            <p:nvPr/>
          </p:nvSpPr>
          <p:spPr>
            <a:xfrm flipH="1">
              <a:off x="5355178" y="2874601"/>
              <a:ext cx="1897712" cy="167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590" extrusionOk="0">
                  <a:moveTo>
                    <a:pt x="7777" y="0"/>
                  </a:moveTo>
                  <a:cubicBezTo>
                    <a:pt x="6532" y="-10"/>
                    <a:pt x="5267" y="340"/>
                    <a:pt x="4091" y="1090"/>
                  </a:cubicBezTo>
                  <a:cubicBezTo>
                    <a:pt x="323" y="3491"/>
                    <a:pt x="-1102" y="9086"/>
                    <a:pt x="918" y="13576"/>
                  </a:cubicBezTo>
                  <a:cubicBezTo>
                    <a:pt x="2580" y="17270"/>
                    <a:pt x="6049" y="19049"/>
                    <a:pt x="9330" y="18255"/>
                  </a:cubicBezTo>
                  <a:cubicBezTo>
                    <a:pt x="9527" y="18207"/>
                    <a:pt x="9724" y="18150"/>
                    <a:pt x="9918" y="18077"/>
                  </a:cubicBezTo>
                  <a:cubicBezTo>
                    <a:pt x="10028" y="18035"/>
                    <a:pt x="10138" y="17987"/>
                    <a:pt x="10249" y="17950"/>
                  </a:cubicBezTo>
                  <a:cubicBezTo>
                    <a:pt x="10660" y="17810"/>
                    <a:pt x="11090" y="17799"/>
                    <a:pt x="11514" y="17859"/>
                  </a:cubicBezTo>
                  <a:cubicBezTo>
                    <a:pt x="11682" y="17882"/>
                    <a:pt x="11849" y="17917"/>
                    <a:pt x="12014" y="17960"/>
                  </a:cubicBezTo>
                  <a:cubicBezTo>
                    <a:pt x="12618" y="18116"/>
                    <a:pt x="13203" y="18376"/>
                    <a:pt x="13742" y="18738"/>
                  </a:cubicBezTo>
                  <a:cubicBezTo>
                    <a:pt x="14703" y="19383"/>
                    <a:pt x="15527" y="20347"/>
                    <a:pt x="16089" y="21590"/>
                  </a:cubicBezTo>
                  <a:cubicBezTo>
                    <a:pt x="16106" y="19706"/>
                    <a:pt x="16510" y="17854"/>
                    <a:pt x="17259" y="16204"/>
                  </a:cubicBezTo>
                  <a:cubicBezTo>
                    <a:pt x="18008" y="14555"/>
                    <a:pt x="19102" y="13109"/>
                    <a:pt x="20498" y="12038"/>
                  </a:cubicBezTo>
                  <a:cubicBezTo>
                    <a:pt x="18595" y="11859"/>
                    <a:pt x="16800" y="10648"/>
                    <a:pt x="15712" y="8617"/>
                  </a:cubicBezTo>
                  <a:cubicBezTo>
                    <a:pt x="15642" y="8487"/>
                    <a:pt x="15575" y="8355"/>
                    <a:pt x="15518" y="8216"/>
                  </a:cubicBezTo>
                  <a:cubicBezTo>
                    <a:pt x="15374" y="7856"/>
                    <a:pt x="15316" y="7463"/>
                    <a:pt x="15238" y="7078"/>
                  </a:cubicBezTo>
                  <a:cubicBezTo>
                    <a:pt x="15085" y="6329"/>
                    <a:pt x="14858" y="5589"/>
                    <a:pt x="14542" y="4880"/>
                  </a:cubicBezTo>
                  <a:cubicBezTo>
                    <a:pt x="13166" y="1786"/>
                    <a:pt x="10518" y="21"/>
                    <a:pt x="7777" y="0"/>
                  </a:cubicBezTo>
                  <a:close/>
                </a:path>
              </a:pathLst>
            </a:custGeom>
            <a:solidFill>
              <a:srgbClr val="6A868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" name="iṣlîďé"/>
            <p:cNvSpPr/>
            <p:nvPr/>
          </p:nvSpPr>
          <p:spPr>
            <a:xfrm flipH="1">
              <a:off x="5999091" y="3051674"/>
              <a:ext cx="1076336" cy="107634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6" name="ïślíďé"/>
            <p:cNvSpPr/>
            <p:nvPr/>
          </p:nvSpPr>
          <p:spPr>
            <a:xfrm flipH="1">
              <a:off x="3837026" y="3479417"/>
              <a:ext cx="1931609" cy="1680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91" extrusionOk="0">
                  <a:moveTo>
                    <a:pt x="16325" y="0"/>
                  </a:moveTo>
                  <a:cubicBezTo>
                    <a:pt x="15247" y="1970"/>
                    <a:pt x="13395" y="3323"/>
                    <a:pt x="11258" y="3497"/>
                  </a:cubicBezTo>
                  <a:cubicBezTo>
                    <a:pt x="11121" y="3508"/>
                    <a:pt x="10984" y="3514"/>
                    <a:pt x="10847" y="3512"/>
                  </a:cubicBezTo>
                  <a:cubicBezTo>
                    <a:pt x="10356" y="3501"/>
                    <a:pt x="9884" y="3374"/>
                    <a:pt x="9402" y="3283"/>
                  </a:cubicBezTo>
                  <a:cubicBezTo>
                    <a:pt x="8952" y="3198"/>
                    <a:pt x="8493" y="3145"/>
                    <a:pt x="8027" y="3141"/>
                  </a:cubicBezTo>
                  <a:cubicBezTo>
                    <a:pt x="3589" y="3111"/>
                    <a:pt x="-9" y="7260"/>
                    <a:pt x="0" y="12368"/>
                  </a:cubicBezTo>
                  <a:cubicBezTo>
                    <a:pt x="9" y="17459"/>
                    <a:pt x="3597" y="21580"/>
                    <a:pt x="8027" y="21591"/>
                  </a:cubicBezTo>
                  <a:cubicBezTo>
                    <a:pt x="11723" y="21600"/>
                    <a:pt x="14839" y="18740"/>
                    <a:pt x="15757" y="14831"/>
                  </a:cubicBezTo>
                  <a:cubicBezTo>
                    <a:pt x="15810" y="14608"/>
                    <a:pt x="15855" y="14384"/>
                    <a:pt x="15896" y="14157"/>
                  </a:cubicBezTo>
                  <a:cubicBezTo>
                    <a:pt x="15991" y="13631"/>
                    <a:pt x="16067" y="13091"/>
                    <a:pt x="16293" y="12618"/>
                  </a:cubicBezTo>
                  <a:cubicBezTo>
                    <a:pt x="16428" y="12335"/>
                    <a:pt x="16611" y="12089"/>
                    <a:pt x="16802" y="11853"/>
                  </a:cubicBezTo>
                  <a:cubicBezTo>
                    <a:pt x="17252" y="11297"/>
                    <a:pt x="17752" y="10792"/>
                    <a:pt x="18314" y="10387"/>
                  </a:cubicBezTo>
                  <a:cubicBezTo>
                    <a:pt x="19265" y="9703"/>
                    <a:pt x="20388" y="9311"/>
                    <a:pt x="21591" y="9320"/>
                  </a:cubicBezTo>
                  <a:cubicBezTo>
                    <a:pt x="20126" y="8398"/>
                    <a:pt x="18880" y="7075"/>
                    <a:pt x="17965" y="5479"/>
                  </a:cubicBezTo>
                  <a:cubicBezTo>
                    <a:pt x="17050" y="3883"/>
                    <a:pt x="16466" y="2014"/>
                    <a:pt x="16325" y="0"/>
                  </a:cubicBezTo>
                  <a:close/>
                </a:path>
              </a:pathLst>
            </a:custGeom>
            <a:solidFill>
              <a:srgbClr val="649EB2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" name="íSḻîde"/>
            <p:cNvSpPr/>
            <p:nvPr/>
          </p:nvSpPr>
          <p:spPr>
            <a:xfrm flipH="1">
              <a:off x="4514448" y="3904117"/>
              <a:ext cx="1073192" cy="107358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8" name="işlïḋê"/>
            <p:cNvSpPr/>
            <p:nvPr/>
          </p:nvSpPr>
          <p:spPr>
            <a:xfrm flipH="1">
              <a:off x="2524765" y="2529059"/>
              <a:ext cx="1794787" cy="179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1095"/>
                    <a:pt x="12" y="11387"/>
                    <a:pt x="36" y="11676"/>
                  </a:cubicBezTo>
                  <a:cubicBezTo>
                    <a:pt x="334" y="15393"/>
                    <a:pt x="2514" y="18579"/>
                    <a:pt x="5623" y="20280"/>
                  </a:cubicBezTo>
                  <a:cubicBezTo>
                    <a:pt x="7160" y="21121"/>
                    <a:pt x="8924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31778E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9" name="iṥḻïḋé"/>
            <p:cNvSpPr/>
            <p:nvPr/>
          </p:nvSpPr>
          <p:spPr>
            <a:xfrm flipH="1">
              <a:off x="2750781" y="2755067"/>
              <a:ext cx="1342754" cy="134276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20" name="ïş1íďê"/>
            <p:cNvSpPr/>
            <p:nvPr/>
          </p:nvSpPr>
          <p:spPr>
            <a:xfrm>
              <a:off x="2294965" y="3400934"/>
              <a:ext cx="688516" cy="105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extrusionOk="0">
                  <a:moveTo>
                    <a:pt x="248" y="0"/>
                  </a:moveTo>
                  <a:cubicBezTo>
                    <a:pt x="-394" y="3423"/>
                    <a:pt x="224" y="6830"/>
                    <a:pt x="1940" y="9968"/>
                  </a:cubicBezTo>
                  <a:cubicBezTo>
                    <a:pt x="3705" y="13196"/>
                    <a:pt x="6652" y="16173"/>
                    <a:pt x="10864" y="18394"/>
                  </a:cubicBezTo>
                  <a:cubicBezTo>
                    <a:pt x="13880" y="19984"/>
                    <a:pt x="17424" y="21083"/>
                    <a:pt x="21206" y="21600"/>
                  </a:cubicBezTo>
                </a:path>
              </a:pathLst>
            </a:custGeom>
            <a:noFill/>
            <a:ln w="63500" cap="flat">
              <a:solidFill>
                <a:schemeClr val="bg1">
                  <a:lumMod val="8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1" name="íṣľîḍê"/>
            <p:cNvSpPr/>
            <p:nvPr/>
          </p:nvSpPr>
          <p:spPr>
            <a:xfrm rot="10800000">
              <a:off x="8670849" y="1489599"/>
              <a:ext cx="574319" cy="88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4" h="21600" extrusionOk="0">
                  <a:moveTo>
                    <a:pt x="737" y="0"/>
                  </a:moveTo>
                  <a:cubicBezTo>
                    <a:pt x="-1626" y="6731"/>
                    <a:pt x="1797" y="13810"/>
                    <a:pt x="9518" y="18160"/>
                  </a:cubicBezTo>
                  <a:cubicBezTo>
                    <a:pt x="12560" y="19874"/>
                    <a:pt x="16145" y="21054"/>
                    <a:pt x="19974" y="21600"/>
                  </a:cubicBezTo>
                </a:path>
              </a:pathLst>
            </a:custGeom>
            <a:noFill/>
            <a:ln w="63500" cap="flat">
              <a:solidFill>
                <a:schemeClr val="bg1">
                  <a:lumMod val="8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2" name="îṣ1ide"/>
            <p:cNvSpPr/>
            <p:nvPr/>
          </p:nvSpPr>
          <p:spPr>
            <a:xfrm>
              <a:off x="4730027" y="4471401"/>
              <a:ext cx="642034" cy="36933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1600" i="1" dirty="0"/>
                <a:t>Text</a:t>
              </a:r>
            </a:p>
          </p:txBody>
        </p:sp>
        <p:sp>
          <p:nvSpPr>
            <p:cNvPr id="23" name="íś1iďè"/>
            <p:cNvSpPr/>
            <p:nvPr/>
          </p:nvSpPr>
          <p:spPr>
            <a:xfrm>
              <a:off x="6216242" y="3602408"/>
              <a:ext cx="642034" cy="36933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1600" i="1" dirty="0"/>
                <a:t>Text</a:t>
              </a:r>
            </a:p>
          </p:txBody>
        </p:sp>
        <p:sp>
          <p:nvSpPr>
            <p:cNvPr id="24" name="iṡľíḋè"/>
            <p:cNvSpPr/>
            <p:nvPr/>
          </p:nvSpPr>
          <p:spPr>
            <a:xfrm>
              <a:off x="7652257" y="4489681"/>
              <a:ext cx="642034" cy="36933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1600" i="1" dirty="0"/>
                <a:t>Text</a:t>
              </a:r>
            </a:p>
          </p:txBody>
        </p:sp>
        <p:sp>
          <p:nvSpPr>
            <p:cNvPr id="25" name="ïş1îḑê"/>
            <p:cNvSpPr/>
            <p:nvPr/>
          </p:nvSpPr>
          <p:spPr>
            <a:xfrm>
              <a:off x="8995935" y="3555840"/>
              <a:ext cx="543224" cy="319566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lnSpcReduction="10000"/>
            </a:bodyPr>
            <a:lstStyle/>
            <a:p>
              <a:pPr algn="ctr"/>
              <a:r>
                <a:rPr lang="en-US" altLang="zh-CN" sz="1400" i="1" dirty="0"/>
                <a:t>Text</a:t>
              </a:r>
            </a:p>
          </p:txBody>
        </p:sp>
        <p:sp>
          <p:nvSpPr>
            <p:cNvPr id="26" name="íş1iḋé"/>
            <p:cNvSpPr/>
            <p:nvPr/>
          </p:nvSpPr>
          <p:spPr>
            <a:xfrm>
              <a:off x="8120885" y="2305108"/>
              <a:ext cx="642034" cy="36933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1600" i="1" dirty="0"/>
                <a:t>Text</a:t>
              </a:r>
            </a:p>
          </p:txBody>
        </p:sp>
        <p:sp>
          <p:nvSpPr>
            <p:cNvPr id="27" name="îṡļíḋé"/>
            <p:cNvSpPr/>
            <p:nvPr/>
          </p:nvSpPr>
          <p:spPr>
            <a:xfrm>
              <a:off x="3054216" y="3442611"/>
              <a:ext cx="735885" cy="44657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2000" i="1" dirty="0"/>
                <a:t>Text</a:t>
              </a:r>
            </a:p>
          </p:txBody>
        </p:sp>
        <p:sp>
          <p:nvSpPr>
            <p:cNvPr id="28" name="îSļïḑê"/>
            <p:cNvSpPr/>
            <p:nvPr/>
          </p:nvSpPr>
          <p:spPr>
            <a:xfrm>
              <a:off x="3221702" y="2963714"/>
              <a:ext cx="400912" cy="400306"/>
            </a:xfrm>
            <a:custGeom>
              <a:avLst/>
              <a:gdLst>
                <a:gd name="connsiteX0" fmla="*/ 106370 w 607639"/>
                <a:gd name="connsiteY0" fmla="*/ 436610 h 606722"/>
                <a:gd name="connsiteX1" fmla="*/ 61329 w 607639"/>
                <a:gd name="connsiteY1" fmla="*/ 480515 h 606722"/>
                <a:gd name="connsiteX2" fmla="*/ 126397 w 607639"/>
                <a:gd name="connsiteY2" fmla="*/ 545485 h 606722"/>
                <a:gd name="connsiteX3" fmla="*/ 170369 w 607639"/>
                <a:gd name="connsiteY3" fmla="*/ 500513 h 606722"/>
                <a:gd name="connsiteX4" fmla="*/ 455714 w 607639"/>
                <a:gd name="connsiteY4" fmla="*/ 404481 h 606722"/>
                <a:gd name="connsiteX5" fmla="*/ 531614 w 607639"/>
                <a:gd name="connsiteY5" fmla="*/ 404481 h 606722"/>
                <a:gd name="connsiteX6" fmla="*/ 531703 w 607639"/>
                <a:gd name="connsiteY6" fmla="*/ 404481 h 606722"/>
                <a:gd name="connsiteX7" fmla="*/ 531792 w 607639"/>
                <a:gd name="connsiteY7" fmla="*/ 404481 h 606722"/>
                <a:gd name="connsiteX8" fmla="*/ 548075 w 607639"/>
                <a:gd name="connsiteY8" fmla="*/ 410525 h 606722"/>
                <a:gd name="connsiteX9" fmla="*/ 551456 w 607639"/>
                <a:gd name="connsiteY9" fmla="*/ 413991 h 606722"/>
                <a:gd name="connsiteX10" fmla="*/ 556973 w 607639"/>
                <a:gd name="connsiteY10" fmla="*/ 429012 h 606722"/>
                <a:gd name="connsiteX11" fmla="*/ 556973 w 607639"/>
                <a:gd name="connsiteY11" fmla="*/ 429811 h 606722"/>
                <a:gd name="connsiteX12" fmla="*/ 556973 w 607639"/>
                <a:gd name="connsiteY12" fmla="*/ 505625 h 606722"/>
                <a:gd name="connsiteX13" fmla="*/ 531614 w 607639"/>
                <a:gd name="connsiteY13" fmla="*/ 530867 h 606722"/>
                <a:gd name="connsiteX14" fmla="*/ 506343 w 607639"/>
                <a:gd name="connsiteY14" fmla="*/ 505625 h 606722"/>
                <a:gd name="connsiteX15" fmla="*/ 476001 w 607639"/>
                <a:gd name="connsiteY15" fmla="*/ 546065 h 606722"/>
                <a:gd name="connsiteX16" fmla="*/ 455714 w 607639"/>
                <a:gd name="connsiteY16" fmla="*/ 556197 h 606722"/>
                <a:gd name="connsiteX17" fmla="*/ 440498 w 607639"/>
                <a:gd name="connsiteY17" fmla="*/ 551131 h 606722"/>
                <a:gd name="connsiteX18" fmla="*/ 435515 w 607639"/>
                <a:gd name="connsiteY18" fmla="*/ 515757 h 606722"/>
                <a:gd name="connsiteX19" fmla="*/ 481073 w 607639"/>
                <a:gd name="connsiteY19" fmla="*/ 455053 h 606722"/>
                <a:gd name="connsiteX20" fmla="*/ 455714 w 607639"/>
                <a:gd name="connsiteY20" fmla="*/ 455053 h 606722"/>
                <a:gd name="connsiteX21" fmla="*/ 430443 w 607639"/>
                <a:gd name="connsiteY21" fmla="*/ 429811 h 606722"/>
                <a:gd name="connsiteX22" fmla="*/ 455714 w 607639"/>
                <a:gd name="connsiteY22" fmla="*/ 404481 h 606722"/>
                <a:gd name="connsiteX23" fmla="*/ 157786 w 607639"/>
                <a:gd name="connsiteY23" fmla="*/ 282117 h 606722"/>
                <a:gd name="connsiteX24" fmla="*/ 175710 w 607639"/>
                <a:gd name="connsiteY24" fmla="*/ 289516 h 606722"/>
                <a:gd name="connsiteX25" fmla="*/ 317685 w 607639"/>
                <a:gd name="connsiteY25" fmla="*/ 431277 h 606722"/>
                <a:gd name="connsiteX26" fmla="*/ 317685 w 607639"/>
                <a:gd name="connsiteY26" fmla="*/ 467006 h 606722"/>
                <a:gd name="connsiteX27" fmla="*/ 245229 w 607639"/>
                <a:gd name="connsiteY27" fmla="*/ 539441 h 606722"/>
                <a:gd name="connsiteX28" fmla="*/ 227248 w 607639"/>
                <a:gd name="connsiteY28" fmla="*/ 546818 h 606722"/>
                <a:gd name="connsiteX29" fmla="*/ 209357 w 607639"/>
                <a:gd name="connsiteY29" fmla="*/ 539441 h 606722"/>
                <a:gd name="connsiteX30" fmla="*/ 206241 w 607639"/>
                <a:gd name="connsiteY30" fmla="*/ 536242 h 606722"/>
                <a:gd name="connsiteX31" fmla="*/ 144734 w 607639"/>
                <a:gd name="connsiteY31" fmla="*/ 599079 h 606722"/>
                <a:gd name="connsiteX32" fmla="*/ 126753 w 607639"/>
                <a:gd name="connsiteY32" fmla="*/ 606722 h 606722"/>
                <a:gd name="connsiteX33" fmla="*/ 126575 w 607639"/>
                <a:gd name="connsiteY33" fmla="*/ 606722 h 606722"/>
                <a:gd name="connsiteX34" fmla="*/ 108684 w 607639"/>
                <a:gd name="connsiteY34" fmla="*/ 599256 h 606722"/>
                <a:gd name="connsiteX35" fmla="*/ 7388 w 607639"/>
                <a:gd name="connsiteY35" fmla="*/ 498113 h 606722"/>
                <a:gd name="connsiteX36" fmla="*/ 0 w 607639"/>
                <a:gd name="connsiteY36" fmla="*/ 480160 h 606722"/>
                <a:gd name="connsiteX37" fmla="*/ 7655 w 607639"/>
                <a:gd name="connsiteY37" fmla="*/ 462206 h 606722"/>
                <a:gd name="connsiteX38" fmla="*/ 70587 w 607639"/>
                <a:gd name="connsiteY38" fmla="*/ 400792 h 606722"/>
                <a:gd name="connsiteX39" fmla="*/ 67382 w 607639"/>
                <a:gd name="connsiteY39" fmla="*/ 397681 h 606722"/>
                <a:gd name="connsiteX40" fmla="*/ 59994 w 607639"/>
                <a:gd name="connsiteY40" fmla="*/ 379728 h 606722"/>
                <a:gd name="connsiteX41" fmla="*/ 67382 w 607639"/>
                <a:gd name="connsiteY41" fmla="*/ 361863 h 606722"/>
                <a:gd name="connsiteX42" fmla="*/ 139927 w 607639"/>
                <a:gd name="connsiteY42" fmla="*/ 289516 h 606722"/>
                <a:gd name="connsiteX43" fmla="*/ 157786 w 607639"/>
                <a:gd name="connsiteY43" fmla="*/ 282117 h 606722"/>
                <a:gd name="connsiteX44" fmla="*/ 363724 w 607639"/>
                <a:gd name="connsiteY44" fmla="*/ 101159 h 606722"/>
                <a:gd name="connsiteX45" fmla="*/ 353254 w 607639"/>
                <a:gd name="connsiteY45" fmla="*/ 105492 h 606722"/>
                <a:gd name="connsiteX46" fmla="*/ 320945 w 607639"/>
                <a:gd name="connsiteY46" fmla="*/ 137752 h 606722"/>
                <a:gd name="connsiteX47" fmla="*/ 323793 w 607639"/>
                <a:gd name="connsiteY47" fmla="*/ 139974 h 606722"/>
                <a:gd name="connsiteX48" fmla="*/ 335898 w 607639"/>
                <a:gd name="connsiteY48" fmla="*/ 148417 h 606722"/>
                <a:gd name="connsiteX49" fmla="*/ 341149 w 607639"/>
                <a:gd name="connsiteY49" fmla="*/ 151794 h 606722"/>
                <a:gd name="connsiteX50" fmla="*/ 359930 w 607639"/>
                <a:gd name="connsiteY50" fmla="*/ 162459 h 606722"/>
                <a:gd name="connsiteX51" fmla="*/ 408439 w 607639"/>
                <a:gd name="connsiteY51" fmla="*/ 198897 h 606722"/>
                <a:gd name="connsiteX52" fmla="*/ 444933 w 607639"/>
                <a:gd name="connsiteY52" fmla="*/ 247243 h 606722"/>
                <a:gd name="connsiteX53" fmla="*/ 455614 w 607639"/>
                <a:gd name="connsiteY53" fmla="*/ 266084 h 606722"/>
                <a:gd name="connsiteX54" fmla="*/ 458907 w 607639"/>
                <a:gd name="connsiteY54" fmla="*/ 271239 h 606722"/>
                <a:gd name="connsiteX55" fmla="*/ 467452 w 607639"/>
                <a:gd name="connsiteY55" fmla="*/ 283326 h 606722"/>
                <a:gd name="connsiteX56" fmla="*/ 469677 w 607639"/>
                <a:gd name="connsiteY56" fmla="*/ 286258 h 606722"/>
                <a:gd name="connsiteX57" fmla="*/ 501987 w 607639"/>
                <a:gd name="connsiteY57" fmla="*/ 253998 h 606722"/>
                <a:gd name="connsiteX58" fmla="*/ 501987 w 607639"/>
                <a:gd name="connsiteY58" fmla="*/ 233024 h 606722"/>
                <a:gd name="connsiteX59" fmla="*/ 374260 w 607639"/>
                <a:gd name="connsiteY59" fmla="*/ 105492 h 606722"/>
                <a:gd name="connsiteX60" fmla="*/ 363724 w 607639"/>
                <a:gd name="connsiteY60" fmla="*/ 101159 h 606722"/>
                <a:gd name="connsiteX61" fmla="*/ 177209 w 607639"/>
                <a:gd name="connsiteY61" fmla="*/ 50521 h 606722"/>
                <a:gd name="connsiteX62" fmla="*/ 195096 w 607639"/>
                <a:gd name="connsiteY62" fmla="*/ 57919 h 606722"/>
                <a:gd name="connsiteX63" fmla="*/ 195096 w 607639"/>
                <a:gd name="connsiteY63" fmla="*/ 93644 h 606722"/>
                <a:gd name="connsiteX64" fmla="*/ 137075 w 607639"/>
                <a:gd name="connsiteY64" fmla="*/ 151675 h 606722"/>
                <a:gd name="connsiteX65" fmla="*/ 151936 w 607639"/>
                <a:gd name="connsiteY65" fmla="*/ 151675 h 606722"/>
                <a:gd name="connsiteX66" fmla="*/ 177209 w 607639"/>
                <a:gd name="connsiteY66" fmla="*/ 176914 h 606722"/>
                <a:gd name="connsiteX67" fmla="*/ 151936 w 607639"/>
                <a:gd name="connsiteY67" fmla="*/ 202241 h 606722"/>
                <a:gd name="connsiteX68" fmla="*/ 75939 w 607639"/>
                <a:gd name="connsiteY68" fmla="*/ 202241 h 606722"/>
                <a:gd name="connsiteX69" fmla="*/ 59387 w 607639"/>
                <a:gd name="connsiteY69" fmla="*/ 196020 h 606722"/>
                <a:gd name="connsiteX70" fmla="*/ 55916 w 607639"/>
                <a:gd name="connsiteY70" fmla="*/ 192288 h 606722"/>
                <a:gd name="connsiteX71" fmla="*/ 50755 w 607639"/>
                <a:gd name="connsiteY71" fmla="*/ 178691 h 606722"/>
                <a:gd name="connsiteX72" fmla="*/ 50666 w 607639"/>
                <a:gd name="connsiteY72" fmla="*/ 176736 h 606722"/>
                <a:gd name="connsiteX73" fmla="*/ 50666 w 607639"/>
                <a:gd name="connsiteY73" fmla="*/ 101109 h 606722"/>
                <a:gd name="connsiteX74" fmla="*/ 75939 w 607639"/>
                <a:gd name="connsiteY74" fmla="*/ 75782 h 606722"/>
                <a:gd name="connsiteX75" fmla="*/ 101301 w 607639"/>
                <a:gd name="connsiteY75" fmla="*/ 101109 h 606722"/>
                <a:gd name="connsiteX76" fmla="*/ 101301 w 607639"/>
                <a:gd name="connsiteY76" fmla="*/ 115861 h 606722"/>
                <a:gd name="connsiteX77" fmla="*/ 159322 w 607639"/>
                <a:gd name="connsiteY77" fmla="*/ 57919 h 606722"/>
                <a:gd name="connsiteX78" fmla="*/ 177209 w 607639"/>
                <a:gd name="connsiteY78" fmla="*/ 50521 h 606722"/>
                <a:gd name="connsiteX79" fmla="*/ 480892 w 607639"/>
                <a:gd name="connsiteY79" fmla="*/ 0 h 606722"/>
                <a:gd name="connsiteX80" fmla="*/ 498960 w 607639"/>
                <a:gd name="connsiteY80" fmla="*/ 7376 h 606722"/>
                <a:gd name="connsiteX81" fmla="*/ 600162 w 607639"/>
                <a:gd name="connsiteY81" fmla="*/ 108513 h 606722"/>
                <a:gd name="connsiteX82" fmla="*/ 607639 w 607639"/>
                <a:gd name="connsiteY82" fmla="*/ 126554 h 606722"/>
                <a:gd name="connsiteX83" fmla="*/ 599984 w 607639"/>
                <a:gd name="connsiteY83" fmla="*/ 144507 h 606722"/>
                <a:gd name="connsiteX84" fmla="*/ 541417 w 607639"/>
                <a:gd name="connsiteY84" fmla="*/ 201741 h 606722"/>
                <a:gd name="connsiteX85" fmla="*/ 537768 w 607639"/>
                <a:gd name="connsiteY85" fmla="*/ 289724 h 606722"/>
                <a:gd name="connsiteX86" fmla="*/ 486499 w 607639"/>
                <a:gd name="connsiteY86" fmla="*/ 340915 h 606722"/>
                <a:gd name="connsiteX87" fmla="*/ 484719 w 607639"/>
                <a:gd name="connsiteY87" fmla="*/ 342159 h 606722"/>
                <a:gd name="connsiteX88" fmla="*/ 480002 w 607639"/>
                <a:gd name="connsiteY88" fmla="*/ 345270 h 606722"/>
                <a:gd name="connsiteX89" fmla="*/ 476530 w 607639"/>
                <a:gd name="connsiteY89" fmla="*/ 346869 h 606722"/>
                <a:gd name="connsiteX90" fmla="*/ 471190 w 607639"/>
                <a:gd name="connsiteY90" fmla="*/ 347847 h 606722"/>
                <a:gd name="connsiteX91" fmla="*/ 468609 w 607639"/>
                <a:gd name="connsiteY91" fmla="*/ 348380 h 606722"/>
                <a:gd name="connsiteX92" fmla="*/ 467452 w 607639"/>
                <a:gd name="connsiteY92" fmla="*/ 348114 h 606722"/>
                <a:gd name="connsiteX93" fmla="*/ 462111 w 607639"/>
                <a:gd name="connsiteY93" fmla="*/ 347047 h 606722"/>
                <a:gd name="connsiteX94" fmla="*/ 458373 w 607639"/>
                <a:gd name="connsiteY94" fmla="*/ 345981 h 606722"/>
                <a:gd name="connsiteX95" fmla="*/ 457305 w 607639"/>
                <a:gd name="connsiteY95" fmla="*/ 345714 h 606722"/>
                <a:gd name="connsiteX96" fmla="*/ 428911 w 607639"/>
                <a:gd name="connsiteY96" fmla="*/ 331494 h 606722"/>
                <a:gd name="connsiteX97" fmla="*/ 407282 w 607639"/>
                <a:gd name="connsiteY97" fmla="*/ 335049 h 606722"/>
                <a:gd name="connsiteX98" fmla="*/ 376308 w 607639"/>
                <a:gd name="connsiteY98" fmla="*/ 365888 h 606722"/>
                <a:gd name="connsiteX99" fmla="*/ 344265 w 607639"/>
                <a:gd name="connsiteY99" fmla="*/ 379219 h 606722"/>
                <a:gd name="connsiteX100" fmla="*/ 312133 w 607639"/>
                <a:gd name="connsiteY100" fmla="*/ 365888 h 606722"/>
                <a:gd name="connsiteX101" fmla="*/ 241194 w 607639"/>
                <a:gd name="connsiteY101" fmla="*/ 295057 h 606722"/>
                <a:gd name="connsiteX102" fmla="*/ 241194 w 607639"/>
                <a:gd name="connsiteY102" fmla="*/ 230891 h 606722"/>
                <a:gd name="connsiteX103" fmla="*/ 272079 w 607639"/>
                <a:gd name="connsiteY103" fmla="*/ 200052 h 606722"/>
                <a:gd name="connsiteX104" fmla="*/ 275551 w 607639"/>
                <a:gd name="connsiteY104" fmla="*/ 178456 h 606722"/>
                <a:gd name="connsiteX105" fmla="*/ 261398 w 607639"/>
                <a:gd name="connsiteY105" fmla="*/ 150106 h 606722"/>
                <a:gd name="connsiteX106" fmla="*/ 261131 w 607639"/>
                <a:gd name="connsiteY106" fmla="*/ 149039 h 606722"/>
                <a:gd name="connsiteX107" fmla="*/ 260063 w 607639"/>
                <a:gd name="connsiteY107" fmla="*/ 145307 h 606722"/>
                <a:gd name="connsiteX108" fmla="*/ 258995 w 607639"/>
                <a:gd name="connsiteY108" fmla="*/ 139974 h 606722"/>
                <a:gd name="connsiteX109" fmla="*/ 259262 w 607639"/>
                <a:gd name="connsiteY109" fmla="*/ 136242 h 606722"/>
                <a:gd name="connsiteX110" fmla="*/ 260241 w 607639"/>
                <a:gd name="connsiteY110" fmla="*/ 130909 h 606722"/>
                <a:gd name="connsiteX111" fmla="*/ 261754 w 607639"/>
                <a:gd name="connsiteY111" fmla="*/ 127443 h 606722"/>
                <a:gd name="connsiteX112" fmla="*/ 264959 w 607639"/>
                <a:gd name="connsiteY112" fmla="*/ 122733 h 606722"/>
                <a:gd name="connsiteX113" fmla="*/ 266116 w 607639"/>
                <a:gd name="connsiteY113" fmla="*/ 120955 h 606722"/>
                <a:gd name="connsiteX114" fmla="*/ 317384 w 607639"/>
                <a:gd name="connsiteY114" fmla="*/ 69676 h 606722"/>
                <a:gd name="connsiteX115" fmla="*/ 405591 w 607639"/>
                <a:gd name="connsiteY115" fmla="*/ 66121 h 606722"/>
                <a:gd name="connsiteX116" fmla="*/ 462912 w 607639"/>
                <a:gd name="connsiteY116" fmla="*/ 7554 h 606722"/>
                <a:gd name="connsiteX117" fmla="*/ 480892 w 607639"/>
                <a:gd name="connsiteY11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07639" h="606722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rgbClr val="31778E"/>
            </a:solidFill>
            <a:ln w="3175">
              <a:solidFill>
                <a:srgbClr val="649EB2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29" name="îṧ1ïḍé"/>
            <p:cNvSpPr/>
            <p:nvPr/>
          </p:nvSpPr>
          <p:spPr>
            <a:xfrm>
              <a:off x="4888711" y="4050375"/>
              <a:ext cx="324667" cy="350760"/>
            </a:xfrm>
            <a:custGeom>
              <a:avLst/>
              <a:gdLst>
                <a:gd name="T0" fmla="*/ 371 w 437"/>
                <a:gd name="T1" fmla="*/ 239 h 473"/>
                <a:gd name="T2" fmla="*/ 354 w 437"/>
                <a:gd name="T3" fmla="*/ 222 h 473"/>
                <a:gd name="T4" fmla="*/ 354 w 437"/>
                <a:gd name="T5" fmla="*/ 17 h 473"/>
                <a:gd name="T6" fmla="*/ 371 w 437"/>
                <a:gd name="T7" fmla="*/ 0 h 473"/>
                <a:gd name="T8" fmla="*/ 371 w 437"/>
                <a:gd name="T9" fmla="*/ 239 h 473"/>
                <a:gd name="T10" fmla="*/ 324 w 437"/>
                <a:gd name="T11" fmla="*/ 192 h 473"/>
                <a:gd name="T12" fmla="*/ 341 w 437"/>
                <a:gd name="T13" fmla="*/ 209 h 473"/>
                <a:gd name="T14" fmla="*/ 341 w 437"/>
                <a:gd name="T15" fmla="*/ 30 h 473"/>
                <a:gd name="T16" fmla="*/ 324 w 437"/>
                <a:gd name="T17" fmla="*/ 47 h 473"/>
                <a:gd name="T18" fmla="*/ 324 w 437"/>
                <a:gd name="T19" fmla="*/ 192 h 473"/>
                <a:gd name="T20" fmla="*/ 310 w 437"/>
                <a:gd name="T21" fmla="*/ 178 h 473"/>
                <a:gd name="T22" fmla="*/ 310 w 437"/>
                <a:gd name="T23" fmla="*/ 61 h 473"/>
                <a:gd name="T24" fmla="*/ 293 w 437"/>
                <a:gd name="T25" fmla="*/ 78 h 473"/>
                <a:gd name="T26" fmla="*/ 293 w 437"/>
                <a:gd name="T27" fmla="*/ 161 h 473"/>
                <a:gd name="T28" fmla="*/ 310 w 437"/>
                <a:gd name="T29" fmla="*/ 178 h 473"/>
                <a:gd name="T30" fmla="*/ 83 w 437"/>
                <a:gd name="T31" fmla="*/ 17 h 473"/>
                <a:gd name="T32" fmla="*/ 66 w 437"/>
                <a:gd name="T33" fmla="*/ 0 h 473"/>
                <a:gd name="T34" fmla="*/ 66 w 437"/>
                <a:gd name="T35" fmla="*/ 239 h 473"/>
                <a:gd name="T36" fmla="*/ 83 w 437"/>
                <a:gd name="T37" fmla="*/ 222 h 473"/>
                <a:gd name="T38" fmla="*/ 83 w 437"/>
                <a:gd name="T39" fmla="*/ 17 h 473"/>
                <a:gd name="T40" fmla="*/ 96 w 437"/>
                <a:gd name="T41" fmla="*/ 209 h 473"/>
                <a:gd name="T42" fmla="*/ 113 w 437"/>
                <a:gd name="T43" fmla="*/ 192 h 473"/>
                <a:gd name="T44" fmla="*/ 113 w 437"/>
                <a:gd name="T45" fmla="*/ 47 h 473"/>
                <a:gd name="T46" fmla="*/ 96 w 437"/>
                <a:gd name="T47" fmla="*/ 30 h 473"/>
                <a:gd name="T48" fmla="*/ 96 w 437"/>
                <a:gd name="T49" fmla="*/ 209 h 473"/>
                <a:gd name="T50" fmla="*/ 127 w 437"/>
                <a:gd name="T51" fmla="*/ 178 h 473"/>
                <a:gd name="T52" fmla="*/ 144 w 437"/>
                <a:gd name="T53" fmla="*/ 161 h 473"/>
                <a:gd name="T54" fmla="*/ 144 w 437"/>
                <a:gd name="T55" fmla="*/ 78 h 473"/>
                <a:gd name="T56" fmla="*/ 127 w 437"/>
                <a:gd name="T57" fmla="*/ 61 h 473"/>
                <a:gd name="T58" fmla="*/ 127 w 437"/>
                <a:gd name="T59" fmla="*/ 178 h 473"/>
                <a:gd name="T60" fmla="*/ 318 w 437"/>
                <a:gd name="T61" fmla="*/ 422 h 473"/>
                <a:gd name="T62" fmla="*/ 258 w 437"/>
                <a:gd name="T63" fmla="*/ 422 h 473"/>
                <a:gd name="T64" fmla="*/ 223 w 437"/>
                <a:gd name="T65" fmla="*/ 165 h 473"/>
                <a:gd name="T66" fmla="*/ 252 w 437"/>
                <a:gd name="T67" fmla="*/ 132 h 473"/>
                <a:gd name="T68" fmla="*/ 218 w 437"/>
                <a:gd name="T69" fmla="*/ 98 h 473"/>
                <a:gd name="T70" fmla="*/ 185 w 437"/>
                <a:gd name="T71" fmla="*/ 132 h 473"/>
                <a:gd name="T72" fmla="*/ 214 w 437"/>
                <a:gd name="T73" fmla="*/ 165 h 473"/>
                <a:gd name="T74" fmla="*/ 179 w 437"/>
                <a:gd name="T75" fmla="*/ 422 h 473"/>
                <a:gd name="T76" fmla="*/ 119 w 437"/>
                <a:gd name="T77" fmla="*/ 422 h 473"/>
                <a:gd name="T78" fmla="*/ 94 w 437"/>
                <a:gd name="T79" fmla="*/ 447 h 473"/>
                <a:gd name="T80" fmla="*/ 119 w 437"/>
                <a:gd name="T81" fmla="*/ 473 h 473"/>
                <a:gd name="T82" fmla="*/ 318 w 437"/>
                <a:gd name="T83" fmla="*/ 473 h 473"/>
                <a:gd name="T84" fmla="*/ 343 w 437"/>
                <a:gd name="T85" fmla="*/ 447 h 473"/>
                <a:gd name="T86" fmla="*/ 318 w 437"/>
                <a:gd name="T87" fmla="*/ 42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7" h="473">
                  <a:moveTo>
                    <a:pt x="371" y="239"/>
                  </a:moveTo>
                  <a:lnTo>
                    <a:pt x="354" y="222"/>
                  </a:lnTo>
                  <a:cubicBezTo>
                    <a:pt x="410" y="165"/>
                    <a:pt x="410" y="74"/>
                    <a:pt x="354" y="17"/>
                  </a:cubicBezTo>
                  <a:lnTo>
                    <a:pt x="371" y="0"/>
                  </a:lnTo>
                  <a:cubicBezTo>
                    <a:pt x="437" y="66"/>
                    <a:pt x="437" y="173"/>
                    <a:pt x="371" y="239"/>
                  </a:cubicBezTo>
                  <a:close/>
                  <a:moveTo>
                    <a:pt x="324" y="192"/>
                  </a:moveTo>
                  <a:lnTo>
                    <a:pt x="341" y="209"/>
                  </a:lnTo>
                  <a:cubicBezTo>
                    <a:pt x="390" y="160"/>
                    <a:pt x="390" y="79"/>
                    <a:pt x="341" y="30"/>
                  </a:cubicBezTo>
                  <a:lnTo>
                    <a:pt x="324" y="47"/>
                  </a:lnTo>
                  <a:cubicBezTo>
                    <a:pt x="364" y="87"/>
                    <a:pt x="364" y="152"/>
                    <a:pt x="324" y="192"/>
                  </a:cubicBezTo>
                  <a:close/>
                  <a:moveTo>
                    <a:pt x="310" y="178"/>
                  </a:moveTo>
                  <a:cubicBezTo>
                    <a:pt x="343" y="146"/>
                    <a:pt x="343" y="93"/>
                    <a:pt x="310" y="61"/>
                  </a:cubicBezTo>
                  <a:lnTo>
                    <a:pt x="293" y="78"/>
                  </a:lnTo>
                  <a:cubicBezTo>
                    <a:pt x="316" y="101"/>
                    <a:pt x="316" y="138"/>
                    <a:pt x="293" y="161"/>
                  </a:cubicBezTo>
                  <a:lnTo>
                    <a:pt x="310" y="178"/>
                  </a:lnTo>
                  <a:close/>
                  <a:moveTo>
                    <a:pt x="83" y="17"/>
                  </a:moveTo>
                  <a:lnTo>
                    <a:pt x="66" y="0"/>
                  </a:lnTo>
                  <a:cubicBezTo>
                    <a:pt x="0" y="66"/>
                    <a:pt x="0" y="173"/>
                    <a:pt x="66" y="239"/>
                  </a:cubicBezTo>
                  <a:lnTo>
                    <a:pt x="83" y="222"/>
                  </a:lnTo>
                  <a:cubicBezTo>
                    <a:pt x="27" y="165"/>
                    <a:pt x="27" y="74"/>
                    <a:pt x="83" y="17"/>
                  </a:cubicBezTo>
                  <a:close/>
                  <a:moveTo>
                    <a:pt x="96" y="209"/>
                  </a:moveTo>
                  <a:lnTo>
                    <a:pt x="113" y="192"/>
                  </a:lnTo>
                  <a:cubicBezTo>
                    <a:pt x="73" y="152"/>
                    <a:pt x="73" y="87"/>
                    <a:pt x="113" y="47"/>
                  </a:cubicBezTo>
                  <a:lnTo>
                    <a:pt x="96" y="30"/>
                  </a:lnTo>
                  <a:cubicBezTo>
                    <a:pt x="46" y="79"/>
                    <a:pt x="46" y="160"/>
                    <a:pt x="96" y="209"/>
                  </a:cubicBezTo>
                  <a:close/>
                  <a:moveTo>
                    <a:pt x="127" y="178"/>
                  </a:moveTo>
                  <a:lnTo>
                    <a:pt x="144" y="161"/>
                  </a:lnTo>
                  <a:cubicBezTo>
                    <a:pt x="121" y="138"/>
                    <a:pt x="121" y="101"/>
                    <a:pt x="144" y="78"/>
                  </a:cubicBezTo>
                  <a:lnTo>
                    <a:pt x="127" y="61"/>
                  </a:lnTo>
                  <a:cubicBezTo>
                    <a:pt x="94" y="93"/>
                    <a:pt x="94" y="146"/>
                    <a:pt x="127" y="178"/>
                  </a:cubicBezTo>
                  <a:close/>
                  <a:moveTo>
                    <a:pt x="318" y="422"/>
                  </a:moveTo>
                  <a:lnTo>
                    <a:pt x="258" y="422"/>
                  </a:lnTo>
                  <a:lnTo>
                    <a:pt x="223" y="165"/>
                  </a:lnTo>
                  <a:cubicBezTo>
                    <a:pt x="239" y="163"/>
                    <a:pt x="252" y="149"/>
                    <a:pt x="252" y="132"/>
                  </a:cubicBezTo>
                  <a:cubicBezTo>
                    <a:pt x="252" y="113"/>
                    <a:pt x="237" y="98"/>
                    <a:pt x="218" y="98"/>
                  </a:cubicBezTo>
                  <a:cubicBezTo>
                    <a:pt x="200" y="98"/>
                    <a:pt x="185" y="113"/>
                    <a:pt x="185" y="132"/>
                  </a:cubicBezTo>
                  <a:cubicBezTo>
                    <a:pt x="185" y="149"/>
                    <a:pt x="198" y="163"/>
                    <a:pt x="214" y="165"/>
                  </a:cubicBezTo>
                  <a:lnTo>
                    <a:pt x="179" y="422"/>
                  </a:lnTo>
                  <a:lnTo>
                    <a:pt x="119" y="422"/>
                  </a:lnTo>
                  <a:cubicBezTo>
                    <a:pt x="105" y="422"/>
                    <a:pt x="94" y="433"/>
                    <a:pt x="94" y="447"/>
                  </a:cubicBezTo>
                  <a:cubicBezTo>
                    <a:pt x="94" y="461"/>
                    <a:pt x="105" y="473"/>
                    <a:pt x="119" y="473"/>
                  </a:cubicBezTo>
                  <a:lnTo>
                    <a:pt x="318" y="473"/>
                  </a:lnTo>
                  <a:cubicBezTo>
                    <a:pt x="332" y="473"/>
                    <a:pt x="343" y="461"/>
                    <a:pt x="343" y="447"/>
                  </a:cubicBezTo>
                  <a:cubicBezTo>
                    <a:pt x="343" y="433"/>
                    <a:pt x="332" y="422"/>
                    <a:pt x="318" y="42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0" name="íšliďè"/>
            <p:cNvSpPr/>
            <p:nvPr/>
          </p:nvSpPr>
          <p:spPr>
            <a:xfrm>
              <a:off x="6394557" y="3199312"/>
              <a:ext cx="285404" cy="350760"/>
            </a:xfrm>
            <a:custGeom>
              <a:avLst/>
              <a:gdLst>
                <a:gd name="connsiteX0" fmla="*/ 337979 w 494593"/>
                <a:gd name="connsiteY0" fmla="*/ 279269 h 607851"/>
                <a:gd name="connsiteX1" fmla="*/ 221300 w 494593"/>
                <a:gd name="connsiteY1" fmla="*/ 336550 h 607851"/>
                <a:gd name="connsiteX2" fmla="*/ 229058 w 494593"/>
                <a:gd name="connsiteY2" fmla="*/ 378487 h 607851"/>
                <a:gd name="connsiteX3" fmla="*/ 270165 w 494593"/>
                <a:gd name="connsiteY3" fmla="*/ 390032 h 607851"/>
                <a:gd name="connsiteX4" fmla="*/ 337979 w 494593"/>
                <a:gd name="connsiteY4" fmla="*/ 279269 h 607851"/>
                <a:gd name="connsiteX5" fmla="*/ 247261 w 494593"/>
                <a:gd name="connsiteY5" fmla="*/ 202100 h 607851"/>
                <a:gd name="connsiteX6" fmla="*/ 406316 w 494593"/>
                <a:gd name="connsiteY6" fmla="*/ 360908 h 607851"/>
                <a:gd name="connsiteX7" fmla="*/ 247261 w 494593"/>
                <a:gd name="connsiteY7" fmla="*/ 519715 h 607851"/>
                <a:gd name="connsiteX8" fmla="*/ 88207 w 494593"/>
                <a:gd name="connsiteY8" fmla="*/ 360908 h 607851"/>
                <a:gd name="connsiteX9" fmla="*/ 247261 w 494593"/>
                <a:gd name="connsiteY9" fmla="*/ 202100 h 607851"/>
                <a:gd name="connsiteX10" fmla="*/ 247297 w 494593"/>
                <a:gd name="connsiteY10" fmla="*/ 160521 h 607851"/>
                <a:gd name="connsiteX11" fmla="*/ 46625 w 494593"/>
                <a:gd name="connsiteY11" fmla="*/ 360907 h 607851"/>
                <a:gd name="connsiteX12" fmla="*/ 247297 w 494593"/>
                <a:gd name="connsiteY12" fmla="*/ 561293 h 607851"/>
                <a:gd name="connsiteX13" fmla="*/ 447968 w 494593"/>
                <a:gd name="connsiteY13" fmla="*/ 360907 h 607851"/>
                <a:gd name="connsiteX14" fmla="*/ 247297 w 494593"/>
                <a:gd name="connsiteY14" fmla="*/ 160521 h 607851"/>
                <a:gd name="connsiteX15" fmla="*/ 247297 w 494593"/>
                <a:gd name="connsiteY15" fmla="*/ 113963 h 607851"/>
                <a:gd name="connsiteX16" fmla="*/ 494593 w 494593"/>
                <a:gd name="connsiteY16" fmla="*/ 360907 h 607851"/>
                <a:gd name="connsiteX17" fmla="*/ 247297 w 494593"/>
                <a:gd name="connsiteY17" fmla="*/ 607851 h 607851"/>
                <a:gd name="connsiteX18" fmla="*/ 0 w 494593"/>
                <a:gd name="connsiteY18" fmla="*/ 360907 h 607851"/>
                <a:gd name="connsiteX19" fmla="*/ 247297 w 494593"/>
                <a:gd name="connsiteY19" fmla="*/ 113963 h 607851"/>
                <a:gd name="connsiteX20" fmla="*/ 106836 w 494593"/>
                <a:gd name="connsiteY20" fmla="*/ 58655 h 607851"/>
                <a:gd name="connsiteX21" fmla="*/ 119283 w 494593"/>
                <a:gd name="connsiteY21" fmla="*/ 68229 h 607851"/>
                <a:gd name="connsiteX22" fmla="*/ 139719 w 494593"/>
                <a:gd name="connsiteY22" fmla="*/ 103546 h 607851"/>
                <a:gd name="connsiteX23" fmla="*/ 68863 w 494593"/>
                <a:gd name="connsiteY23" fmla="*/ 144377 h 607851"/>
                <a:gd name="connsiteX24" fmla="*/ 48427 w 494593"/>
                <a:gd name="connsiteY24" fmla="*/ 109060 h 607851"/>
                <a:gd name="connsiteX25" fmla="*/ 55960 w 494593"/>
                <a:gd name="connsiteY25" fmla="*/ 81119 h 607851"/>
                <a:gd name="connsiteX26" fmla="*/ 91313 w 494593"/>
                <a:gd name="connsiteY26" fmla="*/ 60704 h 607851"/>
                <a:gd name="connsiteX27" fmla="*/ 106836 w 494593"/>
                <a:gd name="connsiteY27" fmla="*/ 58655 h 607851"/>
                <a:gd name="connsiteX28" fmla="*/ 385319 w 494593"/>
                <a:gd name="connsiteY28" fmla="*/ 58655 h 607851"/>
                <a:gd name="connsiteX29" fmla="*/ 400805 w 494593"/>
                <a:gd name="connsiteY29" fmla="*/ 60704 h 607851"/>
                <a:gd name="connsiteX30" fmla="*/ 436233 w 494593"/>
                <a:gd name="connsiteY30" fmla="*/ 81119 h 607851"/>
                <a:gd name="connsiteX31" fmla="*/ 443692 w 494593"/>
                <a:gd name="connsiteY31" fmla="*/ 109060 h 607851"/>
                <a:gd name="connsiteX32" fmla="*/ 423255 w 494593"/>
                <a:gd name="connsiteY32" fmla="*/ 144377 h 607851"/>
                <a:gd name="connsiteX33" fmla="*/ 352474 w 494593"/>
                <a:gd name="connsiteY33" fmla="*/ 103546 h 607851"/>
                <a:gd name="connsiteX34" fmla="*/ 372910 w 494593"/>
                <a:gd name="connsiteY34" fmla="*/ 68229 h 607851"/>
                <a:gd name="connsiteX35" fmla="*/ 385319 w 494593"/>
                <a:gd name="connsiteY35" fmla="*/ 58655 h 607851"/>
                <a:gd name="connsiteX36" fmla="*/ 202278 w 494593"/>
                <a:gd name="connsiteY36" fmla="*/ 0 h 607851"/>
                <a:gd name="connsiteX37" fmla="*/ 292455 w 494593"/>
                <a:gd name="connsiteY37" fmla="*/ 0 h 607851"/>
                <a:gd name="connsiteX38" fmla="*/ 311475 w 494593"/>
                <a:gd name="connsiteY38" fmla="*/ 18996 h 607851"/>
                <a:gd name="connsiteX39" fmla="*/ 311475 w 494593"/>
                <a:gd name="connsiteY39" fmla="*/ 61756 h 607851"/>
                <a:gd name="connsiteX40" fmla="*/ 285295 w 494593"/>
                <a:gd name="connsiteY40" fmla="*/ 61905 h 607851"/>
                <a:gd name="connsiteX41" fmla="*/ 285295 w 494593"/>
                <a:gd name="connsiteY41" fmla="*/ 94981 h 607851"/>
                <a:gd name="connsiteX42" fmla="*/ 247255 w 494593"/>
                <a:gd name="connsiteY42" fmla="*/ 91927 h 607851"/>
                <a:gd name="connsiteX43" fmla="*/ 209215 w 494593"/>
                <a:gd name="connsiteY43" fmla="*/ 94981 h 607851"/>
                <a:gd name="connsiteX44" fmla="*/ 209215 w 494593"/>
                <a:gd name="connsiteY44" fmla="*/ 61905 h 607851"/>
                <a:gd name="connsiteX45" fmla="*/ 183258 w 494593"/>
                <a:gd name="connsiteY45" fmla="*/ 61756 h 607851"/>
                <a:gd name="connsiteX46" fmla="*/ 183258 w 494593"/>
                <a:gd name="connsiteY46" fmla="*/ 18996 h 607851"/>
                <a:gd name="connsiteX47" fmla="*/ 202278 w 494593"/>
                <a:gd name="connsiteY47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4593" h="607851">
                  <a:moveTo>
                    <a:pt x="337979" y="279269"/>
                  </a:moveTo>
                  <a:cubicBezTo>
                    <a:pt x="312838" y="282845"/>
                    <a:pt x="230550" y="328207"/>
                    <a:pt x="221300" y="336550"/>
                  </a:cubicBezTo>
                  <a:cubicBezTo>
                    <a:pt x="212123" y="344967"/>
                    <a:pt x="215555" y="363664"/>
                    <a:pt x="229058" y="378487"/>
                  </a:cubicBezTo>
                  <a:cubicBezTo>
                    <a:pt x="242561" y="393235"/>
                    <a:pt x="260914" y="398375"/>
                    <a:pt x="270165" y="390032"/>
                  </a:cubicBezTo>
                  <a:cubicBezTo>
                    <a:pt x="279341" y="381615"/>
                    <a:pt x="332086" y="303925"/>
                    <a:pt x="337979" y="279269"/>
                  </a:cubicBezTo>
                  <a:close/>
                  <a:moveTo>
                    <a:pt x="247261" y="202100"/>
                  </a:moveTo>
                  <a:cubicBezTo>
                    <a:pt x="335070" y="202100"/>
                    <a:pt x="406316" y="273236"/>
                    <a:pt x="406316" y="360908"/>
                  </a:cubicBezTo>
                  <a:cubicBezTo>
                    <a:pt x="406316" y="448579"/>
                    <a:pt x="335070" y="519715"/>
                    <a:pt x="247261" y="519715"/>
                  </a:cubicBezTo>
                  <a:cubicBezTo>
                    <a:pt x="159453" y="519715"/>
                    <a:pt x="88207" y="448579"/>
                    <a:pt x="88207" y="360908"/>
                  </a:cubicBezTo>
                  <a:cubicBezTo>
                    <a:pt x="88207" y="273236"/>
                    <a:pt x="159453" y="202100"/>
                    <a:pt x="247261" y="202100"/>
                  </a:cubicBezTo>
                  <a:close/>
                  <a:moveTo>
                    <a:pt x="247297" y="160521"/>
                  </a:moveTo>
                  <a:cubicBezTo>
                    <a:pt x="136517" y="160521"/>
                    <a:pt x="46625" y="250211"/>
                    <a:pt x="46625" y="360907"/>
                  </a:cubicBezTo>
                  <a:cubicBezTo>
                    <a:pt x="46625" y="471603"/>
                    <a:pt x="136442" y="561293"/>
                    <a:pt x="247297" y="561293"/>
                  </a:cubicBezTo>
                  <a:cubicBezTo>
                    <a:pt x="358151" y="561293"/>
                    <a:pt x="447968" y="471603"/>
                    <a:pt x="447968" y="360907"/>
                  </a:cubicBezTo>
                  <a:cubicBezTo>
                    <a:pt x="447968" y="250285"/>
                    <a:pt x="358151" y="160521"/>
                    <a:pt x="247297" y="160521"/>
                  </a:cubicBezTo>
                  <a:close/>
                  <a:moveTo>
                    <a:pt x="247297" y="113963"/>
                  </a:moveTo>
                  <a:cubicBezTo>
                    <a:pt x="383888" y="113963"/>
                    <a:pt x="494593" y="224510"/>
                    <a:pt x="494593" y="360907"/>
                  </a:cubicBezTo>
                  <a:cubicBezTo>
                    <a:pt x="494593" y="497304"/>
                    <a:pt x="383888" y="607851"/>
                    <a:pt x="247297" y="607851"/>
                  </a:cubicBezTo>
                  <a:cubicBezTo>
                    <a:pt x="110705" y="607851"/>
                    <a:pt x="0" y="497304"/>
                    <a:pt x="0" y="360907"/>
                  </a:cubicBezTo>
                  <a:cubicBezTo>
                    <a:pt x="0" y="224510"/>
                    <a:pt x="110705" y="113963"/>
                    <a:pt x="247297" y="113963"/>
                  </a:cubicBezTo>
                  <a:close/>
                  <a:moveTo>
                    <a:pt x="106836" y="58655"/>
                  </a:moveTo>
                  <a:cubicBezTo>
                    <a:pt x="111899" y="60015"/>
                    <a:pt x="116449" y="63312"/>
                    <a:pt x="119283" y="68229"/>
                  </a:cubicBezTo>
                  <a:lnTo>
                    <a:pt x="139719" y="103546"/>
                  </a:lnTo>
                  <a:lnTo>
                    <a:pt x="68863" y="144377"/>
                  </a:lnTo>
                  <a:lnTo>
                    <a:pt x="48427" y="109060"/>
                  </a:lnTo>
                  <a:cubicBezTo>
                    <a:pt x="42833" y="99225"/>
                    <a:pt x="46189" y="86782"/>
                    <a:pt x="55960" y="81119"/>
                  </a:cubicBezTo>
                  <a:lnTo>
                    <a:pt x="91313" y="60704"/>
                  </a:lnTo>
                  <a:cubicBezTo>
                    <a:pt x="96199" y="57873"/>
                    <a:pt x="101774" y="57295"/>
                    <a:pt x="106836" y="58655"/>
                  </a:cubicBezTo>
                  <a:close/>
                  <a:moveTo>
                    <a:pt x="385319" y="58655"/>
                  </a:moveTo>
                  <a:cubicBezTo>
                    <a:pt x="390363" y="57295"/>
                    <a:pt x="395920" y="57873"/>
                    <a:pt x="400805" y="60704"/>
                  </a:cubicBezTo>
                  <a:lnTo>
                    <a:pt x="436233" y="81119"/>
                  </a:lnTo>
                  <a:cubicBezTo>
                    <a:pt x="446004" y="86782"/>
                    <a:pt x="449360" y="99225"/>
                    <a:pt x="443692" y="109060"/>
                  </a:cubicBezTo>
                  <a:lnTo>
                    <a:pt x="423255" y="144377"/>
                  </a:lnTo>
                  <a:lnTo>
                    <a:pt x="352474" y="103546"/>
                  </a:lnTo>
                  <a:lnTo>
                    <a:pt x="372910" y="68229"/>
                  </a:lnTo>
                  <a:cubicBezTo>
                    <a:pt x="375744" y="63312"/>
                    <a:pt x="380276" y="60015"/>
                    <a:pt x="385319" y="58655"/>
                  </a:cubicBezTo>
                  <a:close/>
                  <a:moveTo>
                    <a:pt x="202278" y="0"/>
                  </a:moveTo>
                  <a:lnTo>
                    <a:pt x="292455" y="0"/>
                  </a:lnTo>
                  <a:cubicBezTo>
                    <a:pt x="302972" y="0"/>
                    <a:pt x="311475" y="8492"/>
                    <a:pt x="311475" y="18996"/>
                  </a:cubicBezTo>
                  <a:lnTo>
                    <a:pt x="311475" y="61756"/>
                  </a:lnTo>
                  <a:lnTo>
                    <a:pt x="285295" y="61905"/>
                  </a:lnTo>
                  <a:lnTo>
                    <a:pt x="285295" y="94981"/>
                  </a:lnTo>
                  <a:cubicBezTo>
                    <a:pt x="272838" y="93193"/>
                    <a:pt x="260158" y="91927"/>
                    <a:pt x="247255" y="91927"/>
                  </a:cubicBezTo>
                  <a:cubicBezTo>
                    <a:pt x="234351" y="91927"/>
                    <a:pt x="221671" y="93193"/>
                    <a:pt x="209215" y="94981"/>
                  </a:cubicBezTo>
                  <a:lnTo>
                    <a:pt x="209215" y="61905"/>
                  </a:lnTo>
                  <a:lnTo>
                    <a:pt x="183258" y="61756"/>
                  </a:lnTo>
                  <a:lnTo>
                    <a:pt x="183258" y="18996"/>
                  </a:lnTo>
                  <a:cubicBezTo>
                    <a:pt x="183258" y="8492"/>
                    <a:pt x="191761" y="0"/>
                    <a:pt x="20227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1" name="ïš1iḓe"/>
            <p:cNvSpPr/>
            <p:nvPr/>
          </p:nvSpPr>
          <p:spPr>
            <a:xfrm>
              <a:off x="7797894" y="4136714"/>
              <a:ext cx="350760" cy="268432"/>
            </a:xfrm>
            <a:custGeom>
              <a:avLst/>
              <a:gdLst>
                <a:gd name="T0" fmla="*/ 491 w 501"/>
                <a:gd name="T1" fmla="*/ 81 h 384"/>
                <a:gd name="T2" fmla="*/ 301 w 501"/>
                <a:gd name="T3" fmla="*/ 7 h 384"/>
                <a:gd name="T4" fmla="*/ 298 w 501"/>
                <a:gd name="T5" fmla="*/ 6 h 384"/>
                <a:gd name="T6" fmla="*/ 260 w 501"/>
                <a:gd name="T7" fmla="*/ 0 h 384"/>
                <a:gd name="T8" fmla="*/ 253 w 501"/>
                <a:gd name="T9" fmla="*/ 1 h 384"/>
                <a:gd name="T10" fmla="*/ 249 w 501"/>
                <a:gd name="T11" fmla="*/ 2 h 384"/>
                <a:gd name="T12" fmla="*/ 51 w 501"/>
                <a:gd name="T13" fmla="*/ 78 h 384"/>
                <a:gd name="T14" fmla="*/ 44 w 501"/>
                <a:gd name="T15" fmla="*/ 84 h 384"/>
                <a:gd name="T16" fmla="*/ 4 w 501"/>
                <a:gd name="T17" fmla="*/ 133 h 384"/>
                <a:gd name="T18" fmla="*/ 1 w 501"/>
                <a:gd name="T19" fmla="*/ 145 h 384"/>
                <a:gd name="T20" fmla="*/ 9 w 501"/>
                <a:gd name="T21" fmla="*/ 154 h 384"/>
                <a:gd name="T22" fmla="*/ 43 w 501"/>
                <a:gd name="T23" fmla="*/ 168 h 384"/>
                <a:gd name="T24" fmla="*/ 43 w 501"/>
                <a:gd name="T25" fmla="*/ 295 h 384"/>
                <a:gd name="T26" fmla="*/ 51 w 501"/>
                <a:gd name="T27" fmla="*/ 307 h 384"/>
                <a:gd name="T28" fmla="*/ 249 w 501"/>
                <a:gd name="T29" fmla="*/ 382 h 384"/>
                <a:gd name="T30" fmla="*/ 249 w 501"/>
                <a:gd name="T31" fmla="*/ 383 h 384"/>
                <a:gd name="T32" fmla="*/ 249 w 501"/>
                <a:gd name="T33" fmla="*/ 383 h 384"/>
                <a:gd name="T34" fmla="*/ 254 w 501"/>
                <a:gd name="T35" fmla="*/ 384 h 384"/>
                <a:gd name="T36" fmla="*/ 254 w 501"/>
                <a:gd name="T37" fmla="*/ 384 h 384"/>
                <a:gd name="T38" fmla="*/ 254 w 501"/>
                <a:gd name="T39" fmla="*/ 384 h 384"/>
                <a:gd name="T40" fmla="*/ 254 w 501"/>
                <a:gd name="T41" fmla="*/ 384 h 384"/>
                <a:gd name="T42" fmla="*/ 259 w 501"/>
                <a:gd name="T43" fmla="*/ 383 h 384"/>
                <a:gd name="T44" fmla="*/ 456 w 501"/>
                <a:gd name="T45" fmla="*/ 307 h 384"/>
                <a:gd name="T46" fmla="*/ 465 w 501"/>
                <a:gd name="T47" fmla="*/ 295 h 384"/>
                <a:gd name="T48" fmla="*/ 465 w 501"/>
                <a:gd name="T49" fmla="*/ 105 h 384"/>
                <a:gd name="T50" fmla="*/ 485 w 501"/>
                <a:gd name="T51" fmla="*/ 107 h 384"/>
                <a:gd name="T52" fmla="*/ 487 w 501"/>
                <a:gd name="T53" fmla="*/ 107 h 384"/>
                <a:gd name="T54" fmla="*/ 487 w 501"/>
                <a:gd name="T55" fmla="*/ 107 h 384"/>
                <a:gd name="T56" fmla="*/ 501 w 501"/>
                <a:gd name="T57" fmla="*/ 94 h 384"/>
                <a:gd name="T58" fmla="*/ 491 w 501"/>
                <a:gd name="T59" fmla="*/ 81 h 384"/>
                <a:gd name="T60" fmla="*/ 254 w 501"/>
                <a:gd name="T61" fmla="*/ 29 h 384"/>
                <a:gd name="T62" fmla="*/ 405 w 501"/>
                <a:gd name="T63" fmla="*/ 87 h 384"/>
                <a:gd name="T64" fmla="*/ 414 w 501"/>
                <a:gd name="T65" fmla="*/ 90 h 384"/>
                <a:gd name="T66" fmla="*/ 254 w 501"/>
                <a:gd name="T67" fmla="*/ 152 h 384"/>
                <a:gd name="T68" fmla="*/ 103 w 501"/>
                <a:gd name="T69" fmla="*/ 94 h 384"/>
                <a:gd name="T70" fmla="*/ 93 w 501"/>
                <a:gd name="T71" fmla="*/ 90 h 384"/>
                <a:gd name="T72" fmla="*/ 254 w 501"/>
                <a:gd name="T73" fmla="*/ 29 h 384"/>
                <a:gd name="T74" fmla="*/ 61 w 501"/>
                <a:gd name="T75" fmla="*/ 106 h 384"/>
                <a:gd name="T76" fmla="*/ 92 w 501"/>
                <a:gd name="T77" fmla="*/ 118 h 384"/>
                <a:gd name="T78" fmla="*/ 225 w 501"/>
                <a:gd name="T79" fmla="*/ 170 h 384"/>
                <a:gd name="T80" fmla="*/ 201 w 501"/>
                <a:gd name="T81" fmla="*/ 205 h 384"/>
                <a:gd name="T82" fmla="*/ 62 w 501"/>
                <a:gd name="T83" fmla="*/ 147 h 384"/>
                <a:gd name="T84" fmla="*/ 60 w 501"/>
                <a:gd name="T85" fmla="*/ 147 h 384"/>
                <a:gd name="T86" fmla="*/ 36 w 501"/>
                <a:gd name="T87" fmla="*/ 136 h 384"/>
                <a:gd name="T88" fmla="*/ 61 w 501"/>
                <a:gd name="T89" fmla="*/ 106 h 384"/>
                <a:gd name="T90" fmla="*/ 69 w 501"/>
                <a:gd name="T91" fmla="*/ 179 h 384"/>
                <a:gd name="T92" fmla="*/ 201 w 501"/>
                <a:gd name="T93" fmla="*/ 234 h 384"/>
                <a:gd name="T94" fmla="*/ 206 w 501"/>
                <a:gd name="T95" fmla="*/ 235 h 384"/>
                <a:gd name="T96" fmla="*/ 217 w 501"/>
                <a:gd name="T97" fmla="*/ 229 h 384"/>
                <a:gd name="T98" fmla="*/ 240 w 501"/>
                <a:gd name="T99" fmla="*/ 195 h 384"/>
                <a:gd name="T100" fmla="*/ 240 w 501"/>
                <a:gd name="T101" fmla="*/ 351 h 384"/>
                <a:gd name="T102" fmla="*/ 69 w 501"/>
                <a:gd name="T103" fmla="*/ 285 h 384"/>
                <a:gd name="T104" fmla="*/ 69 w 501"/>
                <a:gd name="T105" fmla="*/ 17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1" h="384">
                  <a:moveTo>
                    <a:pt x="491" y="81"/>
                  </a:moveTo>
                  <a:lnTo>
                    <a:pt x="301" y="7"/>
                  </a:lnTo>
                  <a:cubicBezTo>
                    <a:pt x="300" y="7"/>
                    <a:pt x="299" y="6"/>
                    <a:pt x="298" y="6"/>
                  </a:cubicBezTo>
                  <a:lnTo>
                    <a:pt x="260" y="0"/>
                  </a:lnTo>
                  <a:cubicBezTo>
                    <a:pt x="258" y="0"/>
                    <a:pt x="255" y="1"/>
                    <a:pt x="253" y="1"/>
                  </a:cubicBezTo>
                  <a:cubicBezTo>
                    <a:pt x="252" y="1"/>
                    <a:pt x="250" y="2"/>
                    <a:pt x="249" y="2"/>
                  </a:cubicBezTo>
                  <a:lnTo>
                    <a:pt x="51" y="78"/>
                  </a:lnTo>
                  <a:cubicBezTo>
                    <a:pt x="48" y="79"/>
                    <a:pt x="46" y="81"/>
                    <a:pt x="44" y="84"/>
                  </a:cubicBezTo>
                  <a:lnTo>
                    <a:pt x="4" y="133"/>
                  </a:lnTo>
                  <a:cubicBezTo>
                    <a:pt x="1" y="137"/>
                    <a:pt x="0" y="141"/>
                    <a:pt x="1" y="145"/>
                  </a:cubicBezTo>
                  <a:cubicBezTo>
                    <a:pt x="2" y="149"/>
                    <a:pt x="5" y="153"/>
                    <a:pt x="9" y="154"/>
                  </a:cubicBezTo>
                  <a:lnTo>
                    <a:pt x="43" y="168"/>
                  </a:lnTo>
                  <a:lnTo>
                    <a:pt x="43" y="295"/>
                  </a:lnTo>
                  <a:cubicBezTo>
                    <a:pt x="43" y="300"/>
                    <a:pt x="46" y="305"/>
                    <a:pt x="51" y="307"/>
                  </a:cubicBezTo>
                  <a:lnTo>
                    <a:pt x="249" y="382"/>
                  </a:lnTo>
                  <a:cubicBezTo>
                    <a:pt x="249" y="382"/>
                    <a:pt x="249" y="382"/>
                    <a:pt x="249" y="383"/>
                  </a:cubicBezTo>
                  <a:lnTo>
                    <a:pt x="249" y="383"/>
                  </a:lnTo>
                  <a:cubicBezTo>
                    <a:pt x="251" y="383"/>
                    <a:pt x="252" y="384"/>
                    <a:pt x="254" y="384"/>
                  </a:cubicBezTo>
                  <a:cubicBezTo>
                    <a:pt x="254" y="384"/>
                    <a:pt x="254" y="384"/>
                    <a:pt x="254" y="384"/>
                  </a:cubicBezTo>
                  <a:lnTo>
                    <a:pt x="254" y="384"/>
                  </a:lnTo>
                  <a:lnTo>
                    <a:pt x="254" y="384"/>
                  </a:lnTo>
                  <a:cubicBezTo>
                    <a:pt x="255" y="384"/>
                    <a:pt x="257" y="383"/>
                    <a:pt x="259" y="383"/>
                  </a:cubicBezTo>
                  <a:lnTo>
                    <a:pt x="456" y="307"/>
                  </a:lnTo>
                  <a:cubicBezTo>
                    <a:pt x="462" y="305"/>
                    <a:pt x="465" y="300"/>
                    <a:pt x="465" y="295"/>
                  </a:cubicBezTo>
                  <a:lnTo>
                    <a:pt x="465" y="105"/>
                  </a:lnTo>
                  <a:lnTo>
                    <a:pt x="485" y="107"/>
                  </a:lnTo>
                  <a:cubicBezTo>
                    <a:pt x="486" y="107"/>
                    <a:pt x="487" y="107"/>
                    <a:pt x="487" y="107"/>
                  </a:cubicBezTo>
                  <a:lnTo>
                    <a:pt x="487" y="107"/>
                  </a:lnTo>
                  <a:cubicBezTo>
                    <a:pt x="495" y="107"/>
                    <a:pt x="501" y="101"/>
                    <a:pt x="501" y="94"/>
                  </a:cubicBezTo>
                  <a:cubicBezTo>
                    <a:pt x="501" y="88"/>
                    <a:pt x="496" y="83"/>
                    <a:pt x="491" y="81"/>
                  </a:cubicBezTo>
                  <a:close/>
                  <a:moveTo>
                    <a:pt x="254" y="29"/>
                  </a:moveTo>
                  <a:lnTo>
                    <a:pt x="405" y="87"/>
                  </a:lnTo>
                  <a:lnTo>
                    <a:pt x="414" y="90"/>
                  </a:lnTo>
                  <a:lnTo>
                    <a:pt x="254" y="152"/>
                  </a:lnTo>
                  <a:lnTo>
                    <a:pt x="103" y="94"/>
                  </a:lnTo>
                  <a:lnTo>
                    <a:pt x="93" y="90"/>
                  </a:lnTo>
                  <a:lnTo>
                    <a:pt x="254" y="29"/>
                  </a:lnTo>
                  <a:close/>
                  <a:moveTo>
                    <a:pt x="61" y="106"/>
                  </a:moveTo>
                  <a:lnTo>
                    <a:pt x="92" y="118"/>
                  </a:lnTo>
                  <a:lnTo>
                    <a:pt x="225" y="170"/>
                  </a:lnTo>
                  <a:lnTo>
                    <a:pt x="201" y="205"/>
                  </a:lnTo>
                  <a:lnTo>
                    <a:pt x="62" y="147"/>
                  </a:lnTo>
                  <a:cubicBezTo>
                    <a:pt x="61" y="147"/>
                    <a:pt x="61" y="147"/>
                    <a:pt x="60" y="147"/>
                  </a:cubicBezTo>
                  <a:lnTo>
                    <a:pt x="36" y="136"/>
                  </a:lnTo>
                  <a:lnTo>
                    <a:pt x="61" y="106"/>
                  </a:lnTo>
                  <a:close/>
                  <a:moveTo>
                    <a:pt x="69" y="179"/>
                  </a:moveTo>
                  <a:lnTo>
                    <a:pt x="201" y="234"/>
                  </a:lnTo>
                  <a:cubicBezTo>
                    <a:pt x="202" y="235"/>
                    <a:pt x="204" y="235"/>
                    <a:pt x="206" y="235"/>
                  </a:cubicBezTo>
                  <a:cubicBezTo>
                    <a:pt x="210" y="235"/>
                    <a:pt x="214" y="233"/>
                    <a:pt x="217" y="229"/>
                  </a:cubicBezTo>
                  <a:lnTo>
                    <a:pt x="240" y="195"/>
                  </a:lnTo>
                  <a:lnTo>
                    <a:pt x="240" y="351"/>
                  </a:lnTo>
                  <a:lnTo>
                    <a:pt x="69" y="285"/>
                  </a:lnTo>
                  <a:lnTo>
                    <a:pt x="69" y="179"/>
                  </a:lnTo>
                  <a:close/>
                </a:path>
              </a:pathLst>
            </a:custGeom>
            <a:solidFill>
              <a:srgbClr val="BD374A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2" name="ï$1îḑè"/>
            <p:cNvSpPr/>
            <p:nvPr/>
          </p:nvSpPr>
          <p:spPr>
            <a:xfrm>
              <a:off x="9132443" y="3199896"/>
              <a:ext cx="270207" cy="296340"/>
            </a:xfrm>
            <a:custGeom>
              <a:avLst/>
              <a:gdLst>
                <a:gd name="connsiteX0" fmla="*/ 337060 w 554856"/>
                <a:gd name="connsiteY0" fmla="*/ 351607 h 608518"/>
                <a:gd name="connsiteX1" fmla="*/ 316111 w 554856"/>
                <a:gd name="connsiteY1" fmla="*/ 393913 h 608518"/>
                <a:gd name="connsiteX2" fmla="*/ 362872 w 554856"/>
                <a:gd name="connsiteY2" fmla="*/ 351607 h 608518"/>
                <a:gd name="connsiteX3" fmla="*/ 287306 w 554856"/>
                <a:gd name="connsiteY3" fmla="*/ 351607 h 608518"/>
                <a:gd name="connsiteX4" fmla="*/ 287306 w 554856"/>
                <a:gd name="connsiteY4" fmla="*/ 397835 h 608518"/>
                <a:gd name="connsiteX5" fmla="*/ 316485 w 554856"/>
                <a:gd name="connsiteY5" fmla="*/ 351607 h 608518"/>
                <a:gd name="connsiteX6" fmla="*/ 238488 w 554856"/>
                <a:gd name="connsiteY6" fmla="*/ 351607 h 608518"/>
                <a:gd name="connsiteX7" fmla="*/ 267573 w 554856"/>
                <a:gd name="connsiteY7" fmla="*/ 397648 h 608518"/>
                <a:gd name="connsiteX8" fmla="*/ 267573 w 554856"/>
                <a:gd name="connsiteY8" fmla="*/ 351607 h 608518"/>
                <a:gd name="connsiteX9" fmla="*/ 191914 w 554856"/>
                <a:gd name="connsiteY9" fmla="*/ 351607 h 608518"/>
                <a:gd name="connsiteX10" fmla="*/ 238675 w 554856"/>
                <a:gd name="connsiteY10" fmla="*/ 393913 h 608518"/>
                <a:gd name="connsiteX11" fmla="*/ 217726 w 554856"/>
                <a:gd name="connsiteY11" fmla="*/ 351607 h 608518"/>
                <a:gd name="connsiteX12" fmla="*/ 341736 w 554856"/>
                <a:gd name="connsiteY12" fmla="*/ 276615 h 608518"/>
                <a:gd name="connsiteX13" fmla="*/ 343981 w 554856"/>
                <a:gd name="connsiteY13" fmla="*/ 304259 h 608518"/>
                <a:gd name="connsiteX14" fmla="*/ 341736 w 554856"/>
                <a:gd name="connsiteY14" fmla="*/ 331902 h 608518"/>
                <a:gd name="connsiteX15" fmla="*/ 371195 w 554856"/>
                <a:gd name="connsiteY15" fmla="*/ 331902 h 608518"/>
                <a:gd name="connsiteX16" fmla="*/ 375217 w 554856"/>
                <a:gd name="connsiteY16" fmla="*/ 304259 h 608518"/>
                <a:gd name="connsiteX17" fmla="*/ 371195 w 554856"/>
                <a:gd name="connsiteY17" fmla="*/ 276615 h 608518"/>
                <a:gd name="connsiteX18" fmla="*/ 287306 w 554856"/>
                <a:gd name="connsiteY18" fmla="*/ 276615 h 608518"/>
                <a:gd name="connsiteX19" fmla="*/ 287306 w 554856"/>
                <a:gd name="connsiteY19" fmla="*/ 331902 h 608518"/>
                <a:gd name="connsiteX20" fmla="*/ 321816 w 554856"/>
                <a:gd name="connsiteY20" fmla="*/ 331902 h 608518"/>
                <a:gd name="connsiteX21" fmla="*/ 324435 w 554856"/>
                <a:gd name="connsiteY21" fmla="*/ 304259 h 608518"/>
                <a:gd name="connsiteX22" fmla="*/ 321816 w 554856"/>
                <a:gd name="connsiteY22" fmla="*/ 276615 h 608518"/>
                <a:gd name="connsiteX23" fmla="*/ 233064 w 554856"/>
                <a:gd name="connsiteY23" fmla="*/ 276615 h 608518"/>
                <a:gd name="connsiteX24" fmla="*/ 230445 w 554856"/>
                <a:gd name="connsiteY24" fmla="*/ 304259 h 608518"/>
                <a:gd name="connsiteX25" fmla="*/ 233064 w 554856"/>
                <a:gd name="connsiteY25" fmla="*/ 331902 h 608518"/>
                <a:gd name="connsiteX26" fmla="*/ 267573 w 554856"/>
                <a:gd name="connsiteY26" fmla="*/ 331902 h 608518"/>
                <a:gd name="connsiteX27" fmla="*/ 267573 w 554856"/>
                <a:gd name="connsiteY27" fmla="*/ 276615 h 608518"/>
                <a:gd name="connsiteX28" fmla="*/ 183684 w 554856"/>
                <a:gd name="connsiteY28" fmla="*/ 276615 h 608518"/>
                <a:gd name="connsiteX29" fmla="*/ 179663 w 554856"/>
                <a:gd name="connsiteY29" fmla="*/ 304259 h 608518"/>
                <a:gd name="connsiteX30" fmla="*/ 183684 w 554856"/>
                <a:gd name="connsiteY30" fmla="*/ 331902 h 608518"/>
                <a:gd name="connsiteX31" fmla="*/ 213050 w 554856"/>
                <a:gd name="connsiteY31" fmla="*/ 331902 h 608518"/>
                <a:gd name="connsiteX32" fmla="*/ 210805 w 554856"/>
                <a:gd name="connsiteY32" fmla="*/ 304259 h 608518"/>
                <a:gd name="connsiteX33" fmla="*/ 213050 w 554856"/>
                <a:gd name="connsiteY33" fmla="*/ 276615 h 608518"/>
                <a:gd name="connsiteX34" fmla="*/ 316205 w 554856"/>
                <a:gd name="connsiteY34" fmla="*/ 214604 h 608518"/>
                <a:gd name="connsiteX35" fmla="*/ 337153 w 554856"/>
                <a:gd name="connsiteY35" fmla="*/ 257003 h 608518"/>
                <a:gd name="connsiteX36" fmla="*/ 362966 w 554856"/>
                <a:gd name="connsiteY36" fmla="*/ 257003 h 608518"/>
                <a:gd name="connsiteX37" fmla="*/ 316205 w 554856"/>
                <a:gd name="connsiteY37" fmla="*/ 214604 h 608518"/>
                <a:gd name="connsiteX38" fmla="*/ 238768 w 554856"/>
                <a:gd name="connsiteY38" fmla="*/ 214604 h 608518"/>
                <a:gd name="connsiteX39" fmla="*/ 192007 w 554856"/>
                <a:gd name="connsiteY39" fmla="*/ 257003 h 608518"/>
                <a:gd name="connsiteX40" fmla="*/ 217820 w 554856"/>
                <a:gd name="connsiteY40" fmla="*/ 257003 h 608518"/>
                <a:gd name="connsiteX41" fmla="*/ 238768 w 554856"/>
                <a:gd name="connsiteY41" fmla="*/ 214604 h 608518"/>
                <a:gd name="connsiteX42" fmla="*/ 287306 w 554856"/>
                <a:gd name="connsiteY42" fmla="*/ 210869 h 608518"/>
                <a:gd name="connsiteX43" fmla="*/ 287306 w 554856"/>
                <a:gd name="connsiteY43" fmla="*/ 257003 h 608518"/>
                <a:gd name="connsiteX44" fmla="*/ 316298 w 554856"/>
                <a:gd name="connsiteY44" fmla="*/ 257003 h 608518"/>
                <a:gd name="connsiteX45" fmla="*/ 287306 w 554856"/>
                <a:gd name="connsiteY45" fmla="*/ 210869 h 608518"/>
                <a:gd name="connsiteX46" fmla="*/ 267573 w 554856"/>
                <a:gd name="connsiteY46" fmla="*/ 210775 h 608518"/>
                <a:gd name="connsiteX47" fmla="*/ 238394 w 554856"/>
                <a:gd name="connsiteY47" fmla="*/ 257003 h 608518"/>
                <a:gd name="connsiteX48" fmla="*/ 267573 w 554856"/>
                <a:gd name="connsiteY48" fmla="*/ 257003 h 608518"/>
                <a:gd name="connsiteX49" fmla="*/ 261681 w 554856"/>
                <a:gd name="connsiteY49" fmla="*/ 129433 h 608518"/>
                <a:gd name="connsiteX50" fmla="*/ 293105 w 554856"/>
                <a:gd name="connsiteY50" fmla="*/ 129433 h 608518"/>
                <a:gd name="connsiteX51" fmla="*/ 304701 w 554856"/>
                <a:gd name="connsiteY51" fmla="*/ 141013 h 608518"/>
                <a:gd name="connsiteX52" fmla="*/ 304701 w 554856"/>
                <a:gd name="connsiteY52" fmla="*/ 167162 h 608518"/>
                <a:gd name="connsiteX53" fmla="*/ 355203 w 554856"/>
                <a:gd name="connsiteY53" fmla="*/ 188082 h 608518"/>
                <a:gd name="connsiteX54" fmla="*/ 373721 w 554856"/>
                <a:gd name="connsiteY54" fmla="*/ 169684 h 608518"/>
                <a:gd name="connsiteX55" fmla="*/ 389993 w 554856"/>
                <a:gd name="connsiteY55" fmla="*/ 169684 h 608518"/>
                <a:gd name="connsiteX56" fmla="*/ 412252 w 554856"/>
                <a:gd name="connsiteY56" fmla="*/ 191817 h 608518"/>
                <a:gd name="connsiteX57" fmla="*/ 412252 w 554856"/>
                <a:gd name="connsiteY57" fmla="*/ 208161 h 608518"/>
                <a:gd name="connsiteX58" fmla="*/ 393734 w 554856"/>
                <a:gd name="connsiteY58" fmla="*/ 226558 h 608518"/>
                <a:gd name="connsiteX59" fmla="*/ 414683 w 554856"/>
                <a:gd name="connsiteY59" fmla="*/ 276989 h 608518"/>
                <a:gd name="connsiteX60" fmla="*/ 440869 w 554856"/>
                <a:gd name="connsiteY60" fmla="*/ 276989 h 608518"/>
                <a:gd name="connsiteX61" fmla="*/ 452466 w 554856"/>
                <a:gd name="connsiteY61" fmla="*/ 288569 h 608518"/>
                <a:gd name="connsiteX62" fmla="*/ 452466 w 554856"/>
                <a:gd name="connsiteY62" fmla="*/ 319948 h 608518"/>
                <a:gd name="connsiteX63" fmla="*/ 440869 w 554856"/>
                <a:gd name="connsiteY63" fmla="*/ 331528 h 608518"/>
                <a:gd name="connsiteX64" fmla="*/ 414683 w 554856"/>
                <a:gd name="connsiteY64" fmla="*/ 331528 h 608518"/>
                <a:gd name="connsiteX65" fmla="*/ 393734 w 554856"/>
                <a:gd name="connsiteY65" fmla="*/ 381959 h 608518"/>
                <a:gd name="connsiteX66" fmla="*/ 412252 w 554856"/>
                <a:gd name="connsiteY66" fmla="*/ 400450 h 608518"/>
                <a:gd name="connsiteX67" fmla="*/ 412252 w 554856"/>
                <a:gd name="connsiteY67" fmla="*/ 416700 h 608518"/>
                <a:gd name="connsiteX68" fmla="*/ 389993 w 554856"/>
                <a:gd name="connsiteY68" fmla="*/ 438927 h 608518"/>
                <a:gd name="connsiteX69" fmla="*/ 373721 w 554856"/>
                <a:gd name="connsiteY69" fmla="*/ 438927 h 608518"/>
                <a:gd name="connsiteX70" fmla="*/ 355203 w 554856"/>
                <a:gd name="connsiteY70" fmla="*/ 420435 h 608518"/>
                <a:gd name="connsiteX71" fmla="*/ 304701 w 554856"/>
                <a:gd name="connsiteY71" fmla="*/ 441355 h 608518"/>
                <a:gd name="connsiteX72" fmla="*/ 304701 w 554856"/>
                <a:gd name="connsiteY72" fmla="*/ 467504 h 608518"/>
                <a:gd name="connsiteX73" fmla="*/ 293105 w 554856"/>
                <a:gd name="connsiteY73" fmla="*/ 479084 h 608518"/>
                <a:gd name="connsiteX74" fmla="*/ 261681 w 554856"/>
                <a:gd name="connsiteY74" fmla="*/ 479084 h 608518"/>
                <a:gd name="connsiteX75" fmla="*/ 250085 w 554856"/>
                <a:gd name="connsiteY75" fmla="*/ 467504 h 608518"/>
                <a:gd name="connsiteX76" fmla="*/ 250085 w 554856"/>
                <a:gd name="connsiteY76" fmla="*/ 441355 h 608518"/>
                <a:gd name="connsiteX77" fmla="*/ 199583 w 554856"/>
                <a:gd name="connsiteY77" fmla="*/ 420435 h 608518"/>
                <a:gd name="connsiteX78" fmla="*/ 181159 w 554856"/>
                <a:gd name="connsiteY78" fmla="*/ 438927 h 608518"/>
                <a:gd name="connsiteX79" fmla="*/ 164793 w 554856"/>
                <a:gd name="connsiteY79" fmla="*/ 438927 h 608518"/>
                <a:gd name="connsiteX80" fmla="*/ 142628 w 554856"/>
                <a:gd name="connsiteY80" fmla="*/ 416700 h 608518"/>
                <a:gd name="connsiteX81" fmla="*/ 142628 w 554856"/>
                <a:gd name="connsiteY81" fmla="*/ 400450 h 608518"/>
                <a:gd name="connsiteX82" fmla="*/ 161052 w 554856"/>
                <a:gd name="connsiteY82" fmla="*/ 381959 h 608518"/>
                <a:gd name="connsiteX83" fmla="*/ 140103 w 554856"/>
                <a:gd name="connsiteY83" fmla="*/ 331528 h 608518"/>
                <a:gd name="connsiteX84" fmla="*/ 113917 w 554856"/>
                <a:gd name="connsiteY84" fmla="*/ 331528 h 608518"/>
                <a:gd name="connsiteX85" fmla="*/ 102320 w 554856"/>
                <a:gd name="connsiteY85" fmla="*/ 319948 h 608518"/>
                <a:gd name="connsiteX86" fmla="*/ 102320 w 554856"/>
                <a:gd name="connsiteY86" fmla="*/ 288569 h 608518"/>
                <a:gd name="connsiteX87" fmla="*/ 113917 w 554856"/>
                <a:gd name="connsiteY87" fmla="*/ 276989 h 608518"/>
                <a:gd name="connsiteX88" fmla="*/ 140103 w 554856"/>
                <a:gd name="connsiteY88" fmla="*/ 276989 h 608518"/>
                <a:gd name="connsiteX89" fmla="*/ 161052 w 554856"/>
                <a:gd name="connsiteY89" fmla="*/ 226558 h 608518"/>
                <a:gd name="connsiteX90" fmla="*/ 142628 w 554856"/>
                <a:gd name="connsiteY90" fmla="*/ 208161 h 608518"/>
                <a:gd name="connsiteX91" fmla="*/ 142628 w 554856"/>
                <a:gd name="connsiteY91" fmla="*/ 191817 h 608518"/>
                <a:gd name="connsiteX92" fmla="*/ 164793 w 554856"/>
                <a:gd name="connsiteY92" fmla="*/ 169684 h 608518"/>
                <a:gd name="connsiteX93" fmla="*/ 181159 w 554856"/>
                <a:gd name="connsiteY93" fmla="*/ 169684 h 608518"/>
                <a:gd name="connsiteX94" fmla="*/ 199583 w 554856"/>
                <a:gd name="connsiteY94" fmla="*/ 188082 h 608518"/>
                <a:gd name="connsiteX95" fmla="*/ 250085 w 554856"/>
                <a:gd name="connsiteY95" fmla="*/ 167162 h 608518"/>
                <a:gd name="connsiteX96" fmla="*/ 250085 w 554856"/>
                <a:gd name="connsiteY96" fmla="*/ 141013 h 608518"/>
                <a:gd name="connsiteX97" fmla="*/ 261681 w 554856"/>
                <a:gd name="connsiteY97" fmla="*/ 129433 h 608518"/>
                <a:gd name="connsiteX98" fmla="*/ 440285 w 554856"/>
                <a:gd name="connsiteY98" fmla="*/ 80037 h 608518"/>
                <a:gd name="connsiteX99" fmla="*/ 554856 w 554856"/>
                <a:gd name="connsiteY99" fmla="*/ 304247 h 608518"/>
                <a:gd name="connsiteX100" fmla="*/ 277361 w 554856"/>
                <a:gd name="connsiteY100" fmla="*/ 581311 h 608518"/>
                <a:gd name="connsiteX101" fmla="*/ 277361 w 554856"/>
                <a:gd name="connsiteY101" fmla="*/ 605310 h 608518"/>
                <a:gd name="connsiteX102" fmla="*/ 272404 w 554856"/>
                <a:gd name="connsiteY102" fmla="*/ 607925 h 608518"/>
                <a:gd name="connsiteX103" fmla="*/ 207216 w 554856"/>
                <a:gd name="connsiteY103" fmla="*/ 563288 h 608518"/>
                <a:gd name="connsiteX104" fmla="*/ 207216 w 554856"/>
                <a:gd name="connsiteY104" fmla="*/ 558059 h 608518"/>
                <a:gd name="connsiteX105" fmla="*/ 272404 w 554856"/>
                <a:gd name="connsiteY105" fmla="*/ 513329 h 608518"/>
                <a:gd name="connsiteX106" fmla="*/ 277361 w 554856"/>
                <a:gd name="connsiteY106" fmla="*/ 515944 h 608518"/>
                <a:gd name="connsiteX107" fmla="*/ 277361 w 554856"/>
                <a:gd name="connsiteY107" fmla="*/ 539943 h 608518"/>
                <a:gd name="connsiteX108" fmla="*/ 513423 w 554856"/>
                <a:gd name="connsiteY108" fmla="*/ 304247 h 608518"/>
                <a:gd name="connsiteX109" fmla="*/ 415968 w 554856"/>
                <a:gd name="connsiteY109" fmla="*/ 113374 h 608518"/>
                <a:gd name="connsiteX110" fmla="*/ 282452 w 554856"/>
                <a:gd name="connsiteY110" fmla="*/ 593 h 608518"/>
                <a:gd name="connsiteX111" fmla="*/ 347640 w 554856"/>
                <a:gd name="connsiteY111" fmla="*/ 45228 h 608518"/>
                <a:gd name="connsiteX112" fmla="*/ 347640 w 554856"/>
                <a:gd name="connsiteY112" fmla="*/ 50550 h 608518"/>
                <a:gd name="connsiteX113" fmla="*/ 282452 w 554856"/>
                <a:gd name="connsiteY113" fmla="*/ 95278 h 608518"/>
                <a:gd name="connsiteX114" fmla="*/ 277402 w 554856"/>
                <a:gd name="connsiteY114" fmla="*/ 92664 h 608518"/>
                <a:gd name="connsiteX115" fmla="*/ 277402 w 554856"/>
                <a:gd name="connsiteY115" fmla="*/ 68572 h 608518"/>
                <a:gd name="connsiteX116" fmla="*/ 41339 w 554856"/>
                <a:gd name="connsiteY116" fmla="*/ 304258 h 608518"/>
                <a:gd name="connsiteX117" fmla="*/ 138888 w 554856"/>
                <a:gd name="connsiteY117" fmla="*/ 495122 h 608518"/>
                <a:gd name="connsiteX118" fmla="*/ 114571 w 554856"/>
                <a:gd name="connsiteY118" fmla="*/ 528551 h 608518"/>
                <a:gd name="connsiteX119" fmla="*/ 0 w 554856"/>
                <a:gd name="connsiteY119" fmla="*/ 304258 h 608518"/>
                <a:gd name="connsiteX120" fmla="*/ 277402 w 554856"/>
                <a:gd name="connsiteY120" fmla="*/ 27299 h 608518"/>
                <a:gd name="connsiteX121" fmla="*/ 277402 w 554856"/>
                <a:gd name="connsiteY121" fmla="*/ 3208 h 608518"/>
                <a:gd name="connsiteX122" fmla="*/ 282452 w 554856"/>
                <a:gd name="connsiteY122" fmla="*/ 593 h 6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54856" h="608518">
                  <a:moveTo>
                    <a:pt x="337060" y="351607"/>
                  </a:moveTo>
                  <a:cubicBezTo>
                    <a:pt x="331823" y="368791"/>
                    <a:pt x="324060" y="382893"/>
                    <a:pt x="316111" y="393913"/>
                  </a:cubicBezTo>
                  <a:cubicBezTo>
                    <a:pt x="336031" y="385321"/>
                    <a:pt x="352491" y="370378"/>
                    <a:pt x="362872" y="351607"/>
                  </a:cubicBezTo>
                  <a:close/>
                  <a:moveTo>
                    <a:pt x="287306" y="351607"/>
                  </a:moveTo>
                  <a:lnTo>
                    <a:pt x="287306" y="397835"/>
                  </a:lnTo>
                  <a:cubicBezTo>
                    <a:pt x="296752" y="388309"/>
                    <a:pt x="308723" y="373180"/>
                    <a:pt x="316485" y="351607"/>
                  </a:cubicBezTo>
                  <a:close/>
                  <a:moveTo>
                    <a:pt x="238488" y="351607"/>
                  </a:moveTo>
                  <a:cubicBezTo>
                    <a:pt x="246250" y="372900"/>
                    <a:pt x="258127" y="388123"/>
                    <a:pt x="267573" y="397648"/>
                  </a:cubicBezTo>
                  <a:lnTo>
                    <a:pt x="267573" y="351607"/>
                  </a:lnTo>
                  <a:close/>
                  <a:moveTo>
                    <a:pt x="191914" y="351607"/>
                  </a:moveTo>
                  <a:cubicBezTo>
                    <a:pt x="202388" y="370378"/>
                    <a:pt x="218848" y="385321"/>
                    <a:pt x="238675" y="393913"/>
                  </a:cubicBezTo>
                  <a:cubicBezTo>
                    <a:pt x="230632" y="382893"/>
                    <a:pt x="222963" y="368791"/>
                    <a:pt x="217726" y="351607"/>
                  </a:cubicBezTo>
                  <a:close/>
                  <a:moveTo>
                    <a:pt x="341736" y="276615"/>
                  </a:moveTo>
                  <a:cubicBezTo>
                    <a:pt x="343139" y="285207"/>
                    <a:pt x="343981" y="294453"/>
                    <a:pt x="343981" y="304259"/>
                  </a:cubicBezTo>
                  <a:cubicBezTo>
                    <a:pt x="343981" y="314158"/>
                    <a:pt x="343232" y="323310"/>
                    <a:pt x="341736" y="331902"/>
                  </a:cubicBezTo>
                  <a:lnTo>
                    <a:pt x="371195" y="331902"/>
                  </a:lnTo>
                  <a:cubicBezTo>
                    <a:pt x="373814" y="323217"/>
                    <a:pt x="375217" y="313878"/>
                    <a:pt x="375217" y="304259"/>
                  </a:cubicBezTo>
                  <a:cubicBezTo>
                    <a:pt x="375217" y="294733"/>
                    <a:pt x="373814" y="285394"/>
                    <a:pt x="371195" y="276615"/>
                  </a:cubicBezTo>
                  <a:close/>
                  <a:moveTo>
                    <a:pt x="287306" y="276615"/>
                  </a:moveTo>
                  <a:lnTo>
                    <a:pt x="287306" y="331902"/>
                  </a:lnTo>
                  <a:lnTo>
                    <a:pt x="321816" y="331902"/>
                  </a:lnTo>
                  <a:cubicBezTo>
                    <a:pt x="323406" y="323497"/>
                    <a:pt x="324435" y="314251"/>
                    <a:pt x="324435" y="304259"/>
                  </a:cubicBezTo>
                  <a:cubicBezTo>
                    <a:pt x="324435" y="294359"/>
                    <a:pt x="323406" y="285114"/>
                    <a:pt x="321816" y="276615"/>
                  </a:cubicBezTo>
                  <a:close/>
                  <a:moveTo>
                    <a:pt x="233064" y="276615"/>
                  </a:moveTo>
                  <a:cubicBezTo>
                    <a:pt x="231380" y="285114"/>
                    <a:pt x="230445" y="294359"/>
                    <a:pt x="230445" y="304259"/>
                  </a:cubicBezTo>
                  <a:cubicBezTo>
                    <a:pt x="230445" y="314251"/>
                    <a:pt x="231380" y="323497"/>
                    <a:pt x="233064" y="331902"/>
                  </a:cubicBezTo>
                  <a:lnTo>
                    <a:pt x="267573" y="331902"/>
                  </a:lnTo>
                  <a:lnTo>
                    <a:pt x="267573" y="276615"/>
                  </a:lnTo>
                  <a:close/>
                  <a:moveTo>
                    <a:pt x="183684" y="276615"/>
                  </a:moveTo>
                  <a:cubicBezTo>
                    <a:pt x="181065" y="285394"/>
                    <a:pt x="179663" y="294733"/>
                    <a:pt x="179663" y="304259"/>
                  </a:cubicBezTo>
                  <a:cubicBezTo>
                    <a:pt x="179663" y="313878"/>
                    <a:pt x="181065" y="323123"/>
                    <a:pt x="183684" y="331902"/>
                  </a:cubicBezTo>
                  <a:lnTo>
                    <a:pt x="213050" y="331902"/>
                  </a:lnTo>
                  <a:cubicBezTo>
                    <a:pt x="211741" y="323310"/>
                    <a:pt x="210805" y="314158"/>
                    <a:pt x="210805" y="304259"/>
                  </a:cubicBezTo>
                  <a:cubicBezTo>
                    <a:pt x="210805" y="294453"/>
                    <a:pt x="211554" y="285207"/>
                    <a:pt x="213050" y="276615"/>
                  </a:cubicBezTo>
                  <a:close/>
                  <a:moveTo>
                    <a:pt x="316205" y="214604"/>
                  </a:moveTo>
                  <a:cubicBezTo>
                    <a:pt x="324154" y="225718"/>
                    <a:pt x="331916" y="239820"/>
                    <a:pt x="337153" y="257003"/>
                  </a:cubicBezTo>
                  <a:lnTo>
                    <a:pt x="362966" y="257003"/>
                  </a:lnTo>
                  <a:cubicBezTo>
                    <a:pt x="352491" y="238139"/>
                    <a:pt x="336031" y="223196"/>
                    <a:pt x="316205" y="214604"/>
                  </a:cubicBezTo>
                  <a:close/>
                  <a:moveTo>
                    <a:pt x="238768" y="214604"/>
                  </a:moveTo>
                  <a:cubicBezTo>
                    <a:pt x="218848" y="223196"/>
                    <a:pt x="202388" y="238139"/>
                    <a:pt x="192007" y="257003"/>
                  </a:cubicBezTo>
                  <a:lnTo>
                    <a:pt x="217820" y="257003"/>
                  </a:lnTo>
                  <a:cubicBezTo>
                    <a:pt x="223057" y="239820"/>
                    <a:pt x="230819" y="225718"/>
                    <a:pt x="238768" y="214604"/>
                  </a:cubicBezTo>
                  <a:close/>
                  <a:moveTo>
                    <a:pt x="287306" y="210869"/>
                  </a:moveTo>
                  <a:lnTo>
                    <a:pt x="287306" y="257003"/>
                  </a:lnTo>
                  <a:lnTo>
                    <a:pt x="316298" y="257003"/>
                  </a:lnTo>
                  <a:cubicBezTo>
                    <a:pt x="308629" y="235711"/>
                    <a:pt x="296752" y="220488"/>
                    <a:pt x="287306" y="210869"/>
                  </a:cubicBezTo>
                  <a:close/>
                  <a:moveTo>
                    <a:pt x="267573" y="210775"/>
                  </a:moveTo>
                  <a:cubicBezTo>
                    <a:pt x="258127" y="220208"/>
                    <a:pt x="246157" y="235430"/>
                    <a:pt x="238394" y="257003"/>
                  </a:cubicBezTo>
                  <a:lnTo>
                    <a:pt x="267573" y="257003"/>
                  </a:lnTo>
                  <a:close/>
                  <a:moveTo>
                    <a:pt x="261681" y="129433"/>
                  </a:moveTo>
                  <a:lnTo>
                    <a:pt x="293105" y="129433"/>
                  </a:lnTo>
                  <a:cubicBezTo>
                    <a:pt x="299651" y="129433"/>
                    <a:pt x="304701" y="134663"/>
                    <a:pt x="304701" y="141013"/>
                  </a:cubicBezTo>
                  <a:lnTo>
                    <a:pt x="304701" y="167162"/>
                  </a:lnTo>
                  <a:cubicBezTo>
                    <a:pt x="323032" y="170805"/>
                    <a:pt x="340146" y="177996"/>
                    <a:pt x="355203" y="188082"/>
                  </a:cubicBezTo>
                  <a:lnTo>
                    <a:pt x="373721" y="169684"/>
                  </a:lnTo>
                  <a:cubicBezTo>
                    <a:pt x="378210" y="165201"/>
                    <a:pt x="385504" y="165201"/>
                    <a:pt x="389993" y="169684"/>
                  </a:cubicBezTo>
                  <a:lnTo>
                    <a:pt x="412252" y="191817"/>
                  </a:lnTo>
                  <a:cubicBezTo>
                    <a:pt x="416741" y="196300"/>
                    <a:pt x="416741" y="203678"/>
                    <a:pt x="412252" y="208161"/>
                  </a:cubicBezTo>
                  <a:lnTo>
                    <a:pt x="393734" y="226558"/>
                  </a:lnTo>
                  <a:cubicBezTo>
                    <a:pt x="403835" y="241501"/>
                    <a:pt x="411129" y="258684"/>
                    <a:pt x="414683" y="276989"/>
                  </a:cubicBezTo>
                  <a:lnTo>
                    <a:pt x="440869" y="276989"/>
                  </a:lnTo>
                  <a:cubicBezTo>
                    <a:pt x="447416" y="276989"/>
                    <a:pt x="452466" y="282219"/>
                    <a:pt x="452466" y="288569"/>
                  </a:cubicBezTo>
                  <a:lnTo>
                    <a:pt x="452466" y="319948"/>
                  </a:lnTo>
                  <a:cubicBezTo>
                    <a:pt x="452466" y="326485"/>
                    <a:pt x="447229" y="331528"/>
                    <a:pt x="440869" y="331528"/>
                  </a:cubicBezTo>
                  <a:lnTo>
                    <a:pt x="414683" y="331528"/>
                  </a:lnTo>
                  <a:cubicBezTo>
                    <a:pt x="411129" y="349833"/>
                    <a:pt x="403835" y="366923"/>
                    <a:pt x="393734" y="381959"/>
                  </a:cubicBezTo>
                  <a:lnTo>
                    <a:pt x="412252" y="400450"/>
                  </a:lnTo>
                  <a:cubicBezTo>
                    <a:pt x="416741" y="404933"/>
                    <a:pt x="416741" y="412217"/>
                    <a:pt x="412252" y="416700"/>
                  </a:cubicBezTo>
                  <a:lnTo>
                    <a:pt x="389993" y="438927"/>
                  </a:lnTo>
                  <a:cubicBezTo>
                    <a:pt x="385504" y="443409"/>
                    <a:pt x="378210" y="443409"/>
                    <a:pt x="373721" y="438927"/>
                  </a:cubicBezTo>
                  <a:lnTo>
                    <a:pt x="355203" y="420435"/>
                  </a:lnTo>
                  <a:cubicBezTo>
                    <a:pt x="340240" y="430521"/>
                    <a:pt x="323032" y="437806"/>
                    <a:pt x="304701" y="441355"/>
                  </a:cubicBezTo>
                  <a:lnTo>
                    <a:pt x="304701" y="467504"/>
                  </a:lnTo>
                  <a:cubicBezTo>
                    <a:pt x="304701" y="474041"/>
                    <a:pt x="299464" y="479084"/>
                    <a:pt x="293105" y="479084"/>
                  </a:cubicBezTo>
                  <a:lnTo>
                    <a:pt x="261681" y="479084"/>
                  </a:lnTo>
                  <a:cubicBezTo>
                    <a:pt x="255228" y="479084"/>
                    <a:pt x="250085" y="473854"/>
                    <a:pt x="250085" y="467504"/>
                  </a:cubicBezTo>
                  <a:lnTo>
                    <a:pt x="250085" y="441355"/>
                  </a:lnTo>
                  <a:cubicBezTo>
                    <a:pt x="231754" y="437806"/>
                    <a:pt x="214733" y="430521"/>
                    <a:pt x="199583" y="420435"/>
                  </a:cubicBezTo>
                  <a:lnTo>
                    <a:pt x="181159" y="438927"/>
                  </a:lnTo>
                  <a:cubicBezTo>
                    <a:pt x="176670" y="443409"/>
                    <a:pt x="169282" y="443409"/>
                    <a:pt x="164793" y="438927"/>
                  </a:cubicBezTo>
                  <a:lnTo>
                    <a:pt x="142628" y="416700"/>
                  </a:lnTo>
                  <a:cubicBezTo>
                    <a:pt x="138139" y="412217"/>
                    <a:pt x="138139" y="404933"/>
                    <a:pt x="142628" y="400450"/>
                  </a:cubicBezTo>
                  <a:lnTo>
                    <a:pt x="161052" y="381959"/>
                  </a:lnTo>
                  <a:cubicBezTo>
                    <a:pt x="150951" y="367016"/>
                    <a:pt x="143750" y="349833"/>
                    <a:pt x="140103" y="331528"/>
                  </a:cubicBezTo>
                  <a:lnTo>
                    <a:pt x="113917" y="331528"/>
                  </a:lnTo>
                  <a:cubicBezTo>
                    <a:pt x="107464" y="331528"/>
                    <a:pt x="102320" y="326299"/>
                    <a:pt x="102320" y="319948"/>
                  </a:cubicBezTo>
                  <a:lnTo>
                    <a:pt x="102320" y="288569"/>
                  </a:lnTo>
                  <a:cubicBezTo>
                    <a:pt x="102320" y="282125"/>
                    <a:pt x="107557" y="276989"/>
                    <a:pt x="113917" y="276989"/>
                  </a:cubicBezTo>
                  <a:lnTo>
                    <a:pt x="140103" y="276989"/>
                  </a:lnTo>
                  <a:cubicBezTo>
                    <a:pt x="143750" y="258684"/>
                    <a:pt x="150951" y="241687"/>
                    <a:pt x="161052" y="226558"/>
                  </a:cubicBezTo>
                  <a:lnTo>
                    <a:pt x="142628" y="208161"/>
                  </a:lnTo>
                  <a:cubicBezTo>
                    <a:pt x="138139" y="203678"/>
                    <a:pt x="138139" y="196300"/>
                    <a:pt x="142628" y="191817"/>
                  </a:cubicBezTo>
                  <a:lnTo>
                    <a:pt x="164793" y="169684"/>
                  </a:lnTo>
                  <a:cubicBezTo>
                    <a:pt x="169282" y="165201"/>
                    <a:pt x="176670" y="165201"/>
                    <a:pt x="181159" y="169684"/>
                  </a:cubicBezTo>
                  <a:lnTo>
                    <a:pt x="199583" y="188082"/>
                  </a:lnTo>
                  <a:cubicBezTo>
                    <a:pt x="214546" y="177996"/>
                    <a:pt x="231754" y="170805"/>
                    <a:pt x="250085" y="167162"/>
                  </a:cubicBezTo>
                  <a:lnTo>
                    <a:pt x="250085" y="141013"/>
                  </a:lnTo>
                  <a:cubicBezTo>
                    <a:pt x="250085" y="134569"/>
                    <a:pt x="255322" y="129433"/>
                    <a:pt x="261681" y="129433"/>
                  </a:cubicBezTo>
                  <a:close/>
                  <a:moveTo>
                    <a:pt x="440285" y="80037"/>
                  </a:moveTo>
                  <a:cubicBezTo>
                    <a:pt x="511927" y="131957"/>
                    <a:pt x="554856" y="215908"/>
                    <a:pt x="554856" y="304247"/>
                  </a:cubicBezTo>
                  <a:cubicBezTo>
                    <a:pt x="554856" y="457020"/>
                    <a:pt x="430371" y="581311"/>
                    <a:pt x="277361" y="581311"/>
                  </a:cubicBezTo>
                  <a:lnTo>
                    <a:pt x="277361" y="605310"/>
                  </a:lnTo>
                  <a:cubicBezTo>
                    <a:pt x="277361" y="607925"/>
                    <a:pt x="274555" y="609419"/>
                    <a:pt x="272404" y="607925"/>
                  </a:cubicBezTo>
                  <a:lnTo>
                    <a:pt x="207216" y="563288"/>
                  </a:lnTo>
                  <a:cubicBezTo>
                    <a:pt x="205345" y="561981"/>
                    <a:pt x="205345" y="559273"/>
                    <a:pt x="207216" y="558059"/>
                  </a:cubicBezTo>
                  <a:lnTo>
                    <a:pt x="272404" y="513329"/>
                  </a:lnTo>
                  <a:cubicBezTo>
                    <a:pt x="274555" y="511835"/>
                    <a:pt x="277361" y="513329"/>
                    <a:pt x="277361" y="515944"/>
                  </a:cubicBezTo>
                  <a:lnTo>
                    <a:pt x="277361" y="539943"/>
                  </a:lnTo>
                  <a:cubicBezTo>
                    <a:pt x="407551" y="539943"/>
                    <a:pt x="513423" y="434235"/>
                    <a:pt x="513423" y="304247"/>
                  </a:cubicBezTo>
                  <a:cubicBezTo>
                    <a:pt x="513423" y="229075"/>
                    <a:pt x="477041" y="157637"/>
                    <a:pt x="415968" y="113374"/>
                  </a:cubicBezTo>
                  <a:close/>
                  <a:moveTo>
                    <a:pt x="282452" y="593"/>
                  </a:moveTo>
                  <a:lnTo>
                    <a:pt x="347640" y="45228"/>
                  </a:lnTo>
                  <a:cubicBezTo>
                    <a:pt x="349511" y="46535"/>
                    <a:pt x="349511" y="49336"/>
                    <a:pt x="347640" y="50550"/>
                  </a:cubicBezTo>
                  <a:lnTo>
                    <a:pt x="282452" y="95278"/>
                  </a:lnTo>
                  <a:cubicBezTo>
                    <a:pt x="280301" y="96772"/>
                    <a:pt x="277402" y="95278"/>
                    <a:pt x="277402" y="92664"/>
                  </a:cubicBezTo>
                  <a:lnTo>
                    <a:pt x="277402" y="68572"/>
                  </a:lnTo>
                  <a:cubicBezTo>
                    <a:pt x="147212" y="68572"/>
                    <a:pt x="41339" y="174276"/>
                    <a:pt x="41339" y="304258"/>
                  </a:cubicBezTo>
                  <a:cubicBezTo>
                    <a:pt x="41339" y="379520"/>
                    <a:pt x="77908" y="450861"/>
                    <a:pt x="138888" y="495122"/>
                  </a:cubicBezTo>
                  <a:lnTo>
                    <a:pt x="114571" y="528551"/>
                  </a:lnTo>
                  <a:cubicBezTo>
                    <a:pt x="42835" y="476633"/>
                    <a:pt x="0" y="392686"/>
                    <a:pt x="0" y="304258"/>
                  </a:cubicBezTo>
                  <a:cubicBezTo>
                    <a:pt x="0" y="151492"/>
                    <a:pt x="124391" y="27299"/>
                    <a:pt x="277402" y="27299"/>
                  </a:cubicBezTo>
                  <a:lnTo>
                    <a:pt x="277402" y="3208"/>
                  </a:lnTo>
                  <a:cubicBezTo>
                    <a:pt x="277402" y="593"/>
                    <a:pt x="280301" y="-901"/>
                    <a:pt x="282452" y="593"/>
                  </a:cubicBezTo>
                  <a:close/>
                </a:path>
              </a:pathLst>
            </a:custGeom>
            <a:solidFill>
              <a:srgbClr val="D66E49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3" name="ïŝ1ïḓè"/>
            <p:cNvSpPr/>
            <p:nvPr/>
          </p:nvSpPr>
          <p:spPr>
            <a:xfrm>
              <a:off x="8293732" y="1965289"/>
              <a:ext cx="296340" cy="295926"/>
            </a:xfrm>
            <a:custGeom>
              <a:avLst/>
              <a:gdLst>
                <a:gd name="connsiteX0" fmla="*/ 366373 w 606933"/>
                <a:gd name="connsiteY0" fmla="*/ 246979 h 606087"/>
                <a:gd name="connsiteX1" fmla="*/ 422546 w 606933"/>
                <a:gd name="connsiteY1" fmla="*/ 303021 h 606087"/>
                <a:gd name="connsiteX2" fmla="*/ 366373 w 606933"/>
                <a:gd name="connsiteY2" fmla="*/ 358966 h 606087"/>
                <a:gd name="connsiteX3" fmla="*/ 348452 w 606933"/>
                <a:gd name="connsiteY3" fmla="*/ 341183 h 606087"/>
                <a:gd name="connsiteX4" fmla="*/ 386703 w 606933"/>
                <a:gd name="connsiteY4" fmla="*/ 303021 h 606087"/>
                <a:gd name="connsiteX5" fmla="*/ 348452 w 606933"/>
                <a:gd name="connsiteY5" fmla="*/ 264763 h 606087"/>
                <a:gd name="connsiteX6" fmla="*/ 240597 w 606933"/>
                <a:gd name="connsiteY6" fmla="*/ 246979 h 606087"/>
                <a:gd name="connsiteX7" fmla="*/ 258411 w 606933"/>
                <a:gd name="connsiteY7" fmla="*/ 264763 h 606087"/>
                <a:gd name="connsiteX8" fmla="*/ 220183 w 606933"/>
                <a:gd name="connsiteY8" fmla="*/ 303021 h 606087"/>
                <a:gd name="connsiteX9" fmla="*/ 258411 w 606933"/>
                <a:gd name="connsiteY9" fmla="*/ 341183 h 606087"/>
                <a:gd name="connsiteX10" fmla="*/ 240597 w 606933"/>
                <a:gd name="connsiteY10" fmla="*/ 358966 h 606087"/>
                <a:gd name="connsiteX11" fmla="*/ 184458 w 606933"/>
                <a:gd name="connsiteY11" fmla="*/ 303021 h 606087"/>
                <a:gd name="connsiteX12" fmla="*/ 318612 w 606933"/>
                <a:gd name="connsiteY12" fmla="*/ 231314 h 606087"/>
                <a:gd name="connsiteX13" fmla="*/ 342313 w 606933"/>
                <a:gd name="connsiteY13" fmla="*/ 239968 h 606087"/>
                <a:gd name="connsiteX14" fmla="*/ 287686 w 606933"/>
                <a:gd name="connsiteY14" fmla="*/ 389875 h 606087"/>
                <a:gd name="connsiteX15" fmla="*/ 263985 w 606933"/>
                <a:gd name="connsiteY15" fmla="*/ 381317 h 606087"/>
                <a:gd name="connsiteX16" fmla="*/ 303467 w 606933"/>
                <a:gd name="connsiteY16" fmla="*/ 138875 h 606087"/>
                <a:gd name="connsiteX17" fmla="*/ 139069 w 606933"/>
                <a:gd name="connsiteY17" fmla="*/ 303044 h 606087"/>
                <a:gd name="connsiteX18" fmla="*/ 303467 w 606933"/>
                <a:gd name="connsiteY18" fmla="*/ 467116 h 606087"/>
                <a:gd name="connsiteX19" fmla="*/ 467768 w 606933"/>
                <a:gd name="connsiteY19" fmla="*/ 303044 h 606087"/>
                <a:gd name="connsiteX20" fmla="*/ 303467 w 606933"/>
                <a:gd name="connsiteY20" fmla="*/ 138875 h 606087"/>
                <a:gd name="connsiteX21" fmla="*/ 254735 w 606933"/>
                <a:gd name="connsiteY21" fmla="*/ 0 h 606087"/>
                <a:gd name="connsiteX22" fmla="*/ 352102 w 606933"/>
                <a:gd name="connsiteY22" fmla="*/ 0 h 606087"/>
                <a:gd name="connsiteX23" fmla="*/ 363852 w 606933"/>
                <a:gd name="connsiteY23" fmla="*/ 70976 h 606087"/>
                <a:gd name="connsiteX24" fmla="*/ 424911 w 606933"/>
                <a:gd name="connsiteY24" fmla="*/ 96174 h 606087"/>
                <a:gd name="connsiteX25" fmla="*/ 483659 w 606933"/>
                <a:gd name="connsiteY25" fmla="*/ 54435 h 606087"/>
                <a:gd name="connsiteX26" fmla="*/ 552423 w 606933"/>
                <a:gd name="connsiteY26" fmla="*/ 123103 h 606087"/>
                <a:gd name="connsiteX27" fmla="*/ 510529 w 606933"/>
                <a:gd name="connsiteY27" fmla="*/ 181672 h 606087"/>
                <a:gd name="connsiteX28" fmla="*/ 535858 w 606933"/>
                <a:gd name="connsiteY28" fmla="*/ 242550 h 606087"/>
                <a:gd name="connsiteX29" fmla="*/ 606933 w 606933"/>
                <a:gd name="connsiteY29" fmla="*/ 254380 h 606087"/>
                <a:gd name="connsiteX30" fmla="*/ 606933 w 606933"/>
                <a:gd name="connsiteY30" fmla="*/ 351515 h 606087"/>
                <a:gd name="connsiteX31" fmla="*/ 535858 w 606933"/>
                <a:gd name="connsiteY31" fmla="*/ 363345 h 606087"/>
                <a:gd name="connsiteX32" fmla="*/ 510529 w 606933"/>
                <a:gd name="connsiteY32" fmla="*/ 424319 h 606087"/>
                <a:gd name="connsiteX33" fmla="*/ 552423 w 606933"/>
                <a:gd name="connsiteY33" fmla="*/ 482985 h 606087"/>
                <a:gd name="connsiteX34" fmla="*/ 483659 w 606933"/>
                <a:gd name="connsiteY34" fmla="*/ 551653 h 606087"/>
                <a:gd name="connsiteX35" fmla="*/ 424911 w 606933"/>
                <a:gd name="connsiteY35" fmla="*/ 509721 h 606087"/>
                <a:gd name="connsiteX36" fmla="*/ 363852 w 606933"/>
                <a:gd name="connsiteY36" fmla="*/ 535111 h 606087"/>
                <a:gd name="connsiteX37" fmla="*/ 352102 w 606933"/>
                <a:gd name="connsiteY37" fmla="*/ 606087 h 606087"/>
                <a:gd name="connsiteX38" fmla="*/ 254735 w 606933"/>
                <a:gd name="connsiteY38" fmla="*/ 606087 h 606087"/>
                <a:gd name="connsiteX39" fmla="*/ 242985 w 606933"/>
                <a:gd name="connsiteY39" fmla="*/ 535111 h 606087"/>
                <a:gd name="connsiteX40" fmla="*/ 181926 w 606933"/>
                <a:gd name="connsiteY40" fmla="*/ 509721 h 606087"/>
                <a:gd name="connsiteX41" fmla="*/ 123274 w 606933"/>
                <a:gd name="connsiteY41" fmla="*/ 551653 h 606087"/>
                <a:gd name="connsiteX42" fmla="*/ 54510 w 606933"/>
                <a:gd name="connsiteY42" fmla="*/ 482985 h 606087"/>
                <a:gd name="connsiteX43" fmla="*/ 96308 w 606933"/>
                <a:gd name="connsiteY43" fmla="*/ 424319 h 606087"/>
                <a:gd name="connsiteX44" fmla="*/ 71075 w 606933"/>
                <a:gd name="connsiteY44" fmla="*/ 363345 h 606087"/>
                <a:gd name="connsiteX45" fmla="*/ 0 w 606933"/>
                <a:gd name="connsiteY45" fmla="*/ 351515 h 606087"/>
                <a:gd name="connsiteX46" fmla="*/ 0 w 606933"/>
                <a:gd name="connsiteY46" fmla="*/ 254380 h 606087"/>
                <a:gd name="connsiteX47" fmla="*/ 71075 w 606933"/>
                <a:gd name="connsiteY47" fmla="*/ 242550 h 606087"/>
                <a:gd name="connsiteX48" fmla="*/ 96308 w 606933"/>
                <a:gd name="connsiteY48" fmla="*/ 181672 h 606087"/>
                <a:gd name="connsiteX49" fmla="*/ 54510 w 606933"/>
                <a:gd name="connsiteY49" fmla="*/ 123103 h 606087"/>
                <a:gd name="connsiteX50" fmla="*/ 123274 w 606933"/>
                <a:gd name="connsiteY50" fmla="*/ 54435 h 606087"/>
                <a:gd name="connsiteX51" fmla="*/ 181926 w 606933"/>
                <a:gd name="connsiteY51" fmla="*/ 96174 h 606087"/>
                <a:gd name="connsiteX52" fmla="*/ 242985 w 606933"/>
                <a:gd name="connsiteY52" fmla="*/ 70976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6933" h="606087">
                  <a:moveTo>
                    <a:pt x="366373" y="246979"/>
                  </a:moveTo>
                  <a:lnTo>
                    <a:pt x="422546" y="303021"/>
                  </a:lnTo>
                  <a:lnTo>
                    <a:pt x="366373" y="358966"/>
                  </a:lnTo>
                  <a:lnTo>
                    <a:pt x="348452" y="341183"/>
                  </a:lnTo>
                  <a:lnTo>
                    <a:pt x="386703" y="303021"/>
                  </a:lnTo>
                  <a:lnTo>
                    <a:pt x="348452" y="264763"/>
                  </a:lnTo>
                  <a:close/>
                  <a:moveTo>
                    <a:pt x="240597" y="246979"/>
                  </a:moveTo>
                  <a:lnTo>
                    <a:pt x="258411" y="264763"/>
                  </a:lnTo>
                  <a:lnTo>
                    <a:pt x="220183" y="303021"/>
                  </a:lnTo>
                  <a:lnTo>
                    <a:pt x="258411" y="341183"/>
                  </a:lnTo>
                  <a:lnTo>
                    <a:pt x="240597" y="358966"/>
                  </a:lnTo>
                  <a:lnTo>
                    <a:pt x="184458" y="303021"/>
                  </a:lnTo>
                  <a:close/>
                  <a:moveTo>
                    <a:pt x="318612" y="231314"/>
                  </a:moveTo>
                  <a:lnTo>
                    <a:pt x="342313" y="239968"/>
                  </a:lnTo>
                  <a:lnTo>
                    <a:pt x="287686" y="389875"/>
                  </a:lnTo>
                  <a:lnTo>
                    <a:pt x="263985" y="381317"/>
                  </a:lnTo>
                  <a:close/>
                  <a:moveTo>
                    <a:pt x="303467" y="138875"/>
                  </a:moveTo>
                  <a:cubicBezTo>
                    <a:pt x="212841" y="138875"/>
                    <a:pt x="139069" y="212544"/>
                    <a:pt x="139069" y="303044"/>
                  </a:cubicBezTo>
                  <a:cubicBezTo>
                    <a:pt x="139069" y="393543"/>
                    <a:pt x="212841" y="467116"/>
                    <a:pt x="303467" y="467116"/>
                  </a:cubicBezTo>
                  <a:cubicBezTo>
                    <a:pt x="394092" y="467116"/>
                    <a:pt x="467768" y="393543"/>
                    <a:pt x="467768" y="303044"/>
                  </a:cubicBezTo>
                  <a:cubicBezTo>
                    <a:pt x="467768" y="212544"/>
                    <a:pt x="394092" y="138875"/>
                    <a:pt x="303467" y="138875"/>
                  </a:cubicBezTo>
                  <a:close/>
                  <a:moveTo>
                    <a:pt x="254735" y="0"/>
                  </a:moveTo>
                  <a:lnTo>
                    <a:pt x="352102" y="0"/>
                  </a:lnTo>
                  <a:lnTo>
                    <a:pt x="363852" y="70976"/>
                  </a:lnTo>
                  <a:cubicBezTo>
                    <a:pt x="385232" y="76555"/>
                    <a:pt x="405746" y="85018"/>
                    <a:pt x="424911" y="96174"/>
                  </a:cubicBezTo>
                  <a:lnTo>
                    <a:pt x="483659" y="54435"/>
                  </a:lnTo>
                  <a:lnTo>
                    <a:pt x="552423" y="123103"/>
                  </a:lnTo>
                  <a:lnTo>
                    <a:pt x="510529" y="181672"/>
                  </a:lnTo>
                  <a:cubicBezTo>
                    <a:pt x="521797" y="200907"/>
                    <a:pt x="530272" y="221200"/>
                    <a:pt x="535858" y="242550"/>
                  </a:cubicBezTo>
                  <a:lnTo>
                    <a:pt x="606933" y="254380"/>
                  </a:lnTo>
                  <a:lnTo>
                    <a:pt x="606933" y="351515"/>
                  </a:lnTo>
                  <a:lnTo>
                    <a:pt x="535858" y="363345"/>
                  </a:lnTo>
                  <a:cubicBezTo>
                    <a:pt x="530272" y="384695"/>
                    <a:pt x="521797" y="405180"/>
                    <a:pt x="510529" y="424319"/>
                  </a:cubicBezTo>
                  <a:lnTo>
                    <a:pt x="552423" y="482985"/>
                  </a:lnTo>
                  <a:lnTo>
                    <a:pt x="483659" y="551653"/>
                  </a:lnTo>
                  <a:lnTo>
                    <a:pt x="424911" y="509721"/>
                  </a:lnTo>
                  <a:cubicBezTo>
                    <a:pt x="405746" y="521070"/>
                    <a:pt x="385232" y="529533"/>
                    <a:pt x="363852" y="535111"/>
                  </a:cubicBezTo>
                  <a:lnTo>
                    <a:pt x="352102" y="606087"/>
                  </a:lnTo>
                  <a:lnTo>
                    <a:pt x="254735" y="606087"/>
                  </a:lnTo>
                  <a:lnTo>
                    <a:pt x="242985" y="535111"/>
                  </a:lnTo>
                  <a:cubicBezTo>
                    <a:pt x="221605" y="529533"/>
                    <a:pt x="201187" y="521070"/>
                    <a:pt x="181926" y="509721"/>
                  </a:cubicBezTo>
                  <a:lnTo>
                    <a:pt x="123274" y="551653"/>
                  </a:lnTo>
                  <a:lnTo>
                    <a:pt x="54510" y="482985"/>
                  </a:lnTo>
                  <a:lnTo>
                    <a:pt x="96308" y="424319"/>
                  </a:lnTo>
                  <a:cubicBezTo>
                    <a:pt x="85136" y="405180"/>
                    <a:pt x="76661" y="384695"/>
                    <a:pt x="71075" y="363345"/>
                  </a:cubicBezTo>
                  <a:lnTo>
                    <a:pt x="0" y="351515"/>
                  </a:lnTo>
                  <a:lnTo>
                    <a:pt x="0" y="254380"/>
                  </a:lnTo>
                  <a:lnTo>
                    <a:pt x="71075" y="242550"/>
                  </a:lnTo>
                  <a:cubicBezTo>
                    <a:pt x="76661" y="221200"/>
                    <a:pt x="85136" y="200907"/>
                    <a:pt x="96308" y="181672"/>
                  </a:cubicBezTo>
                  <a:lnTo>
                    <a:pt x="54510" y="123103"/>
                  </a:lnTo>
                  <a:lnTo>
                    <a:pt x="123274" y="54435"/>
                  </a:lnTo>
                  <a:lnTo>
                    <a:pt x="181926" y="96174"/>
                  </a:lnTo>
                  <a:cubicBezTo>
                    <a:pt x="201187" y="85018"/>
                    <a:pt x="221605" y="76555"/>
                    <a:pt x="242985" y="70976"/>
                  </a:cubicBezTo>
                  <a:close/>
                </a:path>
              </a:pathLst>
            </a:custGeom>
            <a:solidFill>
              <a:srgbClr val="D6C88B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7" name="ïşľidê"/>
          <p:cNvSpPr/>
          <p:nvPr/>
        </p:nvSpPr>
        <p:spPr>
          <a:xfrm>
            <a:off x="673100" y="4811501"/>
            <a:ext cx="4311276" cy="1287786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b="1" dirty="0">
                <a:solidFill>
                  <a:schemeClr val="bg2">
                    <a:lumMod val="50000"/>
                  </a:schemeClr>
                </a:solidFill>
              </a:rPr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b="1" dirty="0">
                <a:solidFill>
                  <a:schemeClr val="bg2">
                    <a:lumMod val="50000"/>
                  </a:schemeClr>
                </a:solidFill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b="1" dirty="0">
                <a:solidFill>
                  <a:schemeClr val="bg2">
                    <a:lumMod val="50000"/>
                  </a:schemeClr>
                </a:solidFill>
              </a:rPr>
              <a:t>Adjust the spacing to adapt to Chinese typesetting, use the reference line in PPT.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599894" y="575117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岗位认识</a:t>
            </a:r>
            <a:endParaRPr lang="zh-CN" altLang="en-US" sz="36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84252" y="1205014"/>
            <a:ext cx="408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understanding of the position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流程图: 联系 39"/>
          <p:cNvSpPr/>
          <p:nvPr/>
        </p:nvSpPr>
        <p:spPr>
          <a:xfrm flipH="1">
            <a:off x="1290450" y="1301522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流程图: 联系 40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流程图: 联系 41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05708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ïṡ1iḓê"/>
          <p:cNvSpPr/>
          <p:nvPr/>
        </p:nvSpPr>
        <p:spPr>
          <a:xfrm>
            <a:off x="0" y="3833143"/>
            <a:ext cx="12192000" cy="405055"/>
          </a:xfrm>
          <a:prstGeom prst="rect">
            <a:avLst/>
          </a:prstGeom>
          <a:solidFill>
            <a:srgbClr val="31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410438" y="3824182"/>
            <a:ext cx="13245" cy="17145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śḷiḍe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40196-E1AA-4B49-976A-BF366BB2B662}"/>
              </a:ext>
            </a:extLst>
          </p:cNvPr>
          <p:cNvSpPr/>
          <p:nvPr/>
        </p:nvSpPr>
        <p:spPr bwMode="auto">
          <a:xfrm>
            <a:off x="922223" y="4246023"/>
            <a:ext cx="2401931" cy="138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900" dirty="0"/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14" name="iSḷïḑe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C24C6-4DD0-4193-AD42-019C1134797B}"/>
              </a:ext>
            </a:extLst>
          </p:cNvPr>
          <p:cNvSpPr txBox="1"/>
          <p:nvPr/>
        </p:nvSpPr>
        <p:spPr bwMode="auto">
          <a:xfrm>
            <a:off x="922223" y="3833143"/>
            <a:ext cx="240193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5" name="ïṧḻíďé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40196-E1AA-4B49-976A-BF366BB2B662}"/>
              </a:ext>
            </a:extLst>
          </p:cNvPr>
          <p:cNvSpPr/>
          <p:nvPr/>
        </p:nvSpPr>
        <p:spPr bwMode="auto">
          <a:xfrm>
            <a:off x="3525981" y="4246023"/>
            <a:ext cx="2401931" cy="138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900" dirty="0"/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16" name="íšlíḓe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C24C6-4DD0-4193-AD42-019C1134797B}"/>
              </a:ext>
            </a:extLst>
          </p:cNvPr>
          <p:cNvSpPr txBox="1"/>
          <p:nvPr/>
        </p:nvSpPr>
        <p:spPr bwMode="auto">
          <a:xfrm>
            <a:off x="3525981" y="3833143"/>
            <a:ext cx="240193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7" name="îṡḻîḍê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40196-E1AA-4B49-976A-BF366BB2B662}"/>
              </a:ext>
            </a:extLst>
          </p:cNvPr>
          <p:cNvSpPr/>
          <p:nvPr/>
        </p:nvSpPr>
        <p:spPr bwMode="auto">
          <a:xfrm>
            <a:off x="6219305" y="4246023"/>
            <a:ext cx="2401931" cy="138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900" dirty="0"/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18" name="iṩļîḓè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C24C6-4DD0-4193-AD42-019C1134797B}"/>
              </a:ext>
            </a:extLst>
          </p:cNvPr>
          <p:cNvSpPr txBox="1"/>
          <p:nvPr/>
        </p:nvSpPr>
        <p:spPr bwMode="auto">
          <a:xfrm>
            <a:off x="6219305" y="3833143"/>
            <a:ext cx="240193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9" name="íṧ1îḍe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40196-E1AA-4B49-976A-BF366BB2B662}"/>
              </a:ext>
            </a:extLst>
          </p:cNvPr>
          <p:cNvSpPr/>
          <p:nvPr/>
        </p:nvSpPr>
        <p:spPr bwMode="auto">
          <a:xfrm>
            <a:off x="8867845" y="4246023"/>
            <a:ext cx="2401931" cy="138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900" dirty="0"/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20" name="íṥľíḑé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C24C6-4DD0-4193-AD42-019C1134797B}"/>
              </a:ext>
            </a:extLst>
          </p:cNvPr>
          <p:cNvSpPr txBox="1"/>
          <p:nvPr/>
        </p:nvSpPr>
        <p:spPr bwMode="auto">
          <a:xfrm>
            <a:off x="8867845" y="3833143"/>
            <a:ext cx="240193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</a:rPr>
              <a:t>Text here</a:t>
            </a: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6082756" y="3824182"/>
            <a:ext cx="13245" cy="17145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8755074" y="3824182"/>
            <a:ext cx="13245" cy="17145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1653054" y="575117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岗位认识</a:t>
            </a:r>
            <a:endParaRPr lang="zh-CN" altLang="en-US" sz="36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流程图: 联系 50"/>
          <p:cNvSpPr/>
          <p:nvPr/>
        </p:nvSpPr>
        <p:spPr>
          <a:xfrm flipH="1">
            <a:off x="1290450" y="1301522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流程图: 联系 51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流程图: 联系 52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4" y="2392326"/>
            <a:ext cx="3448284" cy="1429759"/>
            <a:chOff x="-4" y="2395156"/>
            <a:chExt cx="3448284" cy="1429759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5" b="29231"/>
            <a:stretch/>
          </p:blipFill>
          <p:spPr>
            <a:xfrm>
              <a:off x="-4" y="2404508"/>
              <a:ext cx="3410135" cy="1400400"/>
            </a:xfrm>
            <a:prstGeom prst="rect">
              <a:avLst/>
            </a:prstGeom>
          </p:spPr>
        </p:pic>
        <p:sp>
          <p:nvSpPr>
            <p:cNvPr id="67" name="矩形 66"/>
            <p:cNvSpPr/>
            <p:nvPr/>
          </p:nvSpPr>
          <p:spPr>
            <a:xfrm>
              <a:off x="3854" y="2395156"/>
              <a:ext cx="3444426" cy="1429759"/>
            </a:xfrm>
            <a:prstGeom prst="rect">
              <a:avLst/>
            </a:prstGeom>
            <a:gradFill>
              <a:gsLst>
                <a:gs pos="0">
                  <a:srgbClr val="D66E49">
                    <a:alpha val="75000"/>
                  </a:srgb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77965" y="1860869"/>
            <a:ext cx="1224000" cy="1224000"/>
            <a:chOff x="1244008" y="1881963"/>
            <a:chExt cx="1224000" cy="1224000"/>
          </a:xfrm>
        </p:grpSpPr>
        <p:sp>
          <p:nvSpPr>
            <p:cNvPr id="54" name="流程图: 联系 53"/>
            <p:cNvSpPr/>
            <p:nvPr/>
          </p:nvSpPr>
          <p:spPr>
            <a:xfrm flipH="1">
              <a:off x="1244008" y="1881963"/>
              <a:ext cx="1224000" cy="1224000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47625">
              <a:solidFill>
                <a:schemeClr val="bg1">
                  <a:lumMod val="85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9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08431" y="2309297"/>
              <a:ext cx="1095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kern="0" dirty="0" smtClean="0">
                  <a:solidFill>
                    <a:prstClr val="black"/>
                  </a:solidFill>
                </a:rPr>
                <a:t>Keyword</a:t>
              </a:r>
              <a:endParaRPr lang="en-US" altLang="zh-CN" sz="1000" b="1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85099" y="2401678"/>
            <a:ext cx="2613600" cy="1402335"/>
            <a:chOff x="3442799" y="2433171"/>
            <a:chExt cx="2613600" cy="140233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3" t="14239" r="-48" b="16539"/>
            <a:stretch/>
          </p:blipFill>
          <p:spPr>
            <a:xfrm>
              <a:off x="3442953" y="2433171"/>
              <a:ext cx="2613293" cy="1400400"/>
            </a:xfrm>
            <a:prstGeom prst="rect">
              <a:avLst/>
            </a:prstGeom>
            <a:gradFill>
              <a:gsLst>
                <a:gs pos="0">
                  <a:srgbClr val="649EB2">
                    <a:alpha val="65000"/>
                  </a:srgbClr>
                </a:gs>
                <a:gs pos="100000">
                  <a:schemeClr val="bg1"/>
                </a:gs>
              </a:gsLst>
              <a:lin ang="1200000" scaled="0"/>
            </a:gradFill>
          </p:spPr>
        </p:pic>
        <p:sp>
          <p:nvSpPr>
            <p:cNvPr id="40" name="矩形 39"/>
            <p:cNvSpPr/>
            <p:nvPr/>
          </p:nvSpPr>
          <p:spPr>
            <a:xfrm>
              <a:off x="3442799" y="2434451"/>
              <a:ext cx="2613600" cy="1401055"/>
            </a:xfrm>
            <a:prstGeom prst="rect">
              <a:avLst/>
            </a:prstGeom>
            <a:gradFill>
              <a:gsLst>
                <a:gs pos="0">
                  <a:srgbClr val="D66E49">
                    <a:alpha val="75000"/>
                  </a:srgb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124980" y="1860869"/>
            <a:ext cx="1224000" cy="1224000"/>
            <a:chOff x="1244008" y="1881963"/>
            <a:chExt cx="1224000" cy="1224000"/>
          </a:xfrm>
        </p:grpSpPr>
        <p:sp>
          <p:nvSpPr>
            <p:cNvPr id="59" name="流程图: 联系 58"/>
            <p:cNvSpPr/>
            <p:nvPr/>
          </p:nvSpPr>
          <p:spPr>
            <a:xfrm flipH="1">
              <a:off x="1244008" y="1881963"/>
              <a:ext cx="1224000" cy="1224000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47625">
              <a:solidFill>
                <a:schemeClr val="bg1">
                  <a:lumMod val="85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9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308431" y="2309297"/>
              <a:ext cx="1095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kern="0" dirty="0" smtClean="0">
                  <a:solidFill>
                    <a:prstClr val="black"/>
                  </a:solidFill>
                </a:rPr>
                <a:t>Keyword</a:t>
              </a:r>
              <a:endParaRPr lang="en-US" altLang="zh-CN" sz="1000" b="1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35518" y="2401678"/>
            <a:ext cx="2617200" cy="1415410"/>
            <a:chOff x="6190031" y="2401678"/>
            <a:chExt cx="2617200" cy="141541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09"/>
            <a:stretch/>
          </p:blipFill>
          <p:spPr>
            <a:xfrm>
              <a:off x="6190827" y="2402960"/>
              <a:ext cx="2615609" cy="140040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6190031" y="2401678"/>
              <a:ext cx="2617200" cy="1415410"/>
            </a:xfrm>
            <a:prstGeom prst="rect">
              <a:avLst/>
            </a:prstGeom>
            <a:gradFill>
              <a:gsLst>
                <a:gs pos="0">
                  <a:srgbClr val="D66E49">
                    <a:alpha val="75000"/>
                  </a:srgb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89537" y="2401678"/>
            <a:ext cx="3405600" cy="1421175"/>
            <a:chOff x="9009877" y="2511846"/>
            <a:chExt cx="3405600" cy="1421175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60" b="17254"/>
            <a:stretch/>
          </p:blipFill>
          <p:spPr>
            <a:xfrm>
              <a:off x="9010175" y="2519470"/>
              <a:ext cx="3405005" cy="1400400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9009877" y="2511846"/>
              <a:ext cx="3405600" cy="1421175"/>
            </a:xfrm>
            <a:prstGeom prst="rect">
              <a:avLst/>
            </a:prstGeom>
            <a:gradFill>
              <a:gsLst>
                <a:gs pos="0">
                  <a:srgbClr val="D66E49">
                    <a:alpha val="75000"/>
                  </a:srgb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914525" y="1860869"/>
            <a:ext cx="1224000" cy="1224000"/>
            <a:chOff x="1244008" y="1881963"/>
            <a:chExt cx="1224000" cy="1224000"/>
          </a:xfrm>
        </p:grpSpPr>
        <p:sp>
          <p:nvSpPr>
            <p:cNvPr id="48" name="流程图: 联系 47"/>
            <p:cNvSpPr/>
            <p:nvPr/>
          </p:nvSpPr>
          <p:spPr>
            <a:xfrm flipH="1">
              <a:off x="1244008" y="1881963"/>
              <a:ext cx="1224000" cy="1224000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47625">
              <a:solidFill>
                <a:schemeClr val="bg1">
                  <a:lumMod val="85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9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308431" y="2309297"/>
              <a:ext cx="1095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kern="0" dirty="0" smtClean="0">
                  <a:solidFill>
                    <a:prstClr val="black"/>
                  </a:solidFill>
                </a:rPr>
                <a:t>Keyword</a:t>
              </a:r>
              <a:endParaRPr lang="en-US" altLang="zh-CN" sz="1000" b="1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704070" y="1860869"/>
            <a:ext cx="1224000" cy="1224000"/>
            <a:chOff x="1244008" y="1881963"/>
            <a:chExt cx="1224000" cy="1224000"/>
          </a:xfrm>
        </p:grpSpPr>
        <p:sp>
          <p:nvSpPr>
            <p:cNvPr id="75" name="流程图: 联系 74"/>
            <p:cNvSpPr/>
            <p:nvPr/>
          </p:nvSpPr>
          <p:spPr>
            <a:xfrm flipH="1">
              <a:off x="1244008" y="1881963"/>
              <a:ext cx="1224000" cy="1224000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47625">
              <a:solidFill>
                <a:schemeClr val="bg1">
                  <a:lumMod val="85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9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308431" y="2309297"/>
              <a:ext cx="1095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kern="0" dirty="0" smtClean="0">
                  <a:solidFill>
                    <a:prstClr val="black"/>
                  </a:solidFill>
                </a:rPr>
                <a:t>Keyword</a:t>
              </a:r>
              <a:endParaRPr lang="en-US" altLang="zh-CN" sz="10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658679" y="1194382"/>
            <a:ext cx="408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understanding of the position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666937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2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75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49" grpId="0"/>
      <p:bldP spid="51" grpId="0" animBg="1"/>
      <p:bldP spid="52" grpId="0" animBg="1"/>
      <p:bldP spid="53" grpId="0" animBg="1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t="14239" r="5603" b="11844"/>
          <a:stretch/>
        </p:blipFill>
        <p:spPr>
          <a:xfrm>
            <a:off x="1415113" y="2867371"/>
            <a:ext cx="5019160" cy="3383744"/>
          </a:xfrm>
          <a:prstGeom prst="rect">
            <a:avLst/>
          </a:prstGeom>
          <a:gradFill>
            <a:gsLst>
              <a:gs pos="0">
                <a:srgbClr val="649EB2">
                  <a:alpha val="65000"/>
                </a:srgbClr>
              </a:gs>
              <a:gs pos="100000">
                <a:schemeClr val="bg1"/>
              </a:gs>
            </a:gsLst>
            <a:lin ang="12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iṧḷiḍe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3921012-6F03-46C3-B949-7B55046D638D}"/>
              </a:ext>
            </a:extLst>
          </p:cNvPr>
          <p:cNvSpPr txBox="1"/>
          <p:nvPr/>
        </p:nvSpPr>
        <p:spPr>
          <a:xfrm>
            <a:off x="1403498" y="1816248"/>
            <a:ext cx="5009676" cy="1184050"/>
          </a:xfrm>
          <a:prstGeom prst="rect">
            <a:avLst/>
          </a:prstGeom>
          <a:solidFill>
            <a:srgbClr val="31778E"/>
          </a:solidFill>
        </p:spPr>
        <p:txBody>
          <a:bodyPr wrap="square" lIns="90000" tIns="46800" rIns="90000" bIns="46800" rtlCol="0"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grpSp>
        <p:nvGrpSpPr>
          <p:cNvPr id="7" name="îSļîḑè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69BFAB1-2E8D-4D95-8E4E-4343886A91B3}"/>
              </a:ext>
            </a:extLst>
          </p:cNvPr>
          <p:cNvGrpSpPr/>
          <p:nvPr/>
        </p:nvGrpSpPr>
        <p:grpSpPr>
          <a:xfrm>
            <a:off x="6338933" y="3456050"/>
            <a:ext cx="675000" cy="675005"/>
            <a:chOff x="7209746" y="4153276"/>
            <a:chExt cx="675000" cy="675005"/>
          </a:xfrm>
        </p:grpSpPr>
        <p:sp>
          <p:nvSpPr>
            <p:cNvPr id="18" name="îṩļ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B7C58F7-3F6A-427D-90A8-230249FC3233}"/>
                </a:ext>
              </a:extLst>
            </p:cNvPr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31778E"/>
            </a:solidFill>
            <a:ln w="38100">
              <a:solidFill>
                <a:schemeClr val="bg1"/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9" name="iŝl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0A8B15D-2184-4B83-A38E-C5DEA0EFB60C}"/>
                </a:ext>
              </a:extLst>
            </p:cNvPr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/>
            </a:p>
          </p:txBody>
        </p:sp>
      </p:grpSp>
      <p:grpSp>
        <p:nvGrpSpPr>
          <p:cNvPr id="8" name="îšľíḍe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7FFB00C-40BB-4042-B5D5-A960F9FDE14C}"/>
              </a:ext>
            </a:extLst>
          </p:cNvPr>
          <p:cNvGrpSpPr/>
          <p:nvPr/>
        </p:nvGrpSpPr>
        <p:grpSpPr>
          <a:xfrm>
            <a:off x="7126178" y="3283169"/>
            <a:ext cx="4301106" cy="1214999"/>
            <a:chOff x="7219382" y="2709000"/>
            <a:chExt cx="3082200" cy="1214999"/>
          </a:xfrm>
        </p:grpSpPr>
        <p:sp>
          <p:nvSpPr>
            <p:cNvPr id="16" name="ïśli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E8C2BE-C344-40A4-AF3C-4111C2B9CFA0}"/>
                </a:ext>
              </a:extLst>
            </p:cNvPr>
            <p:cNvSpPr/>
            <p:nvPr/>
          </p:nvSpPr>
          <p:spPr bwMode="auto">
            <a:xfrm>
              <a:off x="7219382" y="3128234"/>
              <a:ext cx="3082200" cy="79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You can use the icon library in </a:t>
              </a:r>
              <a:r>
                <a:rPr lang="en-US" altLang="zh-CN" sz="900" dirty="0" err="1"/>
                <a:t>iSlide</a:t>
              </a:r>
              <a:r>
                <a:rPr lang="en-US" altLang="zh-CN" sz="900" dirty="0"/>
                <a:t>  (www.islide.cc) to filter and replace existing icon elements with one click.</a:t>
              </a:r>
            </a:p>
          </p:txBody>
        </p:sp>
        <p:sp>
          <p:nvSpPr>
            <p:cNvPr id="17" name="îsļ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4F6E6F0-6DB7-48E4-9FE6-383F00F957EF}"/>
                </a:ext>
              </a:extLst>
            </p:cNvPr>
            <p:cNvSpPr txBox="1"/>
            <p:nvPr/>
          </p:nvSpPr>
          <p:spPr bwMode="auto">
            <a:xfrm>
              <a:off x="7219382" y="2709000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</p:grpSp>
      <p:grpSp>
        <p:nvGrpSpPr>
          <p:cNvPr id="9" name="iṥḷîdê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8B7FDAA-5075-4AF8-9749-CA68CC788EB8}"/>
              </a:ext>
            </a:extLst>
          </p:cNvPr>
          <p:cNvGrpSpPr/>
          <p:nvPr/>
        </p:nvGrpSpPr>
        <p:grpSpPr>
          <a:xfrm>
            <a:off x="6338933" y="5082706"/>
            <a:ext cx="675000" cy="675005"/>
            <a:chOff x="7209746" y="4153276"/>
            <a:chExt cx="675000" cy="675005"/>
          </a:xfrm>
        </p:grpSpPr>
        <p:sp>
          <p:nvSpPr>
            <p:cNvPr id="14" name="is1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7FFC256-0016-47E9-8D63-BFA6CF3F1DEE}"/>
                </a:ext>
              </a:extLst>
            </p:cNvPr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D66E49"/>
            </a:solidFill>
            <a:ln w="38100">
              <a:solidFill>
                <a:schemeClr val="bg1"/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5" name="îṡḻi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A8334E1-B42C-49B4-9B11-7D87813C1B66}"/>
                </a:ext>
              </a:extLst>
            </p:cNvPr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/>
            </a:p>
          </p:txBody>
        </p:sp>
      </p:grpSp>
      <p:grpSp>
        <p:nvGrpSpPr>
          <p:cNvPr id="10" name="íŝľïḋê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EAA6F9-1BAC-440E-8084-F00BEFB9DAFC}"/>
              </a:ext>
            </a:extLst>
          </p:cNvPr>
          <p:cNvGrpSpPr/>
          <p:nvPr/>
        </p:nvGrpSpPr>
        <p:grpSpPr>
          <a:xfrm>
            <a:off x="7126178" y="4962989"/>
            <a:ext cx="4301106" cy="1214999"/>
            <a:chOff x="7219382" y="2709000"/>
            <a:chExt cx="3082200" cy="1214999"/>
          </a:xfrm>
        </p:grpSpPr>
        <p:sp>
          <p:nvSpPr>
            <p:cNvPr id="12" name="ï$ḷ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8D9AB67-7F0D-4162-966C-43CF71AB2625}"/>
                </a:ext>
              </a:extLst>
            </p:cNvPr>
            <p:cNvSpPr/>
            <p:nvPr/>
          </p:nvSpPr>
          <p:spPr bwMode="auto">
            <a:xfrm>
              <a:off x="7219382" y="3128234"/>
              <a:ext cx="3082200" cy="79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You can use the icon library in </a:t>
              </a:r>
              <a:r>
                <a:rPr lang="en-US" altLang="zh-CN" sz="900" dirty="0" err="1"/>
                <a:t>iSlide</a:t>
              </a:r>
              <a:r>
                <a:rPr lang="en-US" altLang="zh-CN" sz="900" dirty="0"/>
                <a:t>  (www.islide.cc) to filter and replace existing icon elements with one click.</a:t>
              </a:r>
            </a:p>
          </p:txBody>
        </p:sp>
        <p:sp>
          <p:nvSpPr>
            <p:cNvPr id="13" name="îṧlï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42ADC3A-FC4D-4334-ABDA-0DCB8D6A0E2F}"/>
                </a:ext>
              </a:extLst>
            </p:cNvPr>
            <p:cNvSpPr txBox="1"/>
            <p:nvPr/>
          </p:nvSpPr>
          <p:spPr bwMode="auto">
            <a:xfrm>
              <a:off x="7219382" y="2709000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4001CB9-80BD-4B0C-828D-612FC0A52535}"/>
              </a:ext>
            </a:extLst>
          </p:cNvPr>
          <p:cNvCxnSpPr/>
          <p:nvPr/>
        </p:nvCxnSpPr>
        <p:spPr>
          <a:xfrm>
            <a:off x="7270958" y="4813169"/>
            <a:ext cx="420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599894" y="575117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岗位认识</a:t>
            </a:r>
            <a:endParaRPr lang="zh-CN" altLang="en-US" sz="36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流程图: 联系 22"/>
          <p:cNvSpPr/>
          <p:nvPr/>
        </p:nvSpPr>
        <p:spPr>
          <a:xfrm flipH="1">
            <a:off x="1269184" y="1216458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流程图: 联系 23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流程图: 联系 24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52354" y="1162484"/>
            <a:ext cx="408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understanding of the position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65726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3" grpId="0" animBg="1"/>
      <p:bldP spid="24" grpId="0" animBg="1"/>
      <p:bldP spid="25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99894" y="575117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岗位认识</a:t>
            </a:r>
            <a:endParaRPr lang="zh-CN" altLang="en-US" sz="36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流程图: 联系 12"/>
          <p:cNvSpPr/>
          <p:nvPr/>
        </p:nvSpPr>
        <p:spPr>
          <a:xfrm flipH="1">
            <a:off x="1269184" y="1216458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流程图: 联系 13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流程图: 联系 14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12373" y="2728228"/>
            <a:ext cx="700772" cy="700772"/>
            <a:chOff x="3214930" y="2513806"/>
            <a:chExt cx="700772" cy="700772"/>
          </a:xfrm>
        </p:grpSpPr>
        <p:sp>
          <p:nvSpPr>
            <p:cNvPr id="8" name="流程图: 联系 7"/>
            <p:cNvSpPr/>
            <p:nvPr/>
          </p:nvSpPr>
          <p:spPr>
            <a:xfrm flipH="1">
              <a:off x="3214930" y="2513806"/>
              <a:ext cx="700772" cy="70077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47625">
              <a:solidFill>
                <a:schemeClr val="bg1">
                  <a:lumMod val="85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9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16" name="student-in-class_43734"/>
            <p:cNvSpPr>
              <a:spLocks noChangeAspect="1"/>
            </p:cNvSpPr>
            <p:nvPr/>
          </p:nvSpPr>
          <p:spPr bwMode="auto">
            <a:xfrm>
              <a:off x="3349169" y="2613419"/>
              <a:ext cx="432295" cy="501546"/>
            </a:xfrm>
            <a:custGeom>
              <a:avLst/>
              <a:gdLst>
                <a:gd name="T0" fmla="*/ 111 w 334"/>
                <a:gd name="T1" fmla="*/ 40 h 388"/>
                <a:gd name="T2" fmla="*/ 126 w 334"/>
                <a:gd name="T3" fmla="*/ 27 h 388"/>
                <a:gd name="T4" fmla="*/ 150 w 334"/>
                <a:gd name="T5" fmla="*/ 21 h 388"/>
                <a:gd name="T6" fmla="*/ 181 w 334"/>
                <a:gd name="T7" fmla="*/ 23 h 388"/>
                <a:gd name="T8" fmla="*/ 201 w 334"/>
                <a:gd name="T9" fmla="*/ 36 h 388"/>
                <a:gd name="T10" fmla="*/ 210 w 334"/>
                <a:gd name="T11" fmla="*/ 58 h 388"/>
                <a:gd name="T12" fmla="*/ 159 w 334"/>
                <a:gd name="T13" fmla="*/ 129 h 388"/>
                <a:gd name="T14" fmla="*/ 106 w 334"/>
                <a:gd name="T15" fmla="*/ 66 h 388"/>
                <a:gd name="T16" fmla="*/ 92 w 334"/>
                <a:gd name="T17" fmla="*/ 46 h 388"/>
                <a:gd name="T18" fmla="*/ 334 w 334"/>
                <a:gd name="T19" fmla="*/ 242 h 388"/>
                <a:gd name="T20" fmla="*/ 315 w 334"/>
                <a:gd name="T21" fmla="*/ 388 h 388"/>
                <a:gd name="T22" fmla="*/ 302 w 334"/>
                <a:gd name="T23" fmla="*/ 242 h 388"/>
                <a:gd name="T24" fmla="*/ 208 w 334"/>
                <a:gd name="T25" fmla="*/ 260 h 388"/>
                <a:gd name="T26" fmla="*/ 226 w 334"/>
                <a:gd name="T27" fmla="*/ 268 h 388"/>
                <a:gd name="T28" fmla="*/ 211 w 334"/>
                <a:gd name="T29" fmla="*/ 381 h 388"/>
                <a:gd name="T30" fmla="*/ 172 w 334"/>
                <a:gd name="T31" fmla="*/ 268 h 388"/>
                <a:gd name="T32" fmla="*/ 147 w 334"/>
                <a:gd name="T33" fmla="*/ 381 h 388"/>
                <a:gd name="T34" fmla="*/ 108 w 334"/>
                <a:gd name="T35" fmla="*/ 268 h 388"/>
                <a:gd name="T36" fmla="*/ 91 w 334"/>
                <a:gd name="T37" fmla="*/ 260 h 388"/>
                <a:gd name="T38" fmla="*/ 111 w 334"/>
                <a:gd name="T39" fmla="*/ 242 h 388"/>
                <a:gd name="T40" fmla="*/ 28 w 334"/>
                <a:gd name="T41" fmla="*/ 388 h 388"/>
                <a:gd name="T42" fmla="*/ 15 w 334"/>
                <a:gd name="T43" fmla="*/ 242 h 388"/>
                <a:gd name="T44" fmla="*/ 0 w 334"/>
                <a:gd name="T45" fmla="*/ 216 h 388"/>
                <a:gd name="T46" fmla="*/ 97 w 334"/>
                <a:gd name="T47" fmla="*/ 145 h 388"/>
                <a:gd name="T48" fmla="*/ 158 w 334"/>
                <a:gd name="T49" fmla="*/ 161 h 388"/>
                <a:gd name="T50" fmla="*/ 224 w 334"/>
                <a:gd name="T51" fmla="*/ 144 h 388"/>
                <a:gd name="T52" fmla="*/ 239 w 334"/>
                <a:gd name="T53" fmla="*/ 199 h 388"/>
                <a:gd name="T54" fmla="*/ 243 w 334"/>
                <a:gd name="T55" fmla="*/ 216 h 388"/>
                <a:gd name="T56" fmla="*/ 334 w 334"/>
                <a:gd name="T57" fmla="*/ 216 h 388"/>
                <a:gd name="T58" fmla="*/ 110 w 334"/>
                <a:gd name="T59" fmla="*/ 183 h 388"/>
                <a:gd name="T60" fmla="*/ 111 w 334"/>
                <a:gd name="T61" fmla="*/ 216 h 388"/>
                <a:gd name="T62" fmla="*/ 127 w 334"/>
                <a:gd name="T63" fmla="*/ 214 h 388"/>
                <a:gd name="T64" fmla="*/ 181 w 334"/>
                <a:gd name="T65" fmla="*/ 217 h 388"/>
                <a:gd name="T66" fmla="*/ 211 w 334"/>
                <a:gd name="T67" fmla="*/ 169 h 388"/>
                <a:gd name="T68" fmla="*/ 196 w 334"/>
                <a:gd name="T69" fmla="*/ 173 h 388"/>
                <a:gd name="T70" fmla="*/ 183 w 334"/>
                <a:gd name="T71" fmla="*/ 199 h 388"/>
                <a:gd name="T72" fmla="*/ 206 w 334"/>
                <a:gd name="T73" fmla="*/ 178 h 388"/>
                <a:gd name="T74" fmla="*/ 215 w 334"/>
                <a:gd name="T75" fmla="*/ 199 h 388"/>
                <a:gd name="T76" fmla="*/ 208 w 334"/>
                <a:gd name="T77" fmla="*/ 199 h 388"/>
                <a:gd name="T78" fmla="*/ 201 w 334"/>
                <a:gd name="T79" fmla="*/ 167 h 388"/>
                <a:gd name="T80" fmla="*/ 206 w 334"/>
                <a:gd name="T81" fmla="*/ 173 h 388"/>
                <a:gd name="T82" fmla="*/ 201 w 334"/>
                <a:gd name="T83" fmla="*/ 16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4" h="388">
                  <a:moveTo>
                    <a:pt x="92" y="46"/>
                  </a:moveTo>
                  <a:lnTo>
                    <a:pt x="111" y="40"/>
                  </a:lnTo>
                  <a:lnTo>
                    <a:pt x="101" y="19"/>
                  </a:lnTo>
                  <a:lnTo>
                    <a:pt x="126" y="27"/>
                  </a:lnTo>
                  <a:lnTo>
                    <a:pt x="134" y="3"/>
                  </a:lnTo>
                  <a:lnTo>
                    <a:pt x="150" y="21"/>
                  </a:lnTo>
                  <a:lnTo>
                    <a:pt x="170" y="0"/>
                  </a:lnTo>
                  <a:lnTo>
                    <a:pt x="181" y="23"/>
                  </a:lnTo>
                  <a:lnTo>
                    <a:pt x="205" y="16"/>
                  </a:lnTo>
                  <a:lnTo>
                    <a:pt x="201" y="36"/>
                  </a:lnTo>
                  <a:lnTo>
                    <a:pt x="221" y="43"/>
                  </a:lnTo>
                  <a:lnTo>
                    <a:pt x="210" y="58"/>
                  </a:lnTo>
                  <a:cubicBezTo>
                    <a:pt x="212" y="64"/>
                    <a:pt x="213" y="69"/>
                    <a:pt x="213" y="75"/>
                  </a:cubicBezTo>
                  <a:cubicBezTo>
                    <a:pt x="213" y="105"/>
                    <a:pt x="189" y="129"/>
                    <a:pt x="159" y="129"/>
                  </a:cubicBezTo>
                  <a:cubicBezTo>
                    <a:pt x="129" y="129"/>
                    <a:pt x="105" y="105"/>
                    <a:pt x="105" y="75"/>
                  </a:cubicBezTo>
                  <a:cubicBezTo>
                    <a:pt x="105" y="72"/>
                    <a:pt x="105" y="69"/>
                    <a:pt x="106" y="66"/>
                  </a:cubicBezTo>
                  <a:cubicBezTo>
                    <a:pt x="106" y="64"/>
                    <a:pt x="107" y="62"/>
                    <a:pt x="108" y="60"/>
                  </a:cubicBezTo>
                  <a:lnTo>
                    <a:pt x="92" y="46"/>
                  </a:lnTo>
                  <a:close/>
                  <a:moveTo>
                    <a:pt x="334" y="216"/>
                  </a:moveTo>
                  <a:lnTo>
                    <a:pt x="334" y="242"/>
                  </a:lnTo>
                  <a:lnTo>
                    <a:pt x="315" y="242"/>
                  </a:lnTo>
                  <a:lnTo>
                    <a:pt x="315" y="388"/>
                  </a:lnTo>
                  <a:lnTo>
                    <a:pt x="302" y="388"/>
                  </a:lnTo>
                  <a:lnTo>
                    <a:pt x="302" y="242"/>
                  </a:lnTo>
                  <a:lnTo>
                    <a:pt x="208" y="242"/>
                  </a:lnTo>
                  <a:lnTo>
                    <a:pt x="208" y="260"/>
                  </a:lnTo>
                  <a:lnTo>
                    <a:pt x="226" y="260"/>
                  </a:lnTo>
                  <a:lnTo>
                    <a:pt x="226" y="268"/>
                  </a:lnTo>
                  <a:lnTo>
                    <a:pt x="211" y="268"/>
                  </a:lnTo>
                  <a:lnTo>
                    <a:pt x="211" y="381"/>
                  </a:lnTo>
                  <a:lnTo>
                    <a:pt x="172" y="381"/>
                  </a:lnTo>
                  <a:lnTo>
                    <a:pt x="172" y="268"/>
                  </a:lnTo>
                  <a:lnTo>
                    <a:pt x="147" y="268"/>
                  </a:lnTo>
                  <a:lnTo>
                    <a:pt x="147" y="381"/>
                  </a:lnTo>
                  <a:lnTo>
                    <a:pt x="108" y="381"/>
                  </a:lnTo>
                  <a:lnTo>
                    <a:pt x="108" y="268"/>
                  </a:lnTo>
                  <a:lnTo>
                    <a:pt x="91" y="268"/>
                  </a:lnTo>
                  <a:lnTo>
                    <a:pt x="91" y="260"/>
                  </a:lnTo>
                  <a:lnTo>
                    <a:pt x="111" y="260"/>
                  </a:lnTo>
                  <a:lnTo>
                    <a:pt x="111" y="242"/>
                  </a:lnTo>
                  <a:lnTo>
                    <a:pt x="28" y="242"/>
                  </a:lnTo>
                  <a:lnTo>
                    <a:pt x="28" y="388"/>
                  </a:lnTo>
                  <a:lnTo>
                    <a:pt x="15" y="388"/>
                  </a:lnTo>
                  <a:lnTo>
                    <a:pt x="15" y="242"/>
                  </a:lnTo>
                  <a:lnTo>
                    <a:pt x="0" y="242"/>
                  </a:lnTo>
                  <a:lnTo>
                    <a:pt x="0" y="216"/>
                  </a:lnTo>
                  <a:lnTo>
                    <a:pt x="71" y="216"/>
                  </a:lnTo>
                  <a:lnTo>
                    <a:pt x="97" y="145"/>
                  </a:lnTo>
                  <a:lnTo>
                    <a:pt x="130" y="137"/>
                  </a:lnTo>
                  <a:cubicBezTo>
                    <a:pt x="130" y="137"/>
                    <a:pt x="138" y="162"/>
                    <a:pt x="158" y="161"/>
                  </a:cubicBezTo>
                  <a:cubicBezTo>
                    <a:pt x="178" y="160"/>
                    <a:pt x="186" y="137"/>
                    <a:pt x="186" y="137"/>
                  </a:cubicBezTo>
                  <a:lnTo>
                    <a:pt x="224" y="144"/>
                  </a:lnTo>
                  <a:lnTo>
                    <a:pt x="239" y="199"/>
                  </a:lnTo>
                  <a:lnTo>
                    <a:pt x="239" y="199"/>
                  </a:lnTo>
                  <a:lnTo>
                    <a:pt x="239" y="201"/>
                  </a:lnTo>
                  <a:lnTo>
                    <a:pt x="243" y="216"/>
                  </a:lnTo>
                  <a:lnTo>
                    <a:pt x="334" y="216"/>
                  </a:lnTo>
                  <a:lnTo>
                    <a:pt x="334" y="216"/>
                  </a:lnTo>
                  <a:close/>
                  <a:moveTo>
                    <a:pt x="111" y="216"/>
                  </a:moveTo>
                  <a:lnTo>
                    <a:pt x="110" y="183"/>
                  </a:lnTo>
                  <a:lnTo>
                    <a:pt x="98" y="216"/>
                  </a:lnTo>
                  <a:lnTo>
                    <a:pt x="111" y="216"/>
                  </a:lnTo>
                  <a:close/>
                  <a:moveTo>
                    <a:pt x="181" y="214"/>
                  </a:moveTo>
                  <a:lnTo>
                    <a:pt x="127" y="214"/>
                  </a:lnTo>
                  <a:lnTo>
                    <a:pt x="127" y="217"/>
                  </a:lnTo>
                  <a:lnTo>
                    <a:pt x="181" y="217"/>
                  </a:lnTo>
                  <a:lnTo>
                    <a:pt x="181" y="214"/>
                  </a:lnTo>
                  <a:close/>
                  <a:moveTo>
                    <a:pt x="211" y="169"/>
                  </a:moveTo>
                  <a:lnTo>
                    <a:pt x="200" y="164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83" y="199"/>
                  </a:lnTo>
                  <a:lnTo>
                    <a:pt x="196" y="199"/>
                  </a:lnTo>
                  <a:lnTo>
                    <a:pt x="206" y="178"/>
                  </a:lnTo>
                  <a:lnTo>
                    <a:pt x="211" y="169"/>
                  </a:lnTo>
                  <a:close/>
                  <a:moveTo>
                    <a:pt x="215" y="199"/>
                  </a:moveTo>
                  <a:lnTo>
                    <a:pt x="208" y="178"/>
                  </a:lnTo>
                  <a:lnTo>
                    <a:pt x="208" y="199"/>
                  </a:lnTo>
                  <a:lnTo>
                    <a:pt x="215" y="199"/>
                  </a:lnTo>
                  <a:close/>
                  <a:moveTo>
                    <a:pt x="201" y="167"/>
                  </a:moveTo>
                  <a:lnTo>
                    <a:pt x="200" y="170"/>
                  </a:lnTo>
                  <a:lnTo>
                    <a:pt x="206" y="173"/>
                  </a:lnTo>
                  <a:lnTo>
                    <a:pt x="208" y="170"/>
                  </a:lnTo>
                  <a:lnTo>
                    <a:pt x="201" y="167"/>
                  </a:ln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2" name="组合 21"/>
          <p:cNvGrpSpPr/>
          <p:nvPr/>
        </p:nvGrpSpPr>
        <p:grpSpPr>
          <a:xfrm>
            <a:off x="7379344" y="4782082"/>
            <a:ext cx="700772" cy="700772"/>
            <a:chOff x="8602092" y="4668670"/>
            <a:chExt cx="700772" cy="700772"/>
          </a:xfrm>
        </p:grpSpPr>
        <p:sp>
          <p:nvSpPr>
            <p:cNvPr id="10" name="流程图: 联系 9"/>
            <p:cNvSpPr/>
            <p:nvPr/>
          </p:nvSpPr>
          <p:spPr>
            <a:xfrm flipH="1">
              <a:off x="8602092" y="4668670"/>
              <a:ext cx="700772" cy="70077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47625">
              <a:solidFill>
                <a:schemeClr val="bg1">
                  <a:lumMod val="85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9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17" name="head_126301"/>
            <p:cNvSpPr>
              <a:spLocks noChangeAspect="1"/>
            </p:cNvSpPr>
            <p:nvPr/>
          </p:nvSpPr>
          <p:spPr bwMode="auto">
            <a:xfrm>
              <a:off x="8711280" y="4736386"/>
              <a:ext cx="482396" cy="565340"/>
            </a:xfrm>
            <a:custGeom>
              <a:avLst/>
              <a:gdLst>
                <a:gd name="connsiteX0" fmla="*/ 249562 w 517601"/>
                <a:gd name="connsiteY0" fmla="*/ 195607 h 606597"/>
                <a:gd name="connsiteX1" fmla="*/ 274995 w 517601"/>
                <a:gd name="connsiteY1" fmla="*/ 195607 h 606597"/>
                <a:gd name="connsiteX2" fmla="*/ 301925 w 517601"/>
                <a:gd name="connsiteY2" fmla="*/ 195607 h 606597"/>
                <a:gd name="connsiteX3" fmla="*/ 312398 w 517601"/>
                <a:gd name="connsiteY3" fmla="*/ 205039 h 606597"/>
                <a:gd name="connsiteX4" fmla="*/ 310714 w 517601"/>
                <a:gd name="connsiteY4" fmla="*/ 221102 h 606597"/>
                <a:gd name="connsiteX5" fmla="*/ 299961 w 517601"/>
                <a:gd name="connsiteY5" fmla="*/ 280123 h 606597"/>
                <a:gd name="connsiteX6" fmla="*/ 296689 w 517601"/>
                <a:gd name="connsiteY6" fmla="*/ 299641 h 606597"/>
                <a:gd name="connsiteX7" fmla="*/ 297624 w 517601"/>
                <a:gd name="connsiteY7" fmla="*/ 309167 h 606597"/>
                <a:gd name="connsiteX8" fmla="*/ 305946 w 517601"/>
                <a:gd name="connsiteY8" fmla="*/ 315143 h 606597"/>
                <a:gd name="connsiteX9" fmla="*/ 316325 w 517601"/>
                <a:gd name="connsiteY9" fmla="*/ 312248 h 606597"/>
                <a:gd name="connsiteX10" fmla="*/ 323992 w 517601"/>
                <a:gd name="connsiteY10" fmla="*/ 308233 h 606597"/>
                <a:gd name="connsiteX11" fmla="*/ 330257 w 517601"/>
                <a:gd name="connsiteY11" fmla="*/ 313743 h 606597"/>
                <a:gd name="connsiteX12" fmla="*/ 326423 w 517601"/>
                <a:gd name="connsiteY12" fmla="*/ 320373 h 606597"/>
                <a:gd name="connsiteX13" fmla="*/ 289863 w 517601"/>
                <a:gd name="connsiteY13" fmla="*/ 336809 h 606597"/>
                <a:gd name="connsiteX14" fmla="*/ 269665 w 517601"/>
                <a:gd name="connsiteY14" fmla="*/ 335689 h 606597"/>
                <a:gd name="connsiteX15" fmla="*/ 246569 w 517601"/>
                <a:gd name="connsiteY15" fmla="*/ 305898 h 606597"/>
                <a:gd name="connsiteX16" fmla="*/ 251245 w 517601"/>
                <a:gd name="connsiteY16" fmla="*/ 276107 h 606597"/>
                <a:gd name="connsiteX17" fmla="*/ 260221 w 517601"/>
                <a:gd name="connsiteY17" fmla="*/ 224464 h 606597"/>
                <a:gd name="connsiteX18" fmla="*/ 260408 w 517601"/>
                <a:gd name="connsiteY18" fmla="*/ 221102 h 606597"/>
                <a:gd name="connsiteX19" fmla="*/ 251058 w 517601"/>
                <a:gd name="connsiteY19" fmla="*/ 210362 h 606597"/>
                <a:gd name="connsiteX20" fmla="*/ 241988 w 517601"/>
                <a:gd name="connsiteY20" fmla="*/ 208682 h 606597"/>
                <a:gd name="connsiteX21" fmla="*/ 237125 w 517601"/>
                <a:gd name="connsiteY21" fmla="*/ 201771 h 606597"/>
                <a:gd name="connsiteX22" fmla="*/ 243203 w 517601"/>
                <a:gd name="connsiteY22" fmla="*/ 196074 h 606597"/>
                <a:gd name="connsiteX23" fmla="*/ 249562 w 517601"/>
                <a:gd name="connsiteY23" fmla="*/ 195607 h 606597"/>
                <a:gd name="connsiteX24" fmla="*/ 290979 w 517601"/>
                <a:gd name="connsiteY24" fmla="*/ 127464 h 606597"/>
                <a:gd name="connsiteX25" fmla="*/ 318302 w 517601"/>
                <a:gd name="connsiteY25" fmla="*/ 155490 h 606597"/>
                <a:gd name="connsiteX26" fmla="*/ 290885 w 517601"/>
                <a:gd name="connsiteY26" fmla="*/ 183142 h 606597"/>
                <a:gd name="connsiteX27" fmla="*/ 263188 w 517601"/>
                <a:gd name="connsiteY27" fmla="*/ 155023 h 606597"/>
                <a:gd name="connsiteX28" fmla="*/ 290979 w 517601"/>
                <a:gd name="connsiteY28" fmla="*/ 127464 h 606597"/>
                <a:gd name="connsiteX29" fmla="*/ 283964 w 517601"/>
                <a:gd name="connsiteY29" fmla="*/ 62849 h 606597"/>
                <a:gd name="connsiteX30" fmla="*/ 164059 w 517601"/>
                <a:gd name="connsiteY30" fmla="*/ 112437 h 606597"/>
                <a:gd name="connsiteX31" fmla="*/ 156950 w 517601"/>
                <a:gd name="connsiteY31" fmla="*/ 344315 h 606597"/>
                <a:gd name="connsiteX32" fmla="*/ 158634 w 517601"/>
                <a:gd name="connsiteY32" fmla="*/ 345623 h 606597"/>
                <a:gd name="connsiteX33" fmla="*/ 123747 w 517601"/>
                <a:gd name="connsiteY33" fmla="*/ 385125 h 606597"/>
                <a:gd name="connsiteX34" fmla="*/ 125618 w 517601"/>
                <a:gd name="connsiteY34" fmla="*/ 397545 h 606597"/>
                <a:gd name="connsiteX35" fmla="*/ 197729 w 517601"/>
                <a:gd name="connsiteY35" fmla="*/ 377934 h 606597"/>
                <a:gd name="connsiteX36" fmla="*/ 198103 w 517601"/>
                <a:gd name="connsiteY36" fmla="*/ 378121 h 606597"/>
                <a:gd name="connsiteX37" fmla="*/ 403869 w 517601"/>
                <a:gd name="connsiteY37" fmla="*/ 351880 h 606597"/>
                <a:gd name="connsiteX38" fmla="*/ 403869 w 517601"/>
                <a:gd name="connsiteY38" fmla="*/ 112437 h 606597"/>
                <a:gd name="connsiteX39" fmla="*/ 283964 w 517601"/>
                <a:gd name="connsiteY39" fmla="*/ 62849 h 606597"/>
                <a:gd name="connsiteX40" fmla="*/ 285367 w 517601"/>
                <a:gd name="connsiteY40" fmla="*/ 0 h 606597"/>
                <a:gd name="connsiteX41" fmla="*/ 517601 w 517601"/>
                <a:gd name="connsiteY41" fmla="*/ 231691 h 606597"/>
                <a:gd name="connsiteX42" fmla="*/ 442403 w 517601"/>
                <a:gd name="connsiteY42" fmla="*/ 402402 h 606597"/>
                <a:gd name="connsiteX43" fmla="*/ 442403 w 517601"/>
                <a:gd name="connsiteY43" fmla="*/ 524924 h 606597"/>
                <a:gd name="connsiteX44" fmla="*/ 442403 w 517601"/>
                <a:gd name="connsiteY44" fmla="*/ 533516 h 606597"/>
                <a:gd name="connsiteX45" fmla="*/ 442403 w 517601"/>
                <a:gd name="connsiteY45" fmla="*/ 544162 h 606597"/>
                <a:gd name="connsiteX46" fmla="*/ 425755 w 517601"/>
                <a:gd name="connsiteY46" fmla="*/ 563773 h 606597"/>
                <a:gd name="connsiteX47" fmla="*/ 184448 w 517601"/>
                <a:gd name="connsiteY47" fmla="*/ 606357 h 606597"/>
                <a:gd name="connsiteX48" fmla="*/ 167893 w 517601"/>
                <a:gd name="connsiteY48" fmla="*/ 593657 h 606597"/>
                <a:gd name="connsiteX49" fmla="*/ 167893 w 517601"/>
                <a:gd name="connsiteY49" fmla="*/ 593190 h 606597"/>
                <a:gd name="connsiteX50" fmla="*/ 167800 w 517601"/>
                <a:gd name="connsiteY50" fmla="*/ 526325 h 606597"/>
                <a:gd name="connsiteX51" fmla="*/ 100833 w 517601"/>
                <a:gd name="connsiteY51" fmla="*/ 536317 h 606597"/>
                <a:gd name="connsiteX52" fmla="*/ 52010 w 517601"/>
                <a:gd name="connsiteY52" fmla="*/ 487570 h 606597"/>
                <a:gd name="connsiteX53" fmla="*/ 52010 w 517601"/>
                <a:gd name="connsiteY53" fmla="*/ 441624 h 606597"/>
                <a:gd name="connsiteX54" fmla="*/ 52010 w 517601"/>
                <a:gd name="connsiteY54" fmla="*/ 402402 h 606597"/>
                <a:gd name="connsiteX55" fmla="*/ 52010 w 517601"/>
                <a:gd name="connsiteY55" fmla="*/ 401935 h 606597"/>
                <a:gd name="connsiteX56" fmla="*/ 29844 w 517601"/>
                <a:gd name="connsiteY56" fmla="*/ 401935 h 606597"/>
                <a:gd name="connsiteX57" fmla="*/ 4778 w 517601"/>
                <a:gd name="connsiteY57" fmla="*/ 360564 h 606597"/>
                <a:gd name="connsiteX58" fmla="*/ 52010 w 517601"/>
                <a:gd name="connsiteY58" fmla="*/ 270447 h 606597"/>
                <a:gd name="connsiteX59" fmla="*/ 52010 w 517601"/>
                <a:gd name="connsiteY59" fmla="*/ 262976 h 606597"/>
                <a:gd name="connsiteX60" fmla="*/ 52010 w 517601"/>
                <a:gd name="connsiteY60" fmla="*/ 231972 h 606597"/>
                <a:gd name="connsiteX61" fmla="*/ 186225 w 517601"/>
                <a:gd name="connsiteY61" fmla="*/ 22132 h 606597"/>
                <a:gd name="connsiteX62" fmla="*/ 285367 w 517601"/>
                <a:gd name="connsiteY62" fmla="*/ 0 h 60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7601" h="606597">
                  <a:moveTo>
                    <a:pt x="249562" y="195607"/>
                  </a:moveTo>
                  <a:lnTo>
                    <a:pt x="274995" y="195607"/>
                  </a:lnTo>
                  <a:lnTo>
                    <a:pt x="301925" y="195607"/>
                  </a:lnTo>
                  <a:cubicBezTo>
                    <a:pt x="308470" y="195607"/>
                    <a:pt x="312304" y="198596"/>
                    <a:pt x="312398" y="205039"/>
                  </a:cubicBezTo>
                  <a:cubicBezTo>
                    <a:pt x="312585" y="210362"/>
                    <a:pt x="311649" y="215779"/>
                    <a:pt x="310714" y="221102"/>
                  </a:cubicBezTo>
                  <a:cubicBezTo>
                    <a:pt x="307161" y="240807"/>
                    <a:pt x="303608" y="260418"/>
                    <a:pt x="299961" y="280123"/>
                  </a:cubicBezTo>
                  <a:cubicBezTo>
                    <a:pt x="298839" y="286567"/>
                    <a:pt x="297437" y="293104"/>
                    <a:pt x="296689" y="299641"/>
                  </a:cubicBezTo>
                  <a:cubicBezTo>
                    <a:pt x="296315" y="302816"/>
                    <a:pt x="296876" y="305991"/>
                    <a:pt x="297624" y="309167"/>
                  </a:cubicBezTo>
                  <a:cubicBezTo>
                    <a:pt x="298746" y="313369"/>
                    <a:pt x="301738" y="315610"/>
                    <a:pt x="305946" y="315143"/>
                  </a:cubicBezTo>
                  <a:cubicBezTo>
                    <a:pt x="309592" y="314770"/>
                    <a:pt x="312959" y="313462"/>
                    <a:pt x="316325" y="312248"/>
                  </a:cubicBezTo>
                  <a:cubicBezTo>
                    <a:pt x="318943" y="311128"/>
                    <a:pt x="321281" y="309260"/>
                    <a:pt x="323992" y="308233"/>
                  </a:cubicBezTo>
                  <a:cubicBezTo>
                    <a:pt x="328013" y="306645"/>
                    <a:pt x="331379" y="309353"/>
                    <a:pt x="330257" y="313743"/>
                  </a:cubicBezTo>
                  <a:cubicBezTo>
                    <a:pt x="329603" y="316077"/>
                    <a:pt x="328107" y="318599"/>
                    <a:pt x="326423" y="320373"/>
                  </a:cubicBezTo>
                  <a:cubicBezTo>
                    <a:pt x="316325" y="330552"/>
                    <a:pt x="304356" y="336622"/>
                    <a:pt x="289863" y="336809"/>
                  </a:cubicBezTo>
                  <a:cubicBezTo>
                    <a:pt x="283130" y="336809"/>
                    <a:pt x="276304" y="336622"/>
                    <a:pt x="269665" y="335689"/>
                  </a:cubicBezTo>
                  <a:cubicBezTo>
                    <a:pt x="258725" y="334194"/>
                    <a:pt x="244606" y="320466"/>
                    <a:pt x="246569" y="305898"/>
                  </a:cubicBezTo>
                  <a:cubicBezTo>
                    <a:pt x="247972" y="295905"/>
                    <a:pt x="249562" y="286100"/>
                    <a:pt x="251245" y="276107"/>
                  </a:cubicBezTo>
                  <a:cubicBezTo>
                    <a:pt x="254050" y="258924"/>
                    <a:pt x="257229" y="241647"/>
                    <a:pt x="260221" y="224464"/>
                  </a:cubicBezTo>
                  <a:cubicBezTo>
                    <a:pt x="260315" y="223343"/>
                    <a:pt x="260408" y="222223"/>
                    <a:pt x="260408" y="221102"/>
                  </a:cubicBezTo>
                  <a:cubicBezTo>
                    <a:pt x="260408" y="213911"/>
                    <a:pt x="258164" y="211390"/>
                    <a:pt x="251058" y="210362"/>
                  </a:cubicBezTo>
                  <a:cubicBezTo>
                    <a:pt x="247972" y="209896"/>
                    <a:pt x="244886" y="209615"/>
                    <a:pt x="241988" y="208682"/>
                  </a:cubicBezTo>
                  <a:cubicBezTo>
                    <a:pt x="238341" y="207374"/>
                    <a:pt x="236751" y="204666"/>
                    <a:pt x="237125" y="201771"/>
                  </a:cubicBezTo>
                  <a:cubicBezTo>
                    <a:pt x="237406" y="198689"/>
                    <a:pt x="239369" y="196821"/>
                    <a:pt x="243203" y="196074"/>
                  </a:cubicBezTo>
                  <a:cubicBezTo>
                    <a:pt x="245354" y="195701"/>
                    <a:pt x="247504" y="195607"/>
                    <a:pt x="249562" y="195607"/>
                  </a:cubicBezTo>
                  <a:close/>
                  <a:moveTo>
                    <a:pt x="290979" y="127464"/>
                  </a:moveTo>
                  <a:cubicBezTo>
                    <a:pt x="306231" y="127651"/>
                    <a:pt x="318395" y="140076"/>
                    <a:pt x="318302" y="155490"/>
                  </a:cubicBezTo>
                  <a:cubicBezTo>
                    <a:pt x="318208" y="170811"/>
                    <a:pt x="305857" y="183329"/>
                    <a:pt x="290885" y="183142"/>
                  </a:cubicBezTo>
                  <a:cubicBezTo>
                    <a:pt x="275540" y="183048"/>
                    <a:pt x="263001" y="170437"/>
                    <a:pt x="263188" y="155023"/>
                  </a:cubicBezTo>
                  <a:cubicBezTo>
                    <a:pt x="263282" y="139702"/>
                    <a:pt x="275633" y="127371"/>
                    <a:pt x="290979" y="127464"/>
                  </a:cubicBezTo>
                  <a:close/>
                  <a:moveTo>
                    <a:pt x="283964" y="62849"/>
                  </a:moveTo>
                  <a:cubicBezTo>
                    <a:pt x="240567" y="62849"/>
                    <a:pt x="197168" y="79378"/>
                    <a:pt x="164059" y="112437"/>
                  </a:cubicBezTo>
                  <a:cubicBezTo>
                    <a:pt x="100271" y="176033"/>
                    <a:pt x="97933" y="277824"/>
                    <a:pt x="156950" y="344315"/>
                  </a:cubicBezTo>
                  <a:lnTo>
                    <a:pt x="158634" y="345623"/>
                  </a:lnTo>
                  <a:cubicBezTo>
                    <a:pt x="152274" y="359444"/>
                    <a:pt x="141237" y="376534"/>
                    <a:pt x="123747" y="385125"/>
                  </a:cubicBezTo>
                  <a:cubicBezTo>
                    <a:pt x="117855" y="388020"/>
                    <a:pt x="119258" y="396612"/>
                    <a:pt x="125618" y="397545"/>
                  </a:cubicBezTo>
                  <a:cubicBezTo>
                    <a:pt x="144698" y="400534"/>
                    <a:pt x="172102" y="397172"/>
                    <a:pt x="197729" y="377934"/>
                  </a:cubicBezTo>
                  <a:lnTo>
                    <a:pt x="198103" y="378121"/>
                  </a:lnTo>
                  <a:cubicBezTo>
                    <a:pt x="263013" y="416409"/>
                    <a:pt x="348125" y="407538"/>
                    <a:pt x="403869" y="351880"/>
                  </a:cubicBezTo>
                  <a:cubicBezTo>
                    <a:pt x="470088" y="285762"/>
                    <a:pt x="470088" y="178554"/>
                    <a:pt x="403869" y="112437"/>
                  </a:cubicBezTo>
                  <a:cubicBezTo>
                    <a:pt x="370760" y="79378"/>
                    <a:pt x="327362" y="62849"/>
                    <a:pt x="283964" y="62849"/>
                  </a:cubicBezTo>
                  <a:close/>
                  <a:moveTo>
                    <a:pt x="285367" y="0"/>
                  </a:moveTo>
                  <a:cubicBezTo>
                    <a:pt x="413596" y="0"/>
                    <a:pt x="517414" y="103752"/>
                    <a:pt x="517601" y="231691"/>
                  </a:cubicBezTo>
                  <a:cubicBezTo>
                    <a:pt x="517601" y="299210"/>
                    <a:pt x="488607" y="360098"/>
                    <a:pt x="442403" y="402402"/>
                  </a:cubicBezTo>
                  <a:lnTo>
                    <a:pt x="442403" y="524924"/>
                  </a:lnTo>
                  <a:lnTo>
                    <a:pt x="442403" y="533516"/>
                  </a:lnTo>
                  <a:lnTo>
                    <a:pt x="442403" y="544162"/>
                  </a:lnTo>
                  <a:cubicBezTo>
                    <a:pt x="442403" y="553314"/>
                    <a:pt x="434921" y="562185"/>
                    <a:pt x="425755" y="563773"/>
                  </a:cubicBezTo>
                  <a:lnTo>
                    <a:pt x="184448" y="606357"/>
                  </a:lnTo>
                  <a:cubicBezTo>
                    <a:pt x="175469" y="607851"/>
                    <a:pt x="168267" y="602248"/>
                    <a:pt x="167893" y="593657"/>
                  </a:cubicBezTo>
                  <a:lnTo>
                    <a:pt x="167893" y="593190"/>
                  </a:lnTo>
                  <a:lnTo>
                    <a:pt x="167800" y="526325"/>
                  </a:lnTo>
                  <a:lnTo>
                    <a:pt x="100833" y="536317"/>
                  </a:lnTo>
                  <a:cubicBezTo>
                    <a:pt x="73990" y="536317"/>
                    <a:pt x="52010" y="514372"/>
                    <a:pt x="52010" y="487570"/>
                  </a:cubicBezTo>
                  <a:lnTo>
                    <a:pt x="52010" y="441624"/>
                  </a:lnTo>
                  <a:lnTo>
                    <a:pt x="52010" y="402402"/>
                  </a:lnTo>
                  <a:lnTo>
                    <a:pt x="52010" y="401935"/>
                  </a:lnTo>
                  <a:lnTo>
                    <a:pt x="29844" y="401935"/>
                  </a:lnTo>
                  <a:cubicBezTo>
                    <a:pt x="4123" y="401935"/>
                    <a:pt x="-7194" y="383351"/>
                    <a:pt x="4778" y="360564"/>
                  </a:cubicBezTo>
                  <a:lnTo>
                    <a:pt x="52010" y="270447"/>
                  </a:lnTo>
                  <a:lnTo>
                    <a:pt x="52010" y="262976"/>
                  </a:lnTo>
                  <a:lnTo>
                    <a:pt x="52010" y="231972"/>
                  </a:lnTo>
                  <a:cubicBezTo>
                    <a:pt x="52010" y="138958"/>
                    <a:pt x="106912" y="58926"/>
                    <a:pt x="186225" y="22132"/>
                  </a:cubicBezTo>
                  <a:cubicBezTo>
                    <a:pt x="216248" y="7938"/>
                    <a:pt x="249826" y="0"/>
                    <a:pt x="285367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5" name="组合 24"/>
          <p:cNvGrpSpPr/>
          <p:nvPr/>
        </p:nvGrpSpPr>
        <p:grpSpPr>
          <a:xfrm>
            <a:off x="4012373" y="4782082"/>
            <a:ext cx="700772" cy="700772"/>
            <a:chOff x="2963292" y="5218019"/>
            <a:chExt cx="700772" cy="700772"/>
          </a:xfrm>
        </p:grpSpPr>
        <p:sp>
          <p:nvSpPr>
            <p:cNvPr id="9" name="流程图: 联系 8"/>
            <p:cNvSpPr/>
            <p:nvPr/>
          </p:nvSpPr>
          <p:spPr>
            <a:xfrm flipH="1">
              <a:off x="2963292" y="5218019"/>
              <a:ext cx="700772" cy="70077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47625">
              <a:solidFill>
                <a:schemeClr val="bg1">
                  <a:lumMod val="85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9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18" name="lightbulb-idea_66298"/>
            <p:cNvSpPr>
              <a:spLocks noChangeAspect="1"/>
            </p:cNvSpPr>
            <p:nvPr/>
          </p:nvSpPr>
          <p:spPr bwMode="auto">
            <a:xfrm>
              <a:off x="3055193" y="5283012"/>
              <a:ext cx="516970" cy="570786"/>
            </a:xfrm>
            <a:custGeom>
              <a:avLst/>
              <a:gdLst>
                <a:gd name="connsiteX0" fmla="*/ 261051 w 522989"/>
                <a:gd name="connsiteY0" fmla="*/ 362763 h 577432"/>
                <a:gd name="connsiteX1" fmla="*/ 288791 w 522989"/>
                <a:gd name="connsiteY1" fmla="*/ 390429 h 577432"/>
                <a:gd name="connsiteX2" fmla="*/ 261051 w 522989"/>
                <a:gd name="connsiteY2" fmla="*/ 418095 h 577432"/>
                <a:gd name="connsiteX3" fmla="*/ 233311 w 522989"/>
                <a:gd name="connsiteY3" fmla="*/ 390429 h 577432"/>
                <a:gd name="connsiteX4" fmla="*/ 261051 w 522989"/>
                <a:gd name="connsiteY4" fmla="*/ 362763 h 577432"/>
                <a:gd name="connsiteX5" fmla="*/ 446328 w 522989"/>
                <a:gd name="connsiteY5" fmla="*/ 358474 h 577432"/>
                <a:gd name="connsiteX6" fmla="*/ 454749 w 522989"/>
                <a:gd name="connsiteY6" fmla="*/ 360086 h 577432"/>
                <a:gd name="connsiteX7" fmla="*/ 483355 w 522989"/>
                <a:gd name="connsiteY7" fmla="*/ 376670 h 577432"/>
                <a:gd name="connsiteX8" fmla="*/ 487969 w 522989"/>
                <a:gd name="connsiteY8" fmla="*/ 391410 h 577432"/>
                <a:gd name="connsiteX9" fmla="*/ 477818 w 522989"/>
                <a:gd name="connsiteY9" fmla="*/ 396938 h 577432"/>
                <a:gd name="connsiteX10" fmla="*/ 472281 w 522989"/>
                <a:gd name="connsiteY10" fmla="*/ 395096 h 577432"/>
                <a:gd name="connsiteX11" fmla="*/ 443675 w 522989"/>
                <a:gd name="connsiteY11" fmla="*/ 378512 h 577432"/>
                <a:gd name="connsiteX12" fmla="*/ 439984 w 522989"/>
                <a:gd name="connsiteY12" fmla="*/ 363772 h 577432"/>
                <a:gd name="connsiteX13" fmla="*/ 446328 w 522989"/>
                <a:gd name="connsiteY13" fmla="*/ 358474 h 577432"/>
                <a:gd name="connsiteX14" fmla="*/ 76344 w 522989"/>
                <a:gd name="connsiteY14" fmla="*/ 358474 h 577432"/>
                <a:gd name="connsiteX15" fmla="*/ 83038 w 522989"/>
                <a:gd name="connsiteY15" fmla="*/ 363772 h 577432"/>
                <a:gd name="connsiteX16" fmla="*/ 79344 w 522989"/>
                <a:gd name="connsiteY16" fmla="*/ 378512 h 577432"/>
                <a:gd name="connsiteX17" fmla="*/ 49796 w 522989"/>
                <a:gd name="connsiteY17" fmla="*/ 395096 h 577432"/>
                <a:gd name="connsiteX18" fmla="*/ 44256 w 522989"/>
                <a:gd name="connsiteY18" fmla="*/ 396938 h 577432"/>
                <a:gd name="connsiteX19" fmla="*/ 35022 w 522989"/>
                <a:gd name="connsiteY19" fmla="*/ 391410 h 577432"/>
                <a:gd name="connsiteX20" fmla="*/ 38716 w 522989"/>
                <a:gd name="connsiteY20" fmla="*/ 376670 h 577432"/>
                <a:gd name="connsiteX21" fmla="*/ 68264 w 522989"/>
                <a:gd name="connsiteY21" fmla="*/ 360086 h 577432"/>
                <a:gd name="connsiteX22" fmla="*/ 76344 w 522989"/>
                <a:gd name="connsiteY22" fmla="*/ 358474 h 577432"/>
                <a:gd name="connsiteX23" fmla="*/ 478723 w 522989"/>
                <a:gd name="connsiteY23" fmla="*/ 249584 h 577432"/>
                <a:gd name="connsiteX24" fmla="*/ 511923 w 522989"/>
                <a:gd name="connsiteY24" fmla="*/ 249584 h 577432"/>
                <a:gd name="connsiteX25" fmla="*/ 522989 w 522989"/>
                <a:gd name="connsiteY25" fmla="*/ 260606 h 577432"/>
                <a:gd name="connsiteX26" fmla="*/ 511923 w 522989"/>
                <a:gd name="connsiteY26" fmla="*/ 271628 h 577432"/>
                <a:gd name="connsiteX27" fmla="*/ 478723 w 522989"/>
                <a:gd name="connsiteY27" fmla="*/ 271628 h 577432"/>
                <a:gd name="connsiteX28" fmla="*/ 467657 w 522989"/>
                <a:gd name="connsiteY28" fmla="*/ 260606 h 577432"/>
                <a:gd name="connsiteX29" fmla="*/ 478723 w 522989"/>
                <a:gd name="connsiteY29" fmla="*/ 249584 h 577432"/>
                <a:gd name="connsiteX30" fmla="*/ 11066 w 522989"/>
                <a:gd name="connsiteY30" fmla="*/ 249584 h 577432"/>
                <a:gd name="connsiteX31" fmla="*/ 44266 w 522989"/>
                <a:gd name="connsiteY31" fmla="*/ 249584 h 577432"/>
                <a:gd name="connsiteX32" fmla="*/ 55332 w 522989"/>
                <a:gd name="connsiteY32" fmla="*/ 260606 h 577432"/>
                <a:gd name="connsiteX33" fmla="*/ 44266 w 522989"/>
                <a:gd name="connsiteY33" fmla="*/ 271628 h 577432"/>
                <a:gd name="connsiteX34" fmla="*/ 11066 w 522989"/>
                <a:gd name="connsiteY34" fmla="*/ 271628 h 577432"/>
                <a:gd name="connsiteX35" fmla="*/ 0 w 522989"/>
                <a:gd name="connsiteY35" fmla="*/ 260606 h 577432"/>
                <a:gd name="connsiteX36" fmla="*/ 11066 w 522989"/>
                <a:gd name="connsiteY36" fmla="*/ 249584 h 577432"/>
                <a:gd name="connsiteX37" fmla="*/ 261050 w 522989"/>
                <a:gd name="connsiteY37" fmla="*/ 167622 h 577432"/>
                <a:gd name="connsiteX38" fmla="*/ 287754 w 522989"/>
                <a:gd name="connsiteY38" fmla="*/ 193402 h 577432"/>
                <a:gd name="connsiteX39" fmla="*/ 287754 w 522989"/>
                <a:gd name="connsiteY39" fmla="*/ 232993 h 577432"/>
                <a:gd name="connsiteX40" fmla="*/ 286833 w 522989"/>
                <a:gd name="connsiteY40" fmla="*/ 248645 h 577432"/>
                <a:gd name="connsiteX41" fmla="*/ 276704 w 522989"/>
                <a:gd name="connsiteY41" fmla="*/ 327828 h 577432"/>
                <a:gd name="connsiteX42" fmla="*/ 261050 w 522989"/>
                <a:gd name="connsiteY42" fmla="*/ 340718 h 577432"/>
                <a:gd name="connsiteX43" fmla="*/ 246317 w 522989"/>
                <a:gd name="connsiteY43" fmla="*/ 327828 h 577432"/>
                <a:gd name="connsiteX44" fmla="*/ 236188 w 522989"/>
                <a:gd name="connsiteY44" fmla="*/ 248645 h 577432"/>
                <a:gd name="connsiteX45" fmla="*/ 234346 w 522989"/>
                <a:gd name="connsiteY45" fmla="*/ 232993 h 577432"/>
                <a:gd name="connsiteX46" fmla="*/ 234346 w 522989"/>
                <a:gd name="connsiteY46" fmla="*/ 193402 h 577432"/>
                <a:gd name="connsiteX47" fmla="*/ 261050 w 522989"/>
                <a:gd name="connsiteY47" fmla="*/ 167622 h 577432"/>
                <a:gd name="connsiteX48" fmla="*/ 261034 w 522989"/>
                <a:gd name="connsiteY48" fmla="*/ 133592 h 577432"/>
                <a:gd name="connsiteX49" fmla="*/ 130076 w 522989"/>
                <a:gd name="connsiteY49" fmla="*/ 258825 h 577432"/>
                <a:gd name="connsiteX50" fmla="*/ 165121 w 522989"/>
                <a:gd name="connsiteY50" fmla="*/ 356433 h 577432"/>
                <a:gd name="connsiteX51" fmla="*/ 190022 w 522989"/>
                <a:gd name="connsiteY51" fmla="*/ 418129 h 577432"/>
                <a:gd name="connsiteX52" fmla="*/ 206622 w 522989"/>
                <a:gd name="connsiteY52" fmla="*/ 442070 h 577432"/>
                <a:gd name="connsiteX53" fmla="*/ 315446 w 522989"/>
                <a:gd name="connsiteY53" fmla="*/ 442070 h 577432"/>
                <a:gd name="connsiteX54" fmla="*/ 332046 w 522989"/>
                <a:gd name="connsiteY54" fmla="*/ 418129 h 577432"/>
                <a:gd name="connsiteX55" fmla="*/ 357869 w 522989"/>
                <a:gd name="connsiteY55" fmla="*/ 357354 h 577432"/>
                <a:gd name="connsiteX56" fmla="*/ 392914 w 522989"/>
                <a:gd name="connsiteY56" fmla="*/ 258825 h 577432"/>
                <a:gd name="connsiteX57" fmla="*/ 261034 w 522989"/>
                <a:gd name="connsiteY57" fmla="*/ 133592 h 577432"/>
                <a:gd name="connsiteX58" fmla="*/ 472281 w 522989"/>
                <a:gd name="connsiteY58" fmla="*/ 126151 h 577432"/>
                <a:gd name="connsiteX59" fmla="*/ 487969 w 522989"/>
                <a:gd name="connsiteY59" fmla="*/ 130757 h 577432"/>
                <a:gd name="connsiteX60" fmla="*/ 483355 w 522989"/>
                <a:gd name="connsiteY60" fmla="*/ 145498 h 577432"/>
                <a:gd name="connsiteX61" fmla="*/ 454749 w 522989"/>
                <a:gd name="connsiteY61" fmla="*/ 162081 h 577432"/>
                <a:gd name="connsiteX62" fmla="*/ 449212 w 522989"/>
                <a:gd name="connsiteY62" fmla="*/ 163924 h 577432"/>
                <a:gd name="connsiteX63" fmla="*/ 439984 w 522989"/>
                <a:gd name="connsiteY63" fmla="*/ 158396 h 577432"/>
                <a:gd name="connsiteX64" fmla="*/ 443675 w 522989"/>
                <a:gd name="connsiteY64" fmla="*/ 142734 h 577432"/>
                <a:gd name="connsiteX65" fmla="*/ 49796 w 522989"/>
                <a:gd name="connsiteY65" fmla="*/ 126151 h 577432"/>
                <a:gd name="connsiteX66" fmla="*/ 79344 w 522989"/>
                <a:gd name="connsiteY66" fmla="*/ 142734 h 577432"/>
                <a:gd name="connsiteX67" fmla="*/ 83038 w 522989"/>
                <a:gd name="connsiteY67" fmla="*/ 158396 h 577432"/>
                <a:gd name="connsiteX68" fmla="*/ 73804 w 522989"/>
                <a:gd name="connsiteY68" fmla="*/ 163924 h 577432"/>
                <a:gd name="connsiteX69" fmla="*/ 68264 w 522989"/>
                <a:gd name="connsiteY69" fmla="*/ 162081 h 577432"/>
                <a:gd name="connsiteX70" fmla="*/ 38716 w 522989"/>
                <a:gd name="connsiteY70" fmla="*/ 145498 h 577432"/>
                <a:gd name="connsiteX71" fmla="*/ 35022 w 522989"/>
                <a:gd name="connsiteY71" fmla="*/ 130757 h 577432"/>
                <a:gd name="connsiteX72" fmla="*/ 49796 w 522989"/>
                <a:gd name="connsiteY72" fmla="*/ 126151 h 577432"/>
                <a:gd name="connsiteX73" fmla="*/ 261034 w 522989"/>
                <a:gd name="connsiteY73" fmla="*/ 88472 h 577432"/>
                <a:gd name="connsiteX74" fmla="*/ 437181 w 522989"/>
                <a:gd name="connsiteY74" fmla="*/ 258825 h 577432"/>
                <a:gd name="connsiteX75" fmla="*/ 394758 w 522989"/>
                <a:gd name="connsiteY75" fmla="*/ 382217 h 577432"/>
                <a:gd name="connsiteX76" fmla="*/ 377236 w 522989"/>
                <a:gd name="connsiteY76" fmla="*/ 418129 h 577432"/>
                <a:gd name="connsiteX77" fmla="*/ 344035 w 522989"/>
                <a:gd name="connsiteY77" fmla="*/ 476141 h 577432"/>
                <a:gd name="connsiteX78" fmla="*/ 341268 w 522989"/>
                <a:gd name="connsiteY78" fmla="*/ 521262 h 577432"/>
                <a:gd name="connsiteX79" fmla="*/ 305301 w 522989"/>
                <a:gd name="connsiteY79" fmla="*/ 559016 h 577432"/>
                <a:gd name="connsiteX80" fmla="*/ 290545 w 522989"/>
                <a:gd name="connsiteY80" fmla="*/ 573749 h 577432"/>
                <a:gd name="connsiteX81" fmla="*/ 278556 w 522989"/>
                <a:gd name="connsiteY81" fmla="*/ 577432 h 577432"/>
                <a:gd name="connsiteX82" fmla="*/ 244434 w 522989"/>
                <a:gd name="connsiteY82" fmla="*/ 577432 h 577432"/>
                <a:gd name="connsiteX83" fmla="*/ 231522 w 522989"/>
                <a:gd name="connsiteY83" fmla="*/ 573749 h 577432"/>
                <a:gd name="connsiteX84" fmla="*/ 217689 w 522989"/>
                <a:gd name="connsiteY84" fmla="*/ 559016 h 577432"/>
                <a:gd name="connsiteX85" fmla="*/ 180799 w 522989"/>
                <a:gd name="connsiteY85" fmla="*/ 521262 h 577432"/>
                <a:gd name="connsiteX86" fmla="*/ 178955 w 522989"/>
                <a:gd name="connsiteY86" fmla="*/ 476141 h 577432"/>
                <a:gd name="connsiteX87" fmla="*/ 145754 w 522989"/>
                <a:gd name="connsiteY87" fmla="*/ 418129 h 577432"/>
                <a:gd name="connsiteX88" fmla="*/ 128232 w 522989"/>
                <a:gd name="connsiteY88" fmla="*/ 382217 h 577432"/>
                <a:gd name="connsiteX89" fmla="*/ 85809 w 522989"/>
                <a:gd name="connsiteY89" fmla="*/ 258825 h 577432"/>
                <a:gd name="connsiteX90" fmla="*/ 261034 w 522989"/>
                <a:gd name="connsiteY90" fmla="*/ 88472 h 577432"/>
                <a:gd name="connsiteX91" fmla="*/ 392070 w 522989"/>
                <a:gd name="connsiteY91" fmla="*/ 35016 h 577432"/>
                <a:gd name="connsiteX92" fmla="*/ 395762 w 522989"/>
                <a:gd name="connsiteY92" fmla="*/ 49759 h 577432"/>
                <a:gd name="connsiteX93" fmla="*/ 379147 w 522989"/>
                <a:gd name="connsiteY93" fmla="*/ 79244 h 577432"/>
                <a:gd name="connsiteX94" fmla="*/ 369917 w 522989"/>
                <a:gd name="connsiteY94" fmla="*/ 84773 h 577432"/>
                <a:gd name="connsiteX95" fmla="*/ 364378 w 522989"/>
                <a:gd name="connsiteY95" fmla="*/ 82930 h 577432"/>
                <a:gd name="connsiteX96" fmla="*/ 360686 w 522989"/>
                <a:gd name="connsiteY96" fmla="*/ 68187 h 577432"/>
                <a:gd name="connsiteX97" fmla="*/ 377301 w 522989"/>
                <a:gd name="connsiteY97" fmla="*/ 38702 h 577432"/>
                <a:gd name="connsiteX98" fmla="*/ 392070 w 522989"/>
                <a:gd name="connsiteY98" fmla="*/ 35016 h 577432"/>
                <a:gd name="connsiteX99" fmla="*/ 131042 w 522989"/>
                <a:gd name="connsiteY99" fmla="*/ 35016 h 577432"/>
                <a:gd name="connsiteX100" fmla="*/ 145759 w 522989"/>
                <a:gd name="connsiteY100" fmla="*/ 38702 h 577432"/>
                <a:gd name="connsiteX101" fmla="*/ 162317 w 522989"/>
                <a:gd name="connsiteY101" fmla="*/ 68187 h 577432"/>
                <a:gd name="connsiteX102" fmla="*/ 158637 w 522989"/>
                <a:gd name="connsiteY102" fmla="*/ 82930 h 577432"/>
                <a:gd name="connsiteX103" fmla="*/ 153118 w 522989"/>
                <a:gd name="connsiteY103" fmla="*/ 84773 h 577432"/>
                <a:gd name="connsiteX104" fmla="*/ 143000 w 522989"/>
                <a:gd name="connsiteY104" fmla="*/ 79244 h 577432"/>
                <a:gd name="connsiteX105" fmla="*/ 126443 w 522989"/>
                <a:gd name="connsiteY105" fmla="*/ 49759 h 577432"/>
                <a:gd name="connsiteX106" fmla="*/ 131042 w 522989"/>
                <a:gd name="connsiteY106" fmla="*/ 35016 h 577432"/>
                <a:gd name="connsiteX107" fmla="*/ 261051 w 522989"/>
                <a:gd name="connsiteY107" fmla="*/ 0 h 577432"/>
                <a:gd name="connsiteX108" fmla="*/ 272073 w 522989"/>
                <a:gd name="connsiteY108" fmla="*/ 11037 h 577432"/>
                <a:gd name="connsiteX109" fmla="*/ 272073 w 522989"/>
                <a:gd name="connsiteY109" fmla="*/ 44147 h 577432"/>
                <a:gd name="connsiteX110" fmla="*/ 261051 w 522989"/>
                <a:gd name="connsiteY110" fmla="*/ 55184 h 577432"/>
                <a:gd name="connsiteX111" fmla="*/ 250029 w 522989"/>
                <a:gd name="connsiteY111" fmla="*/ 44147 h 577432"/>
                <a:gd name="connsiteX112" fmla="*/ 250029 w 522989"/>
                <a:gd name="connsiteY112" fmla="*/ 11037 h 577432"/>
                <a:gd name="connsiteX113" fmla="*/ 261051 w 522989"/>
                <a:gd name="connsiteY113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22989" h="577432">
                  <a:moveTo>
                    <a:pt x="261051" y="362763"/>
                  </a:moveTo>
                  <a:cubicBezTo>
                    <a:pt x="276371" y="362763"/>
                    <a:pt x="288791" y="375149"/>
                    <a:pt x="288791" y="390429"/>
                  </a:cubicBezTo>
                  <a:cubicBezTo>
                    <a:pt x="288791" y="405709"/>
                    <a:pt x="276371" y="418095"/>
                    <a:pt x="261051" y="418095"/>
                  </a:cubicBezTo>
                  <a:cubicBezTo>
                    <a:pt x="245731" y="418095"/>
                    <a:pt x="233311" y="405709"/>
                    <a:pt x="233311" y="390429"/>
                  </a:cubicBezTo>
                  <a:cubicBezTo>
                    <a:pt x="233311" y="375149"/>
                    <a:pt x="245731" y="362763"/>
                    <a:pt x="261051" y="362763"/>
                  </a:cubicBezTo>
                  <a:close/>
                  <a:moveTo>
                    <a:pt x="446328" y="358474"/>
                  </a:moveTo>
                  <a:cubicBezTo>
                    <a:pt x="448981" y="357783"/>
                    <a:pt x="451980" y="358243"/>
                    <a:pt x="454749" y="360086"/>
                  </a:cubicBezTo>
                  <a:lnTo>
                    <a:pt x="483355" y="376670"/>
                  </a:lnTo>
                  <a:cubicBezTo>
                    <a:pt x="488891" y="379434"/>
                    <a:pt x="490737" y="385883"/>
                    <a:pt x="487969" y="391410"/>
                  </a:cubicBezTo>
                  <a:cubicBezTo>
                    <a:pt x="486123" y="395096"/>
                    <a:pt x="481509" y="396938"/>
                    <a:pt x="477818" y="396938"/>
                  </a:cubicBezTo>
                  <a:cubicBezTo>
                    <a:pt x="475973" y="396938"/>
                    <a:pt x="474127" y="396938"/>
                    <a:pt x="472281" y="395096"/>
                  </a:cubicBezTo>
                  <a:lnTo>
                    <a:pt x="443675" y="378512"/>
                  </a:lnTo>
                  <a:cubicBezTo>
                    <a:pt x="438139" y="375748"/>
                    <a:pt x="436293" y="369299"/>
                    <a:pt x="439984" y="363772"/>
                  </a:cubicBezTo>
                  <a:cubicBezTo>
                    <a:pt x="441368" y="361007"/>
                    <a:pt x="443675" y="359165"/>
                    <a:pt x="446328" y="358474"/>
                  </a:cubicBezTo>
                  <a:close/>
                  <a:moveTo>
                    <a:pt x="76344" y="358474"/>
                  </a:moveTo>
                  <a:cubicBezTo>
                    <a:pt x="79114" y="359165"/>
                    <a:pt x="81653" y="361007"/>
                    <a:pt x="83038" y="363772"/>
                  </a:cubicBezTo>
                  <a:cubicBezTo>
                    <a:pt x="85808" y="369299"/>
                    <a:pt x="83961" y="375748"/>
                    <a:pt x="79344" y="378512"/>
                  </a:cubicBezTo>
                  <a:lnTo>
                    <a:pt x="49796" y="395096"/>
                  </a:lnTo>
                  <a:cubicBezTo>
                    <a:pt x="47949" y="396938"/>
                    <a:pt x="46103" y="396938"/>
                    <a:pt x="44256" y="396938"/>
                  </a:cubicBezTo>
                  <a:cubicBezTo>
                    <a:pt x="40562" y="396938"/>
                    <a:pt x="36869" y="395096"/>
                    <a:pt x="35022" y="391410"/>
                  </a:cubicBezTo>
                  <a:cubicBezTo>
                    <a:pt x="32252" y="385883"/>
                    <a:pt x="34099" y="379434"/>
                    <a:pt x="38716" y="376670"/>
                  </a:cubicBezTo>
                  <a:lnTo>
                    <a:pt x="68264" y="360086"/>
                  </a:lnTo>
                  <a:cubicBezTo>
                    <a:pt x="70573" y="358243"/>
                    <a:pt x="73574" y="357783"/>
                    <a:pt x="76344" y="358474"/>
                  </a:cubicBezTo>
                  <a:close/>
                  <a:moveTo>
                    <a:pt x="478723" y="249584"/>
                  </a:moveTo>
                  <a:lnTo>
                    <a:pt x="511923" y="249584"/>
                  </a:lnTo>
                  <a:cubicBezTo>
                    <a:pt x="517456" y="249584"/>
                    <a:pt x="522989" y="255095"/>
                    <a:pt x="522989" y="260606"/>
                  </a:cubicBezTo>
                  <a:cubicBezTo>
                    <a:pt x="522989" y="267035"/>
                    <a:pt x="517456" y="271628"/>
                    <a:pt x="511923" y="271628"/>
                  </a:cubicBezTo>
                  <a:lnTo>
                    <a:pt x="478723" y="271628"/>
                  </a:lnTo>
                  <a:cubicBezTo>
                    <a:pt x="472268" y="271628"/>
                    <a:pt x="467657" y="267035"/>
                    <a:pt x="467657" y="260606"/>
                  </a:cubicBezTo>
                  <a:cubicBezTo>
                    <a:pt x="467657" y="255095"/>
                    <a:pt x="472268" y="249584"/>
                    <a:pt x="478723" y="249584"/>
                  </a:cubicBezTo>
                  <a:close/>
                  <a:moveTo>
                    <a:pt x="11066" y="249584"/>
                  </a:moveTo>
                  <a:lnTo>
                    <a:pt x="44266" y="249584"/>
                  </a:lnTo>
                  <a:cubicBezTo>
                    <a:pt x="50721" y="249584"/>
                    <a:pt x="55332" y="255095"/>
                    <a:pt x="55332" y="260606"/>
                  </a:cubicBezTo>
                  <a:cubicBezTo>
                    <a:pt x="55332" y="267035"/>
                    <a:pt x="50721" y="271628"/>
                    <a:pt x="44266" y="271628"/>
                  </a:cubicBezTo>
                  <a:lnTo>
                    <a:pt x="11066" y="271628"/>
                  </a:lnTo>
                  <a:cubicBezTo>
                    <a:pt x="4611" y="271628"/>
                    <a:pt x="0" y="267035"/>
                    <a:pt x="0" y="260606"/>
                  </a:cubicBezTo>
                  <a:cubicBezTo>
                    <a:pt x="0" y="255095"/>
                    <a:pt x="4611" y="249584"/>
                    <a:pt x="11066" y="249584"/>
                  </a:cubicBezTo>
                  <a:close/>
                  <a:moveTo>
                    <a:pt x="261050" y="167622"/>
                  </a:moveTo>
                  <a:cubicBezTo>
                    <a:pt x="278546" y="167622"/>
                    <a:pt x="287754" y="176829"/>
                    <a:pt x="287754" y="193402"/>
                  </a:cubicBezTo>
                  <a:lnTo>
                    <a:pt x="287754" y="232993"/>
                  </a:lnTo>
                  <a:cubicBezTo>
                    <a:pt x="287754" y="237597"/>
                    <a:pt x="287754" y="243121"/>
                    <a:pt x="286833" y="248645"/>
                  </a:cubicBezTo>
                  <a:lnTo>
                    <a:pt x="276704" y="327828"/>
                  </a:lnTo>
                  <a:cubicBezTo>
                    <a:pt x="274862" y="337956"/>
                    <a:pt x="270258" y="340718"/>
                    <a:pt x="261050" y="340718"/>
                  </a:cubicBezTo>
                  <a:cubicBezTo>
                    <a:pt x="252763" y="340718"/>
                    <a:pt x="248158" y="337956"/>
                    <a:pt x="246317" y="327828"/>
                  </a:cubicBezTo>
                  <a:lnTo>
                    <a:pt x="236188" y="248645"/>
                  </a:lnTo>
                  <a:cubicBezTo>
                    <a:pt x="235267" y="243121"/>
                    <a:pt x="234346" y="237597"/>
                    <a:pt x="234346" y="232993"/>
                  </a:cubicBezTo>
                  <a:lnTo>
                    <a:pt x="234346" y="193402"/>
                  </a:lnTo>
                  <a:cubicBezTo>
                    <a:pt x="234346" y="176829"/>
                    <a:pt x="244475" y="167622"/>
                    <a:pt x="261050" y="167622"/>
                  </a:cubicBezTo>
                  <a:close/>
                  <a:moveTo>
                    <a:pt x="261034" y="133592"/>
                  </a:moveTo>
                  <a:cubicBezTo>
                    <a:pt x="189099" y="133592"/>
                    <a:pt x="130076" y="189763"/>
                    <a:pt x="130076" y="258825"/>
                  </a:cubicBezTo>
                  <a:cubicBezTo>
                    <a:pt x="130076" y="305787"/>
                    <a:pt x="148521" y="332491"/>
                    <a:pt x="165121" y="356433"/>
                  </a:cubicBezTo>
                  <a:cubicBezTo>
                    <a:pt x="178033" y="375771"/>
                    <a:pt x="190022" y="394187"/>
                    <a:pt x="190022" y="418129"/>
                  </a:cubicBezTo>
                  <a:cubicBezTo>
                    <a:pt x="190022" y="428258"/>
                    <a:pt x="200166" y="437466"/>
                    <a:pt x="206622" y="442070"/>
                  </a:cubicBezTo>
                  <a:lnTo>
                    <a:pt x="315446" y="442070"/>
                  </a:lnTo>
                  <a:cubicBezTo>
                    <a:pt x="322824" y="436545"/>
                    <a:pt x="332046" y="428258"/>
                    <a:pt x="332046" y="418129"/>
                  </a:cubicBezTo>
                  <a:cubicBezTo>
                    <a:pt x="332046" y="394187"/>
                    <a:pt x="344957" y="375771"/>
                    <a:pt x="357869" y="357354"/>
                  </a:cubicBezTo>
                  <a:cubicBezTo>
                    <a:pt x="374469" y="332491"/>
                    <a:pt x="392914" y="305787"/>
                    <a:pt x="392914" y="258825"/>
                  </a:cubicBezTo>
                  <a:cubicBezTo>
                    <a:pt x="392914" y="189763"/>
                    <a:pt x="333891" y="133592"/>
                    <a:pt x="261034" y="133592"/>
                  </a:cubicBezTo>
                  <a:close/>
                  <a:moveTo>
                    <a:pt x="472281" y="126151"/>
                  </a:moveTo>
                  <a:cubicBezTo>
                    <a:pt x="477818" y="123387"/>
                    <a:pt x="484278" y="125229"/>
                    <a:pt x="487969" y="130757"/>
                  </a:cubicBezTo>
                  <a:cubicBezTo>
                    <a:pt x="490737" y="135364"/>
                    <a:pt x="488891" y="142734"/>
                    <a:pt x="483355" y="145498"/>
                  </a:cubicBezTo>
                  <a:lnTo>
                    <a:pt x="454749" y="162081"/>
                  </a:lnTo>
                  <a:cubicBezTo>
                    <a:pt x="452903" y="163002"/>
                    <a:pt x="451057" y="163924"/>
                    <a:pt x="449212" y="163924"/>
                  </a:cubicBezTo>
                  <a:cubicBezTo>
                    <a:pt x="445521" y="163924"/>
                    <a:pt x="441830" y="162081"/>
                    <a:pt x="439984" y="158396"/>
                  </a:cubicBezTo>
                  <a:cubicBezTo>
                    <a:pt x="436293" y="152868"/>
                    <a:pt x="438139" y="146419"/>
                    <a:pt x="443675" y="142734"/>
                  </a:cubicBezTo>
                  <a:close/>
                  <a:moveTo>
                    <a:pt x="49796" y="126151"/>
                  </a:moveTo>
                  <a:lnTo>
                    <a:pt x="79344" y="142734"/>
                  </a:lnTo>
                  <a:cubicBezTo>
                    <a:pt x="83961" y="146419"/>
                    <a:pt x="85808" y="152868"/>
                    <a:pt x="83038" y="158396"/>
                  </a:cubicBezTo>
                  <a:cubicBezTo>
                    <a:pt x="81191" y="162081"/>
                    <a:pt x="77498" y="163924"/>
                    <a:pt x="73804" y="163924"/>
                  </a:cubicBezTo>
                  <a:cubicBezTo>
                    <a:pt x="71957" y="163924"/>
                    <a:pt x="70111" y="163002"/>
                    <a:pt x="68264" y="162081"/>
                  </a:cubicBezTo>
                  <a:lnTo>
                    <a:pt x="38716" y="145498"/>
                  </a:lnTo>
                  <a:cubicBezTo>
                    <a:pt x="34099" y="142734"/>
                    <a:pt x="32252" y="135364"/>
                    <a:pt x="35022" y="130757"/>
                  </a:cubicBezTo>
                  <a:cubicBezTo>
                    <a:pt x="37792" y="125229"/>
                    <a:pt x="45179" y="123387"/>
                    <a:pt x="49796" y="126151"/>
                  </a:cubicBezTo>
                  <a:close/>
                  <a:moveTo>
                    <a:pt x="261034" y="88472"/>
                  </a:moveTo>
                  <a:cubicBezTo>
                    <a:pt x="357869" y="88472"/>
                    <a:pt x="437181" y="164901"/>
                    <a:pt x="437181" y="258825"/>
                  </a:cubicBezTo>
                  <a:cubicBezTo>
                    <a:pt x="437181" y="319600"/>
                    <a:pt x="412281" y="355512"/>
                    <a:pt x="394758" y="382217"/>
                  </a:cubicBezTo>
                  <a:cubicBezTo>
                    <a:pt x="382769" y="398791"/>
                    <a:pt x="377236" y="408000"/>
                    <a:pt x="377236" y="418129"/>
                  </a:cubicBezTo>
                  <a:cubicBezTo>
                    <a:pt x="377236" y="440229"/>
                    <a:pt x="365247" y="460487"/>
                    <a:pt x="344035" y="476141"/>
                  </a:cubicBezTo>
                  <a:cubicBezTo>
                    <a:pt x="343113" y="489033"/>
                    <a:pt x="341268" y="521262"/>
                    <a:pt x="341268" y="521262"/>
                  </a:cubicBezTo>
                  <a:cubicBezTo>
                    <a:pt x="341268" y="529549"/>
                    <a:pt x="336657" y="548887"/>
                    <a:pt x="305301" y="559016"/>
                  </a:cubicBezTo>
                  <a:cubicBezTo>
                    <a:pt x="301612" y="564541"/>
                    <a:pt x="297001" y="569145"/>
                    <a:pt x="290545" y="573749"/>
                  </a:cubicBezTo>
                  <a:cubicBezTo>
                    <a:pt x="286856" y="575591"/>
                    <a:pt x="283168" y="577432"/>
                    <a:pt x="278556" y="577432"/>
                  </a:cubicBezTo>
                  <a:lnTo>
                    <a:pt x="244434" y="577432"/>
                  </a:lnTo>
                  <a:cubicBezTo>
                    <a:pt x="239822" y="577432"/>
                    <a:pt x="235211" y="575591"/>
                    <a:pt x="231522" y="573749"/>
                  </a:cubicBezTo>
                  <a:cubicBezTo>
                    <a:pt x="225989" y="569145"/>
                    <a:pt x="221378" y="564541"/>
                    <a:pt x="217689" y="559016"/>
                  </a:cubicBezTo>
                  <a:cubicBezTo>
                    <a:pt x="186333" y="548887"/>
                    <a:pt x="181722" y="530470"/>
                    <a:pt x="180799" y="521262"/>
                  </a:cubicBezTo>
                  <a:cubicBezTo>
                    <a:pt x="180799" y="521262"/>
                    <a:pt x="178955" y="489033"/>
                    <a:pt x="178955" y="476141"/>
                  </a:cubicBezTo>
                  <a:cubicBezTo>
                    <a:pt x="157743" y="460487"/>
                    <a:pt x="145754" y="440229"/>
                    <a:pt x="145754" y="418129"/>
                  </a:cubicBezTo>
                  <a:cubicBezTo>
                    <a:pt x="145754" y="408000"/>
                    <a:pt x="139299" y="398791"/>
                    <a:pt x="128232" y="382217"/>
                  </a:cubicBezTo>
                  <a:cubicBezTo>
                    <a:pt x="109787" y="355512"/>
                    <a:pt x="85809" y="319600"/>
                    <a:pt x="85809" y="258825"/>
                  </a:cubicBezTo>
                  <a:cubicBezTo>
                    <a:pt x="85809" y="164901"/>
                    <a:pt x="164199" y="88472"/>
                    <a:pt x="261034" y="88472"/>
                  </a:cubicBezTo>
                  <a:close/>
                  <a:moveTo>
                    <a:pt x="392070" y="35016"/>
                  </a:moveTo>
                  <a:cubicBezTo>
                    <a:pt x="397608" y="37780"/>
                    <a:pt x="399454" y="45152"/>
                    <a:pt x="395762" y="49759"/>
                  </a:cubicBezTo>
                  <a:lnTo>
                    <a:pt x="379147" y="79244"/>
                  </a:lnTo>
                  <a:cubicBezTo>
                    <a:pt x="377301" y="82930"/>
                    <a:pt x="373609" y="84773"/>
                    <a:pt x="369917" y="84773"/>
                  </a:cubicBezTo>
                  <a:cubicBezTo>
                    <a:pt x="368071" y="84773"/>
                    <a:pt x="366224" y="83851"/>
                    <a:pt x="364378" y="82930"/>
                  </a:cubicBezTo>
                  <a:cubicBezTo>
                    <a:pt x="358840" y="80166"/>
                    <a:pt x="356994" y="72794"/>
                    <a:pt x="360686" y="68187"/>
                  </a:cubicBezTo>
                  <a:lnTo>
                    <a:pt x="377301" y="38702"/>
                  </a:lnTo>
                  <a:cubicBezTo>
                    <a:pt x="380070" y="34095"/>
                    <a:pt x="386531" y="32252"/>
                    <a:pt x="392070" y="35016"/>
                  </a:cubicBezTo>
                  <a:close/>
                  <a:moveTo>
                    <a:pt x="131042" y="35016"/>
                  </a:moveTo>
                  <a:cubicBezTo>
                    <a:pt x="135641" y="32252"/>
                    <a:pt x="143000" y="34095"/>
                    <a:pt x="145759" y="38702"/>
                  </a:cubicBezTo>
                  <a:lnTo>
                    <a:pt x="162317" y="68187"/>
                  </a:lnTo>
                  <a:cubicBezTo>
                    <a:pt x="165996" y="72794"/>
                    <a:pt x="164156" y="80166"/>
                    <a:pt x="158637" y="82930"/>
                  </a:cubicBezTo>
                  <a:cubicBezTo>
                    <a:pt x="156798" y="83851"/>
                    <a:pt x="154958" y="84773"/>
                    <a:pt x="153118" y="84773"/>
                  </a:cubicBezTo>
                  <a:cubicBezTo>
                    <a:pt x="149439" y="84773"/>
                    <a:pt x="145759" y="82930"/>
                    <a:pt x="143000" y="79244"/>
                  </a:cubicBezTo>
                  <a:lnTo>
                    <a:pt x="126443" y="49759"/>
                  </a:lnTo>
                  <a:cubicBezTo>
                    <a:pt x="123683" y="45152"/>
                    <a:pt x="125523" y="37780"/>
                    <a:pt x="131042" y="35016"/>
                  </a:cubicBezTo>
                  <a:close/>
                  <a:moveTo>
                    <a:pt x="261051" y="0"/>
                  </a:moveTo>
                  <a:cubicBezTo>
                    <a:pt x="267480" y="0"/>
                    <a:pt x="272073" y="4598"/>
                    <a:pt x="272073" y="11037"/>
                  </a:cubicBezTo>
                  <a:lnTo>
                    <a:pt x="272073" y="44147"/>
                  </a:lnTo>
                  <a:cubicBezTo>
                    <a:pt x="272073" y="50585"/>
                    <a:pt x="267480" y="55184"/>
                    <a:pt x="261051" y="55184"/>
                  </a:cubicBezTo>
                  <a:cubicBezTo>
                    <a:pt x="255540" y="55184"/>
                    <a:pt x="250029" y="50585"/>
                    <a:pt x="250029" y="44147"/>
                  </a:cubicBezTo>
                  <a:lnTo>
                    <a:pt x="250029" y="11037"/>
                  </a:lnTo>
                  <a:cubicBezTo>
                    <a:pt x="250029" y="4598"/>
                    <a:pt x="255540" y="0"/>
                    <a:pt x="261051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6" name="组合 25"/>
          <p:cNvGrpSpPr/>
          <p:nvPr/>
        </p:nvGrpSpPr>
        <p:grpSpPr>
          <a:xfrm>
            <a:off x="5231218" y="3389485"/>
            <a:ext cx="1729563" cy="1440000"/>
            <a:chOff x="4883888" y="5305647"/>
            <a:chExt cx="1729563" cy="1440000"/>
          </a:xfrm>
        </p:grpSpPr>
        <p:sp>
          <p:nvSpPr>
            <p:cNvPr id="3" name="六边形 2"/>
            <p:cNvSpPr/>
            <p:nvPr/>
          </p:nvSpPr>
          <p:spPr>
            <a:xfrm>
              <a:off x="4883888" y="5305647"/>
              <a:ext cx="1729563" cy="1440000"/>
            </a:xfrm>
            <a:prstGeom prst="hexagon">
              <a:avLst/>
            </a:prstGeom>
            <a:gradFill>
              <a:gsLst>
                <a:gs pos="31000">
                  <a:schemeClr val="bg1">
                    <a:lumMod val="85000"/>
                  </a:schemeClr>
                </a:gs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</a:gradFill>
            <a:ln>
              <a:noFill/>
            </a:ln>
            <a:effectLst>
              <a:outerShdw blurRad="1143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look-for-a-job-in-a-newspaper_65053"/>
            <p:cNvSpPr>
              <a:spLocks noChangeAspect="1"/>
            </p:cNvSpPr>
            <p:nvPr/>
          </p:nvSpPr>
          <p:spPr bwMode="auto">
            <a:xfrm>
              <a:off x="5310962" y="5513869"/>
              <a:ext cx="875414" cy="1023557"/>
            </a:xfrm>
            <a:custGeom>
              <a:avLst/>
              <a:gdLst>
                <a:gd name="connsiteX0" fmla="*/ 309853 w 516072"/>
                <a:gd name="connsiteY0" fmla="*/ 506697 h 603405"/>
                <a:gd name="connsiteX1" fmla="*/ 326214 w 516072"/>
                <a:gd name="connsiteY1" fmla="*/ 521096 h 603405"/>
                <a:gd name="connsiteX2" fmla="*/ 311812 w 516072"/>
                <a:gd name="connsiteY2" fmla="*/ 537454 h 603405"/>
                <a:gd name="connsiteX3" fmla="*/ 164332 w 516072"/>
                <a:gd name="connsiteY3" fmla="*/ 546670 h 603405"/>
                <a:gd name="connsiteX4" fmla="*/ 163295 w 516072"/>
                <a:gd name="connsiteY4" fmla="*/ 546670 h 603405"/>
                <a:gd name="connsiteX5" fmla="*/ 147971 w 516072"/>
                <a:gd name="connsiteY5" fmla="*/ 532270 h 603405"/>
                <a:gd name="connsiteX6" fmla="*/ 162373 w 516072"/>
                <a:gd name="connsiteY6" fmla="*/ 515913 h 603405"/>
                <a:gd name="connsiteX7" fmla="*/ 300609 w 516072"/>
                <a:gd name="connsiteY7" fmla="*/ 444361 h 603405"/>
                <a:gd name="connsiteX8" fmla="*/ 316970 w 516072"/>
                <a:gd name="connsiteY8" fmla="*/ 458620 h 603405"/>
                <a:gd name="connsiteX9" fmla="*/ 302568 w 516072"/>
                <a:gd name="connsiteY9" fmla="*/ 474949 h 603405"/>
                <a:gd name="connsiteX10" fmla="*/ 155088 w 516072"/>
                <a:gd name="connsiteY10" fmla="*/ 484149 h 603405"/>
                <a:gd name="connsiteX11" fmla="*/ 154051 w 516072"/>
                <a:gd name="connsiteY11" fmla="*/ 484149 h 603405"/>
                <a:gd name="connsiteX12" fmla="*/ 138727 w 516072"/>
                <a:gd name="connsiteY12" fmla="*/ 469775 h 603405"/>
                <a:gd name="connsiteX13" fmla="*/ 153129 w 516072"/>
                <a:gd name="connsiteY13" fmla="*/ 453561 h 603405"/>
                <a:gd name="connsiteX14" fmla="*/ 409511 w 516072"/>
                <a:gd name="connsiteY14" fmla="*/ 410322 h 603405"/>
                <a:gd name="connsiteX15" fmla="*/ 401791 w 516072"/>
                <a:gd name="connsiteY15" fmla="*/ 472344 h 603405"/>
                <a:gd name="connsiteX16" fmla="*/ 425067 w 516072"/>
                <a:gd name="connsiteY16" fmla="*/ 451516 h 603405"/>
                <a:gd name="connsiteX17" fmla="*/ 409511 w 516072"/>
                <a:gd name="connsiteY17" fmla="*/ 410322 h 603405"/>
                <a:gd name="connsiteX18" fmla="*/ 228508 w 516072"/>
                <a:gd name="connsiteY18" fmla="*/ 375201 h 603405"/>
                <a:gd name="connsiteX19" fmla="*/ 218716 w 516072"/>
                <a:gd name="connsiteY19" fmla="*/ 376007 h 603405"/>
                <a:gd name="connsiteX20" fmla="*/ 229314 w 516072"/>
                <a:gd name="connsiteY20" fmla="*/ 402806 h 603405"/>
                <a:gd name="connsiteX21" fmla="*/ 238991 w 516072"/>
                <a:gd name="connsiteY21" fmla="*/ 402001 h 603405"/>
                <a:gd name="connsiteX22" fmla="*/ 242677 w 516072"/>
                <a:gd name="connsiteY22" fmla="*/ 400160 h 603405"/>
                <a:gd name="connsiteX23" fmla="*/ 242908 w 516072"/>
                <a:gd name="connsiteY23" fmla="*/ 396480 h 603405"/>
                <a:gd name="connsiteX24" fmla="*/ 236341 w 516072"/>
                <a:gd name="connsiteY24" fmla="*/ 379802 h 603405"/>
                <a:gd name="connsiteX25" fmla="*/ 233231 w 516072"/>
                <a:gd name="connsiteY25" fmla="*/ 376352 h 603405"/>
                <a:gd name="connsiteX26" fmla="*/ 228508 w 516072"/>
                <a:gd name="connsiteY26" fmla="*/ 375201 h 603405"/>
                <a:gd name="connsiteX27" fmla="*/ 150356 w 516072"/>
                <a:gd name="connsiteY27" fmla="*/ 340362 h 603405"/>
                <a:gd name="connsiteX28" fmla="*/ 145631 w 516072"/>
                <a:gd name="connsiteY28" fmla="*/ 342778 h 603405"/>
                <a:gd name="connsiteX29" fmla="*/ 145286 w 516072"/>
                <a:gd name="connsiteY29" fmla="*/ 347727 h 603405"/>
                <a:gd name="connsiteX30" fmla="*/ 166258 w 516072"/>
                <a:gd name="connsiteY30" fmla="*/ 401128 h 603405"/>
                <a:gd name="connsiteX31" fmla="*/ 170407 w 516072"/>
                <a:gd name="connsiteY31" fmla="*/ 405616 h 603405"/>
                <a:gd name="connsiteX32" fmla="*/ 176629 w 516072"/>
                <a:gd name="connsiteY32" fmla="*/ 407112 h 603405"/>
                <a:gd name="connsiteX33" fmla="*/ 181354 w 516072"/>
                <a:gd name="connsiteY33" fmla="*/ 404696 h 603405"/>
                <a:gd name="connsiteX34" fmla="*/ 181815 w 516072"/>
                <a:gd name="connsiteY34" fmla="*/ 399747 h 603405"/>
                <a:gd name="connsiteX35" fmla="*/ 160727 w 516072"/>
                <a:gd name="connsiteY35" fmla="*/ 346461 h 603405"/>
                <a:gd name="connsiteX36" fmla="*/ 156579 w 516072"/>
                <a:gd name="connsiteY36" fmla="*/ 341858 h 603405"/>
                <a:gd name="connsiteX37" fmla="*/ 150356 w 516072"/>
                <a:gd name="connsiteY37" fmla="*/ 340362 h 603405"/>
                <a:gd name="connsiteX38" fmla="*/ 212726 w 516072"/>
                <a:gd name="connsiteY38" fmla="*/ 335175 h 603405"/>
                <a:gd name="connsiteX39" fmla="*/ 202934 w 516072"/>
                <a:gd name="connsiteY39" fmla="*/ 335980 h 603405"/>
                <a:gd name="connsiteX40" fmla="*/ 213532 w 516072"/>
                <a:gd name="connsiteY40" fmla="*/ 362895 h 603405"/>
                <a:gd name="connsiteX41" fmla="*/ 223209 w 516072"/>
                <a:gd name="connsiteY41" fmla="*/ 362089 h 603405"/>
                <a:gd name="connsiteX42" fmla="*/ 226895 w 516072"/>
                <a:gd name="connsiteY42" fmla="*/ 360249 h 603405"/>
                <a:gd name="connsiteX43" fmla="*/ 227125 w 516072"/>
                <a:gd name="connsiteY43" fmla="*/ 356454 h 603405"/>
                <a:gd name="connsiteX44" fmla="*/ 220559 w 516072"/>
                <a:gd name="connsiteY44" fmla="*/ 339776 h 603405"/>
                <a:gd name="connsiteX45" fmla="*/ 217449 w 516072"/>
                <a:gd name="connsiteY45" fmla="*/ 336325 h 603405"/>
                <a:gd name="connsiteX46" fmla="*/ 212726 w 516072"/>
                <a:gd name="connsiteY46" fmla="*/ 335175 h 603405"/>
                <a:gd name="connsiteX47" fmla="*/ 145055 w 516072"/>
                <a:gd name="connsiteY47" fmla="*/ 327011 h 603405"/>
                <a:gd name="connsiteX48" fmla="*/ 163838 w 516072"/>
                <a:gd name="connsiteY48" fmla="*/ 331500 h 603405"/>
                <a:gd name="connsiteX49" fmla="*/ 176168 w 516072"/>
                <a:gd name="connsiteY49" fmla="*/ 345195 h 603405"/>
                <a:gd name="connsiteX50" fmla="*/ 197256 w 516072"/>
                <a:gd name="connsiteY50" fmla="*/ 398481 h 603405"/>
                <a:gd name="connsiteX51" fmla="*/ 195989 w 516072"/>
                <a:gd name="connsiteY51" fmla="*/ 413212 h 603405"/>
                <a:gd name="connsiteX52" fmla="*/ 181930 w 516072"/>
                <a:gd name="connsiteY52" fmla="*/ 420463 h 603405"/>
                <a:gd name="connsiteX53" fmla="*/ 163147 w 516072"/>
                <a:gd name="connsiteY53" fmla="*/ 415974 h 603405"/>
                <a:gd name="connsiteX54" fmla="*/ 150702 w 516072"/>
                <a:gd name="connsiteY54" fmla="*/ 402394 h 603405"/>
                <a:gd name="connsiteX55" fmla="*/ 129729 w 516072"/>
                <a:gd name="connsiteY55" fmla="*/ 348993 h 603405"/>
                <a:gd name="connsiteX56" fmla="*/ 130882 w 516072"/>
                <a:gd name="connsiteY56" fmla="*/ 334262 h 603405"/>
                <a:gd name="connsiteX57" fmla="*/ 145055 w 516072"/>
                <a:gd name="connsiteY57" fmla="*/ 327011 h 603405"/>
                <a:gd name="connsiteX58" fmla="*/ 213417 w 516072"/>
                <a:gd name="connsiteY58" fmla="*/ 321488 h 603405"/>
                <a:gd name="connsiteX59" fmla="*/ 225743 w 516072"/>
                <a:gd name="connsiteY59" fmla="*/ 324479 h 603405"/>
                <a:gd name="connsiteX60" fmla="*/ 234037 w 516072"/>
                <a:gd name="connsiteY60" fmla="*/ 333565 h 603405"/>
                <a:gd name="connsiteX61" fmla="*/ 245096 w 516072"/>
                <a:gd name="connsiteY61" fmla="*/ 361859 h 603405"/>
                <a:gd name="connsiteX62" fmla="*/ 244866 w 516072"/>
                <a:gd name="connsiteY62" fmla="*/ 365425 h 603405"/>
                <a:gd name="connsiteX63" fmla="*/ 241295 w 516072"/>
                <a:gd name="connsiteY63" fmla="*/ 367265 h 603405"/>
                <a:gd name="connsiteX64" fmla="*/ 241410 w 516072"/>
                <a:gd name="connsiteY64" fmla="*/ 367380 h 603405"/>
                <a:gd name="connsiteX65" fmla="*/ 246018 w 516072"/>
                <a:gd name="connsiteY65" fmla="*/ 368530 h 603405"/>
                <a:gd name="connsiteX66" fmla="*/ 249129 w 516072"/>
                <a:gd name="connsiteY66" fmla="*/ 371866 h 603405"/>
                <a:gd name="connsiteX67" fmla="*/ 260303 w 516072"/>
                <a:gd name="connsiteY67" fmla="*/ 400275 h 603405"/>
                <a:gd name="connsiteX68" fmla="*/ 259496 w 516072"/>
                <a:gd name="connsiteY68" fmla="*/ 409937 h 603405"/>
                <a:gd name="connsiteX69" fmla="*/ 250165 w 516072"/>
                <a:gd name="connsiteY69" fmla="*/ 414768 h 603405"/>
                <a:gd name="connsiteX70" fmla="*/ 223439 w 516072"/>
                <a:gd name="connsiteY70" fmla="*/ 416953 h 603405"/>
                <a:gd name="connsiteX71" fmla="*/ 217679 w 516072"/>
                <a:gd name="connsiteY71" fmla="*/ 413617 h 603405"/>
                <a:gd name="connsiteX72" fmla="*/ 183811 w 516072"/>
                <a:gd name="connsiteY72" fmla="*/ 327814 h 603405"/>
                <a:gd name="connsiteX73" fmla="*/ 186576 w 516072"/>
                <a:gd name="connsiteY73" fmla="*/ 323673 h 603405"/>
                <a:gd name="connsiteX74" fmla="*/ 263606 w 516072"/>
                <a:gd name="connsiteY74" fmla="*/ 317202 h 603405"/>
                <a:gd name="connsiteX75" fmla="*/ 282389 w 516072"/>
                <a:gd name="connsiteY75" fmla="*/ 321691 h 603405"/>
                <a:gd name="connsiteX76" fmla="*/ 294834 w 516072"/>
                <a:gd name="connsiteY76" fmla="*/ 335386 h 603405"/>
                <a:gd name="connsiteX77" fmla="*/ 295987 w 516072"/>
                <a:gd name="connsiteY77" fmla="*/ 338264 h 603405"/>
                <a:gd name="connsiteX78" fmla="*/ 293106 w 516072"/>
                <a:gd name="connsiteY78" fmla="*/ 342292 h 603405"/>
                <a:gd name="connsiteX79" fmla="*/ 286192 w 516072"/>
                <a:gd name="connsiteY79" fmla="*/ 342867 h 603405"/>
                <a:gd name="connsiteX80" fmla="*/ 280430 w 516072"/>
                <a:gd name="connsiteY80" fmla="*/ 339529 h 603405"/>
                <a:gd name="connsiteX81" fmla="*/ 279278 w 516072"/>
                <a:gd name="connsiteY81" fmla="*/ 336652 h 603405"/>
                <a:gd name="connsiteX82" fmla="*/ 275129 w 516072"/>
                <a:gd name="connsiteY82" fmla="*/ 332049 h 603405"/>
                <a:gd name="connsiteX83" fmla="*/ 268907 w 516072"/>
                <a:gd name="connsiteY83" fmla="*/ 330553 h 603405"/>
                <a:gd name="connsiteX84" fmla="*/ 264182 w 516072"/>
                <a:gd name="connsiteY84" fmla="*/ 332969 h 603405"/>
                <a:gd name="connsiteX85" fmla="*/ 263721 w 516072"/>
                <a:gd name="connsiteY85" fmla="*/ 337918 h 603405"/>
                <a:gd name="connsiteX86" fmla="*/ 269022 w 516072"/>
                <a:gd name="connsiteY86" fmla="*/ 351153 h 603405"/>
                <a:gd name="connsiteX87" fmla="*/ 273170 w 516072"/>
                <a:gd name="connsiteY87" fmla="*/ 355757 h 603405"/>
                <a:gd name="connsiteX88" fmla="*/ 279393 w 516072"/>
                <a:gd name="connsiteY88" fmla="*/ 357253 h 603405"/>
                <a:gd name="connsiteX89" fmla="*/ 299328 w 516072"/>
                <a:gd name="connsiteY89" fmla="*/ 362432 h 603405"/>
                <a:gd name="connsiteX90" fmla="*/ 310621 w 516072"/>
                <a:gd name="connsiteY90" fmla="*/ 375322 h 603405"/>
                <a:gd name="connsiteX91" fmla="*/ 315807 w 516072"/>
                <a:gd name="connsiteY91" fmla="*/ 388672 h 603405"/>
                <a:gd name="connsiteX92" fmla="*/ 314539 w 516072"/>
                <a:gd name="connsiteY92" fmla="*/ 403403 h 603405"/>
                <a:gd name="connsiteX93" fmla="*/ 300481 w 516072"/>
                <a:gd name="connsiteY93" fmla="*/ 410654 h 603405"/>
                <a:gd name="connsiteX94" fmla="*/ 281698 w 516072"/>
                <a:gd name="connsiteY94" fmla="*/ 406165 h 603405"/>
                <a:gd name="connsiteX95" fmla="*/ 269252 w 516072"/>
                <a:gd name="connsiteY95" fmla="*/ 392585 h 603405"/>
                <a:gd name="connsiteX96" fmla="*/ 268100 w 516072"/>
                <a:gd name="connsiteY96" fmla="*/ 389593 h 603405"/>
                <a:gd name="connsiteX97" fmla="*/ 270866 w 516072"/>
                <a:gd name="connsiteY97" fmla="*/ 385449 h 603405"/>
                <a:gd name="connsiteX98" fmla="*/ 277780 w 516072"/>
                <a:gd name="connsiteY98" fmla="*/ 384874 h 603405"/>
                <a:gd name="connsiteX99" fmla="*/ 283541 w 516072"/>
                <a:gd name="connsiteY99" fmla="*/ 388212 h 603405"/>
                <a:gd name="connsiteX100" fmla="*/ 284809 w 516072"/>
                <a:gd name="connsiteY100" fmla="*/ 391319 h 603405"/>
                <a:gd name="connsiteX101" fmla="*/ 288957 w 516072"/>
                <a:gd name="connsiteY101" fmla="*/ 395807 h 603405"/>
                <a:gd name="connsiteX102" fmla="*/ 295180 w 516072"/>
                <a:gd name="connsiteY102" fmla="*/ 397303 h 603405"/>
                <a:gd name="connsiteX103" fmla="*/ 299905 w 516072"/>
                <a:gd name="connsiteY103" fmla="*/ 394887 h 603405"/>
                <a:gd name="connsiteX104" fmla="*/ 300250 w 516072"/>
                <a:gd name="connsiteY104" fmla="*/ 389938 h 603405"/>
                <a:gd name="connsiteX105" fmla="*/ 295065 w 516072"/>
                <a:gd name="connsiteY105" fmla="*/ 376588 h 603405"/>
                <a:gd name="connsiteX106" fmla="*/ 290916 w 516072"/>
                <a:gd name="connsiteY106" fmla="*/ 372099 h 603405"/>
                <a:gd name="connsiteX107" fmla="*/ 284694 w 516072"/>
                <a:gd name="connsiteY107" fmla="*/ 370603 h 603405"/>
                <a:gd name="connsiteX108" fmla="*/ 264643 w 516072"/>
                <a:gd name="connsiteY108" fmla="*/ 365424 h 603405"/>
                <a:gd name="connsiteX109" fmla="*/ 253465 w 516072"/>
                <a:gd name="connsiteY109" fmla="*/ 352534 h 603405"/>
                <a:gd name="connsiteX110" fmla="*/ 248164 w 516072"/>
                <a:gd name="connsiteY110" fmla="*/ 339184 h 603405"/>
                <a:gd name="connsiteX111" fmla="*/ 249432 w 516072"/>
                <a:gd name="connsiteY111" fmla="*/ 324453 h 603405"/>
                <a:gd name="connsiteX112" fmla="*/ 263606 w 516072"/>
                <a:gd name="connsiteY112" fmla="*/ 317202 h 603405"/>
                <a:gd name="connsiteX113" fmla="*/ 320670 w 516072"/>
                <a:gd name="connsiteY113" fmla="*/ 288927 h 603405"/>
                <a:gd name="connsiteX114" fmla="*/ 26837 w 516072"/>
                <a:gd name="connsiteY114" fmla="*/ 313206 h 603405"/>
                <a:gd name="connsiteX115" fmla="*/ 69010 w 516072"/>
                <a:gd name="connsiteY115" fmla="*/ 398701 h 603405"/>
                <a:gd name="connsiteX116" fmla="*/ 109340 w 516072"/>
                <a:gd name="connsiteY116" fmla="*/ 411473 h 603405"/>
                <a:gd name="connsiteX117" fmla="*/ 110377 w 516072"/>
                <a:gd name="connsiteY117" fmla="*/ 413429 h 603405"/>
                <a:gd name="connsiteX118" fmla="*/ 112797 w 516072"/>
                <a:gd name="connsiteY118" fmla="*/ 412279 h 603405"/>
                <a:gd name="connsiteX119" fmla="*/ 116139 w 516072"/>
                <a:gd name="connsiteY119" fmla="*/ 412048 h 603405"/>
                <a:gd name="connsiteX120" fmla="*/ 120978 w 516072"/>
                <a:gd name="connsiteY120" fmla="*/ 409632 h 603405"/>
                <a:gd name="connsiteX121" fmla="*/ 121324 w 516072"/>
                <a:gd name="connsiteY121" fmla="*/ 404799 h 603405"/>
                <a:gd name="connsiteX122" fmla="*/ 93900 w 516072"/>
                <a:gd name="connsiteY122" fmla="*/ 335069 h 603405"/>
                <a:gd name="connsiteX123" fmla="*/ 96780 w 516072"/>
                <a:gd name="connsiteY123" fmla="*/ 331041 h 603405"/>
                <a:gd name="connsiteX124" fmla="*/ 103694 w 516072"/>
                <a:gd name="connsiteY124" fmla="*/ 330466 h 603405"/>
                <a:gd name="connsiteX125" fmla="*/ 109456 w 516072"/>
                <a:gd name="connsiteY125" fmla="*/ 333803 h 603405"/>
                <a:gd name="connsiteX126" fmla="*/ 139530 w 516072"/>
                <a:gd name="connsiteY126" fmla="*/ 410092 h 603405"/>
                <a:gd name="connsiteX127" fmla="*/ 138608 w 516072"/>
                <a:gd name="connsiteY127" fmla="*/ 419873 h 603405"/>
                <a:gd name="connsiteX128" fmla="*/ 129275 w 516072"/>
                <a:gd name="connsiteY128" fmla="*/ 424706 h 603405"/>
                <a:gd name="connsiteX129" fmla="*/ 117982 w 516072"/>
                <a:gd name="connsiteY129" fmla="*/ 425741 h 603405"/>
                <a:gd name="connsiteX130" fmla="*/ 114641 w 516072"/>
                <a:gd name="connsiteY130" fmla="*/ 424821 h 603405"/>
                <a:gd name="connsiteX131" fmla="*/ 95743 w 516072"/>
                <a:gd name="connsiteY131" fmla="*/ 475220 h 603405"/>
                <a:gd name="connsiteX132" fmla="*/ 108073 w 516072"/>
                <a:gd name="connsiteY132" fmla="*/ 582693 h 603405"/>
                <a:gd name="connsiteX133" fmla="*/ 390844 w 516072"/>
                <a:gd name="connsiteY133" fmla="*/ 571647 h 603405"/>
                <a:gd name="connsiteX134" fmla="*/ 389577 w 516072"/>
                <a:gd name="connsiteY134" fmla="*/ 545181 h 603405"/>
                <a:gd name="connsiteX135" fmla="*/ 383009 w 516072"/>
                <a:gd name="connsiteY135" fmla="*/ 494667 h 603405"/>
                <a:gd name="connsiteX136" fmla="*/ 320670 w 516072"/>
                <a:gd name="connsiteY136" fmla="*/ 288927 h 603405"/>
                <a:gd name="connsiteX137" fmla="*/ 263171 w 516072"/>
                <a:gd name="connsiteY137" fmla="*/ 241404 h 603405"/>
                <a:gd name="connsiteX138" fmla="*/ 292900 w 516072"/>
                <a:gd name="connsiteY138" fmla="*/ 270861 h 603405"/>
                <a:gd name="connsiteX139" fmla="*/ 310415 w 516072"/>
                <a:gd name="connsiteY139" fmla="*/ 269365 h 603405"/>
                <a:gd name="connsiteX140" fmla="*/ 338646 w 516072"/>
                <a:gd name="connsiteY140" fmla="*/ 241404 h 603405"/>
                <a:gd name="connsiteX141" fmla="*/ 360770 w 516072"/>
                <a:gd name="connsiteY141" fmla="*/ 260045 h 603405"/>
                <a:gd name="connsiteX142" fmla="*/ 412738 w 516072"/>
                <a:gd name="connsiteY142" fmla="*/ 285014 h 603405"/>
                <a:gd name="connsiteX143" fmla="*/ 492821 w 516072"/>
                <a:gd name="connsiteY143" fmla="*/ 387309 h 603405"/>
                <a:gd name="connsiteX144" fmla="*/ 515061 w 516072"/>
                <a:gd name="connsiteY144" fmla="*/ 456695 h 603405"/>
                <a:gd name="connsiteX145" fmla="*/ 501809 w 516072"/>
                <a:gd name="connsiteY145" fmla="*/ 497773 h 603405"/>
                <a:gd name="connsiteX146" fmla="*/ 445463 w 516072"/>
                <a:gd name="connsiteY146" fmla="*/ 548058 h 603405"/>
                <a:gd name="connsiteX147" fmla="*/ 416886 w 516072"/>
                <a:gd name="connsiteY147" fmla="*/ 558874 h 603405"/>
                <a:gd name="connsiteX148" fmla="*/ 410779 w 516072"/>
                <a:gd name="connsiteY148" fmla="*/ 558414 h 603405"/>
                <a:gd name="connsiteX149" fmla="*/ 411240 w 516072"/>
                <a:gd name="connsiteY149" fmla="*/ 581542 h 603405"/>
                <a:gd name="connsiteX150" fmla="*/ 401445 w 516072"/>
                <a:gd name="connsiteY150" fmla="*/ 591668 h 603405"/>
                <a:gd name="connsiteX151" fmla="*/ 96435 w 516072"/>
                <a:gd name="connsiteY151" fmla="*/ 603405 h 603405"/>
                <a:gd name="connsiteX152" fmla="*/ 95974 w 516072"/>
                <a:gd name="connsiteY152" fmla="*/ 603405 h 603405"/>
                <a:gd name="connsiteX153" fmla="*/ 88023 w 516072"/>
                <a:gd name="connsiteY153" fmla="*/ 599608 h 603405"/>
                <a:gd name="connsiteX154" fmla="*/ 86179 w 516072"/>
                <a:gd name="connsiteY154" fmla="*/ 590633 h 603405"/>
                <a:gd name="connsiteX155" fmla="*/ 84797 w 516072"/>
                <a:gd name="connsiteY155" fmla="*/ 521132 h 603405"/>
                <a:gd name="connsiteX156" fmla="*/ 77998 w 516072"/>
                <a:gd name="connsiteY156" fmla="*/ 488568 h 603405"/>
                <a:gd name="connsiteX157" fmla="*/ 72582 w 516072"/>
                <a:gd name="connsiteY157" fmla="*/ 492595 h 603405"/>
                <a:gd name="connsiteX158" fmla="*/ 49767 w 516072"/>
                <a:gd name="connsiteY158" fmla="*/ 499269 h 603405"/>
                <a:gd name="connsiteX159" fmla="*/ 13585 w 516072"/>
                <a:gd name="connsiteY159" fmla="*/ 479363 h 603405"/>
                <a:gd name="connsiteX160" fmla="*/ 35594 w 516072"/>
                <a:gd name="connsiteY160" fmla="*/ 388230 h 603405"/>
                <a:gd name="connsiteX161" fmla="*/ 40203 w 516072"/>
                <a:gd name="connsiteY161" fmla="*/ 383972 h 603405"/>
                <a:gd name="connsiteX162" fmla="*/ 1371 w 516072"/>
                <a:gd name="connsiteY162" fmla="*/ 309524 h 603405"/>
                <a:gd name="connsiteX163" fmla="*/ 1141 w 516072"/>
                <a:gd name="connsiteY163" fmla="*/ 299743 h 603405"/>
                <a:gd name="connsiteX164" fmla="*/ 9322 w 516072"/>
                <a:gd name="connsiteY164" fmla="*/ 294335 h 603405"/>
                <a:gd name="connsiteX165" fmla="*/ 201062 w 516072"/>
                <a:gd name="connsiteY165" fmla="*/ 278456 h 603405"/>
                <a:gd name="connsiteX166" fmla="*/ 241047 w 516072"/>
                <a:gd name="connsiteY166" fmla="*/ 260045 h 603405"/>
                <a:gd name="connsiteX167" fmla="*/ 300977 w 516072"/>
                <a:gd name="connsiteY167" fmla="*/ 0 h 603405"/>
                <a:gd name="connsiteX168" fmla="*/ 401111 w 516072"/>
                <a:gd name="connsiteY168" fmla="*/ 98375 h 603405"/>
                <a:gd name="connsiteX169" fmla="*/ 300977 w 516072"/>
                <a:gd name="connsiteY169" fmla="*/ 239781 h 603405"/>
                <a:gd name="connsiteX170" fmla="*/ 200728 w 516072"/>
                <a:gd name="connsiteY170" fmla="*/ 98375 h 603405"/>
                <a:gd name="connsiteX171" fmla="*/ 300977 w 516072"/>
                <a:gd name="connsiteY171" fmla="*/ 0 h 60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516072" h="603405">
                  <a:moveTo>
                    <a:pt x="309853" y="506697"/>
                  </a:moveTo>
                  <a:cubicBezTo>
                    <a:pt x="318379" y="506236"/>
                    <a:pt x="325638" y="512687"/>
                    <a:pt x="326214" y="521096"/>
                  </a:cubicBezTo>
                  <a:cubicBezTo>
                    <a:pt x="326675" y="529621"/>
                    <a:pt x="320223" y="536878"/>
                    <a:pt x="311812" y="537454"/>
                  </a:cubicBezTo>
                  <a:lnTo>
                    <a:pt x="164332" y="546670"/>
                  </a:lnTo>
                  <a:cubicBezTo>
                    <a:pt x="163986" y="546670"/>
                    <a:pt x="163640" y="546670"/>
                    <a:pt x="163295" y="546670"/>
                  </a:cubicBezTo>
                  <a:cubicBezTo>
                    <a:pt x="155345" y="546670"/>
                    <a:pt x="148547" y="540449"/>
                    <a:pt x="147971" y="532270"/>
                  </a:cubicBezTo>
                  <a:cubicBezTo>
                    <a:pt x="147510" y="523746"/>
                    <a:pt x="153962" y="516489"/>
                    <a:pt x="162373" y="515913"/>
                  </a:cubicBezTo>
                  <a:close/>
                  <a:moveTo>
                    <a:pt x="300609" y="444361"/>
                  </a:moveTo>
                  <a:cubicBezTo>
                    <a:pt x="309135" y="443786"/>
                    <a:pt x="316394" y="450226"/>
                    <a:pt x="316970" y="458620"/>
                  </a:cubicBezTo>
                  <a:cubicBezTo>
                    <a:pt x="317431" y="467130"/>
                    <a:pt x="310979" y="474375"/>
                    <a:pt x="302568" y="474949"/>
                  </a:cubicBezTo>
                  <a:lnTo>
                    <a:pt x="155088" y="484149"/>
                  </a:lnTo>
                  <a:cubicBezTo>
                    <a:pt x="154742" y="484149"/>
                    <a:pt x="154396" y="484149"/>
                    <a:pt x="154051" y="484149"/>
                  </a:cubicBezTo>
                  <a:cubicBezTo>
                    <a:pt x="146101" y="484149"/>
                    <a:pt x="139303" y="477939"/>
                    <a:pt x="138727" y="469775"/>
                  </a:cubicBezTo>
                  <a:cubicBezTo>
                    <a:pt x="138266" y="461380"/>
                    <a:pt x="144718" y="454021"/>
                    <a:pt x="153129" y="453561"/>
                  </a:cubicBezTo>
                  <a:close/>
                  <a:moveTo>
                    <a:pt x="409511" y="410322"/>
                  </a:moveTo>
                  <a:lnTo>
                    <a:pt x="401791" y="472344"/>
                  </a:lnTo>
                  <a:lnTo>
                    <a:pt x="425067" y="451516"/>
                  </a:lnTo>
                  <a:cubicBezTo>
                    <a:pt x="420919" y="437939"/>
                    <a:pt x="415618" y="423555"/>
                    <a:pt x="409511" y="410322"/>
                  </a:cubicBezTo>
                  <a:close/>
                  <a:moveTo>
                    <a:pt x="228508" y="375201"/>
                  </a:moveTo>
                  <a:lnTo>
                    <a:pt x="218716" y="376007"/>
                  </a:lnTo>
                  <a:lnTo>
                    <a:pt x="229314" y="402806"/>
                  </a:lnTo>
                  <a:lnTo>
                    <a:pt x="238991" y="402001"/>
                  </a:lnTo>
                  <a:cubicBezTo>
                    <a:pt x="240719" y="401886"/>
                    <a:pt x="241871" y="401311"/>
                    <a:pt x="242677" y="400160"/>
                  </a:cubicBezTo>
                  <a:cubicBezTo>
                    <a:pt x="243368" y="399125"/>
                    <a:pt x="243484" y="397860"/>
                    <a:pt x="242908" y="396480"/>
                  </a:cubicBezTo>
                  <a:lnTo>
                    <a:pt x="236341" y="379802"/>
                  </a:lnTo>
                  <a:cubicBezTo>
                    <a:pt x="235765" y="378307"/>
                    <a:pt x="234729" y="377157"/>
                    <a:pt x="233231" y="376352"/>
                  </a:cubicBezTo>
                  <a:cubicBezTo>
                    <a:pt x="231733" y="375431"/>
                    <a:pt x="230121" y="375086"/>
                    <a:pt x="228508" y="375201"/>
                  </a:cubicBezTo>
                  <a:close/>
                  <a:moveTo>
                    <a:pt x="150356" y="340362"/>
                  </a:moveTo>
                  <a:cubicBezTo>
                    <a:pt x="148167" y="340592"/>
                    <a:pt x="146553" y="341397"/>
                    <a:pt x="145631" y="342778"/>
                  </a:cubicBezTo>
                  <a:cubicBezTo>
                    <a:pt x="144594" y="344160"/>
                    <a:pt x="144479" y="345886"/>
                    <a:pt x="145286" y="347727"/>
                  </a:cubicBezTo>
                  <a:lnTo>
                    <a:pt x="166258" y="401128"/>
                  </a:lnTo>
                  <a:cubicBezTo>
                    <a:pt x="167065" y="402969"/>
                    <a:pt x="168333" y="404465"/>
                    <a:pt x="170407" y="405616"/>
                  </a:cubicBezTo>
                  <a:cubicBezTo>
                    <a:pt x="172366" y="406767"/>
                    <a:pt x="174440" y="407228"/>
                    <a:pt x="176629" y="407112"/>
                  </a:cubicBezTo>
                  <a:cubicBezTo>
                    <a:pt x="178819" y="406882"/>
                    <a:pt x="180432" y="406077"/>
                    <a:pt x="181354" y="404696"/>
                  </a:cubicBezTo>
                  <a:cubicBezTo>
                    <a:pt x="182391" y="403315"/>
                    <a:pt x="182506" y="401703"/>
                    <a:pt x="181815" y="399747"/>
                  </a:cubicBezTo>
                  <a:lnTo>
                    <a:pt x="160727" y="346461"/>
                  </a:lnTo>
                  <a:cubicBezTo>
                    <a:pt x="160036" y="344620"/>
                    <a:pt x="158653" y="343009"/>
                    <a:pt x="156579" y="341858"/>
                  </a:cubicBezTo>
                  <a:cubicBezTo>
                    <a:pt x="154620" y="340707"/>
                    <a:pt x="152430" y="340131"/>
                    <a:pt x="150356" y="340362"/>
                  </a:cubicBezTo>
                  <a:close/>
                  <a:moveTo>
                    <a:pt x="212726" y="335175"/>
                  </a:moveTo>
                  <a:lnTo>
                    <a:pt x="202934" y="335980"/>
                  </a:lnTo>
                  <a:lnTo>
                    <a:pt x="213532" y="362895"/>
                  </a:lnTo>
                  <a:lnTo>
                    <a:pt x="223209" y="362089"/>
                  </a:lnTo>
                  <a:cubicBezTo>
                    <a:pt x="224937" y="361859"/>
                    <a:pt x="226089" y="361284"/>
                    <a:pt x="226895" y="360249"/>
                  </a:cubicBezTo>
                  <a:cubicBezTo>
                    <a:pt x="227586" y="359214"/>
                    <a:pt x="227701" y="357949"/>
                    <a:pt x="227125" y="356454"/>
                  </a:cubicBezTo>
                  <a:lnTo>
                    <a:pt x="220559" y="339776"/>
                  </a:lnTo>
                  <a:cubicBezTo>
                    <a:pt x="219983" y="338396"/>
                    <a:pt x="218946" y="337246"/>
                    <a:pt x="217449" y="336325"/>
                  </a:cubicBezTo>
                  <a:cubicBezTo>
                    <a:pt x="215951" y="335405"/>
                    <a:pt x="214339" y="335060"/>
                    <a:pt x="212726" y="335175"/>
                  </a:cubicBezTo>
                  <a:close/>
                  <a:moveTo>
                    <a:pt x="145055" y="327011"/>
                  </a:moveTo>
                  <a:cubicBezTo>
                    <a:pt x="151393" y="326436"/>
                    <a:pt x="157731" y="328047"/>
                    <a:pt x="163838" y="331500"/>
                  </a:cubicBezTo>
                  <a:cubicBezTo>
                    <a:pt x="169831" y="335068"/>
                    <a:pt x="174094" y="339671"/>
                    <a:pt x="176168" y="345195"/>
                  </a:cubicBezTo>
                  <a:lnTo>
                    <a:pt x="197256" y="398481"/>
                  </a:lnTo>
                  <a:cubicBezTo>
                    <a:pt x="199446" y="404005"/>
                    <a:pt x="198985" y="408954"/>
                    <a:pt x="195989" y="413212"/>
                  </a:cubicBezTo>
                  <a:cubicBezTo>
                    <a:pt x="192993" y="417470"/>
                    <a:pt x="188268" y="419887"/>
                    <a:pt x="181930" y="420463"/>
                  </a:cubicBezTo>
                  <a:cubicBezTo>
                    <a:pt x="175477" y="420923"/>
                    <a:pt x="169254" y="419427"/>
                    <a:pt x="163147" y="415974"/>
                  </a:cubicBezTo>
                  <a:cubicBezTo>
                    <a:pt x="157040" y="412407"/>
                    <a:pt x="152891" y="407803"/>
                    <a:pt x="150702" y="402394"/>
                  </a:cubicBezTo>
                  <a:lnTo>
                    <a:pt x="129729" y="348993"/>
                  </a:lnTo>
                  <a:cubicBezTo>
                    <a:pt x="127540" y="343469"/>
                    <a:pt x="128001" y="338520"/>
                    <a:pt x="130882" y="334262"/>
                  </a:cubicBezTo>
                  <a:cubicBezTo>
                    <a:pt x="133878" y="330004"/>
                    <a:pt x="138717" y="327472"/>
                    <a:pt x="145055" y="327011"/>
                  </a:cubicBezTo>
                  <a:close/>
                  <a:moveTo>
                    <a:pt x="213417" y="321488"/>
                  </a:moveTo>
                  <a:cubicBezTo>
                    <a:pt x="217564" y="321143"/>
                    <a:pt x="221711" y="322178"/>
                    <a:pt x="225743" y="324479"/>
                  </a:cubicBezTo>
                  <a:cubicBezTo>
                    <a:pt x="229775" y="326779"/>
                    <a:pt x="232540" y="329884"/>
                    <a:pt x="234037" y="333565"/>
                  </a:cubicBezTo>
                  <a:lnTo>
                    <a:pt x="245096" y="361859"/>
                  </a:lnTo>
                  <a:cubicBezTo>
                    <a:pt x="245672" y="363240"/>
                    <a:pt x="245557" y="364390"/>
                    <a:pt x="244866" y="365425"/>
                  </a:cubicBezTo>
                  <a:cubicBezTo>
                    <a:pt x="244060" y="366575"/>
                    <a:pt x="242908" y="367150"/>
                    <a:pt x="241295" y="367265"/>
                  </a:cubicBezTo>
                  <a:lnTo>
                    <a:pt x="241410" y="367380"/>
                  </a:lnTo>
                  <a:cubicBezTo>
                    <a:pt x="242908" y="367265"/>
                    <a:pt x="244520" y="367610"/>
                    <a:pt x="246018" y="368530"/>
                  </a:cubicBezTo>
                  <a:cubicBezTo>
                    <a:pt x="247516" y="369451"/>
                    <a:pt x="248553" y="370486"/>
                    <a:pt x="249129" y="371866"/>
                  </a:cubicBezTo>
                  <a:lnTo>
                    <a:pt x="260303" y="400275"/>
                  </a:lnTo>
                  <a:cubicBezTo>
                    <a:pt x="261685" y="403841"/>
                    <a:pt x="261455" y="407176"/>
                    <a:pt x="259496" y="409937"/>
                  </a:cubicBezTo>
                  <a:cubicBezTo>
                    <a:pt x="257538" y="412812"/>
                    <a:pt x="254313" y="414423"/>
                    <a:pt x="250165" y="414768"/>
                  </a:cubicBezTo>
                  <a:lnTo>
                    <a:pt x="223439" y="416953"/>
                  </a:lnTo>
                  <a:cubicBezTo>
                    <a:pt x="221020" y="417183"/>
                    <a:pt x="218486" y="415688"/>
                    <a:pt x="217679" y="413617"/>
                  </a:cubicBezTo>
                  <a:lnTo>
                    <a:pt x="183811" y="327814"/>
                  </a:lnTo>
                  <a:cubicBezTo>
                    <a:pt x="183005" y="325744"/>
                    <a:pt x="184272" y="323903"/>
                    <a:pt x="186576" y="323673"/>
                  </a:cubicBezTo>
                  <a:close/>
                  <a:moveTo>
                    <a:pt x="263606" y="317202"/>
                  </a:moveTo>
                  <a:cubicBezTo>
                    <a:pt x="270059" y="316627"/>
                    <a:pt x="276282" y="318238"/>
                    <a:pt x="282389" y="321691"/>
                  </a:cubicBezTo>
                  <a:cubicBezTo>
                    <a:pt x="288496" y="325259"/>
                    <a:pt x="292645" y="329862"/>
                    <a:pt x="294834" y="335386"/>
                  </a:cubicBezTo>
                  <a:lnTo>
                    <a:pt x="295987" y="338264"/>
                  </a:lnTo>
                  <a:cubicBezTo>
                    <a:pt x="296793" y="340335"/>
                    <a:pt x="295526" y="342176"/>
                    <a:pt x="293106" y="342292"/>
                  </a:cubicBezTo>
                  <a:lnTo>
                    <a:pt x="286192" y="342867"/>
                  </a:lnTo>
                  <a:cubicBezTo>
                    <a:pt x="283772" y="343097"/>
                    <a:pt x="281237" y="341601"/>
                    <a:pt x="280430" y="339529"/>
                  </a:cubicBezTo>
                  <a:lnTo>
                    <a:pt x="279278" y="336652"/>
                  </a:lnTo>
                  <a:cubicBezTo>
                    <a:pt x="278586" y="334811"/>
                    <a:pt x="277203" y="333200"/>
                    <a:pt x="275129" y="332049"/>
                  </a:cubicBezTo>
                  <a:cubicBezTo>
                    <a:pt x="273170" y="330898"/>
                    <a:pt x="271096" y="330322"/>
                    <a:pt x="268907" y="330553"/>
                  </a:cubicBezTo>
                  <a:cubicBezTo>
                    <a:pt x="266717" y="330783"/>
                    <a:pt x="265104" y="331588"/>
                    <a:pt x="264182" y="332969"/>
                  </a:cubicBezTo>
                  <a:cubicBezTo>
                    <a:pt x="263145" y="334351"/>
                    <a:pt x="263030" y="336077"/>
                    <a:pt x="263721" y="337918"/>
                  </a:cubicBezTo>
                  <a:lnTo>
                    <a:pt x="269022" y="351153"/>
                  </a:lnTo>
                  <a:cubicBezTo>
                    <a:pt x="269713" y="352995"/>
                    <a:pt x="271096" y="354606"/>
                    <a:pt x="273170" y="355757"/>
                  </a:cubicBezTo>
                  <a:cubicBezTo>
                    <a:pt x="275129" y="356908"/>
                    <a:pt x="277319" y="357483"/>
                    <a:pt x="279393" y="357253"/>
                  </a:cubicBezTo>
                  <a:cubicBezTo>
                    <a:pt x="286307" y="356678"/>
                    <a:pt x="292990" y="358404"/>
                    <a:pt x="299328" y="362432"/>
                  </a:cubicBezTo>
                  <a:cubicBezTo>
                    <a:pt x="304860" y="366000"/>
                    <a:pt x="308547" y="370258"/>
                    <a:pt x="310621" y="375322"/>
                  </a:cubicBezTo>
                  <a:lnTo>
                    <a:pt x="315807" y="388672"/>
                  </a:lnTo>
                  <a:cubicBezTo>
                    <a:pt x="317996" y="394196"/>
                    <a:pt x="317535" y="399145"/>
                    <a:pt x="314539" y="403403"/>
                  </a:cubicBezTo>
                  <a:cubicBezTo>
                    <a:pt x="311658" y="407661"/>
                    <a:pt x="306819" y="410078"/>
                    <a:pt x="300481" y="410654"/>
                  </a:cubicBezTo>
                  <a:cubicBezTo>
                    <a:pt x="294028" y="411114"/>
                    <a:pt x="287805" y="409618"/>
                    <a:pt x="281698" y="406165"/>
                  </a:cubicBezTo>
                  <a:cubicBezTo>
                    <a:pt x="275590" y="402598"/>
                    <a:pt x="271442" y="397994"/>
                    <a:pt x="269252" y="392585"/>
                  </a:cubicBezTo>
                  <a:lnTo>
                    <a:pt x="268100" y="389593"/>
                  </a:lnTo>
                  <a:cubicBezTo>
                    <a:pt x="267293" y="387521"/>
                    <a:pt x="268561" y="385680"/>
                    <a:pt x="270866" y="385449"/>
                  </a:cubicBezTo>
                  <a:lnTo>
                    <a:pt x="277780" y="384874"/>
                  </a:lnTo>
                  <a:cubicBezTo>
                    <a:pt x="280200" y="384759"/>
                    <a:pt x="282735" y="386255"/>
                    <a:pt x="283541" y="388212"/>
                  </a:cubicBezTo>
                  <a:lnTo>
                    <a:pt x="284809" y="391319"/>
                  </a:lnTo>
                  <a:cubicBezTo>
                    <a:pt x="285500" y="393160"/>
                    <a:pt x="286883" y="394656"/>
                    <a:pt x="288957" y="395807"/>
                  </a:cubicBezTo>
                  <a:cubicBezTo>
                    <a:pt x="290916" y="396958"/>
                    <a:pt x="292990" y="397419"/>
                    <a:pt x="295180" y="397303"/>
                  </a:cubicBezTo>
                  <a:cubicBezTo>
                    <a:pt x="297369" y="397073"/>
                    <a:pt x="298983" y="396268"/>
                    <a:pt x="299905" y="394887"/>
                  </a:cubicBezTo>
                  <a:cubicBezTo>
                    <a:pt x="300942" y="393506"/>
                    <a:pt x="301057" y="391894"/>
                    <a:pt x="300250" y="389938"/>
                  </a:cubicBezTo>
                  <a:lnTo>
                    <a:pt x="295065" y="376588"/>
                  </a:lnTo>
                  <a:cubicBezTo>
                    <a:pt x="294258" y="374746"/>
                    <a:pt x="292875" y="373250"/>
                    <a:pt x="290916" y="372099"/>
                  </a:cubicBezTo>
                  <a:cubicBezTo>
                    <a:pt x="288957" y="370948"/>
                    <a:pt x="286883" y="370488"/>
                    <a:pt x="284694" y="370603"/>
                  </a:cubicBezTo>
                  <a:cubicBezTo>
                    <a:pt x="277780" y="371179"/>
                    <a:pt x="270981" y="369337"/>
                    <a:pt x="264643" y="365424"/>
                  </a:cubicBezTo>
                  <a:cubicBezTo>
                    <a:pt x="259227" y="361856"/>
                    <a:pt x="255424" y="357483"/>
                    <a:pt x="253465" y="352534"/>
                  </a:cubicBezTo>
                  <a:lnTo>
                    <a:pt x="248164" y="339184"/>
                  </a:lnTo>
                  <a:cubicBezTo>
                    <a:pt x="246090" y="333660"/>
                    <a:pt x="246436" y="328711"/>
                    <a:pt x="249432" y="324453"/>
                  </a:cubicBezTo>
                  <a:cubicBezTo>
                    <a:pt x="252543" y="320195"/>
                    <a:pt x="257268" y="317663"/>
                    <a:pt x="263606" y="317202"/>
                  </a:cubicBezTo>
                  <a:close/>
                  <a:moveTo>
                    <a:pt x="320670" y="288927"/>
                  </a:moveTo>
                  <a:lnTo>
                    <a:pt x="26837" y="313206"/>
                  </a:lnTo>
                  <a:cubicBezTo>
                    <a:pt x="44236" y="344389"/>
                    <a:pt x="58064" y="372811"/>
                    <a:pt x="69010" y="398701"/>
                  </a:cubicBezTo>
                  <a:cubicBezTo>
                    <a:pt x="78459" y="396975"/>
                    <a:pt x="99892" y="395249"/>
                    <a:pt x="109340" y="411473"/>
                  </a:cubicBezTo>
                  <a:cubicBezTo>
                    <a:pt x="109686" y="412164"/>
                    <a:pt x="110032" y="412739"/>
                    <a:pt x="110377" y="413429"/>
                  </a:cubicBezTo>
                  <a:cubicBezTo>
                    <a:pt x="110953" y="412854"/>
                    <a:pt x="111760" y="412394"/>
                    <a:pt x="112797" y="412279"/>
                  </a:cubicBezTo>
                  <a:lnTo>
                    <a:pt x="116139" y="412048"/>
                  </a:lnTo>
                  <a:cubicBezTo>
                    <a:pt x="118328" y="411818"/>
                    <a:pt x="119941" y="411013"/>
                    <a:pt x="120978" y="409632"/>
                  </a:cubicBezTo>
                  <a:cubicBezTo>
                    <a:pt x="122015" y="408251"/>
                    <a:pt x="122131" y="406640"/>
                    <a:pt x="121324" y="404799"/>
                  </a:cubicBezTo>
                  <a:lnTo>
                    <a:pt x="93900" y="335069"/>
                  </a:lnTo>
                  <a:cubicBezTo>
                    <a:pt x="93093" y="332997"/>
                    <a:pt x="94361" y="331156"/>
                    <a:pt x="96780" y="331041"/>
                  </a:cubicBezTo>
                  <a:lnTo>
                    <a:pt x="103694" y="330466"/>
                  </a:lnTo>
                  <a:cubicBezTo>
                    <a:pt x="105999" y="330236"/>
                    <a:pt x="108649" y="331732"/>
                    <a:pt x="109456" y="333803"/>
                  </a:cubicBezTo>
                  <a:lnTo>
                    <a:pt x="139530" y="410092"/>
                  </a:lnTo>
                  <a:cubicBezTo>
                    <a:pt x="140913" y="413774"/>
                    <a:pt x="140682" y="416996"/>
                    <a:pt x="138608" y="419873"/>
                  </a:cubicBezTo>
                  <a:cubicBezTo>
                    <a:pt x="136649" y="422750"/>
                    <a:pt x="133423" y="424361"/>
                    <a:pt x="129275" y="424706"/>
                  </a:cubicBezTo>
                  <a:lnTo>
                    <a:pt x="117982" y="425741"/>
                  </a:lnTo>
                  <a:cubicBezTo>
                    <a:pt x="116830" y="425741"/>
                    <a:pt x="115678" y="425511"/>
                    <a:pt x="114641" y="424821"/>
                  </a:cubicBezTo>
                  <a:cubicBezTo>
                    <a:pt x="118559" y="442656"/>
                    <a:pt x="111414" y="461412"/>
                    <a:pt x="95743" y="475220"/>
                  </a:cubicBezTo>
                  <a:cubicBezTo>
                    <a:pt x="110262" y="529072"/>
                    <a:pt x="109916" y="564858"/>
                    <a:pt x="108073" y="582693"/>
                  </a:cubicBezTo>
                  <a:lnTo>
                    <a:pt x="390844" y="571647"/>
                  </a:lnTo>
                  <a:cubicBezTo>
                    <a:pt x="390729" y="563017"/>
                    <a:pt x="390268" y="554041"/>
                    <a:pt x="389577" y="545181"/>
                  </a:cubicBezTo>
                  <a:cubicBezTo>
                    <a:pt x="376902" y="530913"/>
                    <a:pt x="378169" y="508014"/>
                    <a:pt x="383009" y="494667"/>
                  </a:cubicBezTo>
                  <a:cubicBezTo>
                    <a:pt x="366877" y="402728"/>
                    <a:pt x="331041" y="313436"/>
                    <a:pt x="320670" y="288927"/>
                  </a:cubicBezTo>
                  <a:close/>
                  <a:moveTo>
                    <a:pt x="263171" y="241404"/>
                  </a:moveTo>
                  <a:lnTo>
                    <a:pt x="292900" y="270861"/>
                  </a:lnTo>
                  <a:lnTo>
                    <a:pt x="310415" y="269365"/>
                  </a:lnTo>
                  <a:lnTo>
                    <a:pt x="338646" y="241404"/>
                  </a:lnTo>
                  <a:lnTo>
                    <a:pt x="360770" y="260045"/>
                  </a:lnTo>
                  <a:cubicBezTo>
                    <a:pt x="360770" y="260045"/>
                    <a:pt x="407552" y="282483"/>
                    <a:pt x="412738" y="285014"/>
                  </a:cubicBezTo>
                  <a:cubicBezTo>
                    <a:pt x="445117" y="300433"/>
                    <a:pt x="471504" y="335414"/>
                    <a:pt x="492821" y="387309"/>
                  </a:cubicBezTo>
                  <a:cubicBezTo>
                    <a:pt x="507571" y="423210"/>
                    <a:pt x="514715" y="455314"/>
                    <a:pt x="515061" y="456695"/>
                  </a:cubicBezTo>
                  <a:cubicBezTo>
                    <a:pt x="518402" y="471768"/>
                    <a:pt x="513332" y="487417"/>
                    <a:pt x="501809" y="497773"/>
                  </a:cubicBezTo>
                  <a:lnTo>
                    <a:pt x="445463" y="548058"/>
                  </a:lnTo>
                  <a:cubicBezTo>
                    <a:pt x="437281" y="555307"/>
                    <a:pt x="427026" y="558874"/>
                    <a:pt x="416886" y="558874"/>
                  </a:cubicBezTo>
                  <a:cubicBezTo>
                    <a:pt x="414927" y="558874"/>
                    <a:pt x="412853" y="558759"/>
                    <a:pt x="410779" y="558414"/>
                  </a:cubicBezTo>
                  <a:cubicBezTo>
                    <a:pt x="411124" y="566238"/>
                    <a:pt x="411355" y="573948"/>
                    <a:pt x="411240" y="581542"/>
                  </a:cubicBezTo>
                  <a:cubicBezTo>
                    <a:pt x="411240" y="586950"/>
                    <a:pt x="406861" y="591438"/>
                    <a:pt x="401445" y="591668"/>
                  </a:cubicBezTo>
                  <a:lnTo>
                    <a:pt x="96435" y="603405"/>
                  </a:lnTo>
                  <a:cubicBezTo>
                    <a:pt x="96319" y="603405"/>
                    <a:pt x="96204" y="603405"/>
                    <a:pt x="95974" y="603405"/>
                  </a:cubicBezTo>
                  <a:cubicBezTo>
                    <a:pt x="92863" y="603405"/>
                    <a:pt x="89982" y="602024"/>
                    <a:pt x="88023" y="599608"/>
                  </a:cubicBezTo>
                  <a:cubicBezTo>
                    <a:pt x="86064" y="597076"/>
                    <a:pt x="85373" y="593739"/>
                    <a:pt x="86179" y="590633"/>
                  </a:cubicBezTo>
                  <a:cubicBezTo>
                    <a:pt x="86295" y="590172"/>
                    <a:pt x="92171" y="566814"/>
                    <a:pt x="84797" y="521132"/>
                  </a:cubicBezTo>
                  <a:cubicBezTo>
                    <a:pt x="83299" y="511697"/>
                    <a:pt x="81109" y="500765"/>
                    <a:pt x="77998" y="488568"/>
                  </a:cubicBezTo>
                  <a:cubicBezTo>
                    <a:pt x="76385" y="489949"/>
                    <a:pt x="74541" y="491330"/>
                    <a:pt x="72582" y="492595"/>
                  </a:cubicBezTo>
                  <a:cubicBezTo>
                    <a:pt x="65553" y="497083"/>
                    <a:pt x="57603" y="499269"/>
                    <a:pt x="49767" y="499269"/>
                  </a:cubicBezTo>
                  <a:cubicBezTo>
                    <a:pt x="35594" y="499269"/>
                    <a:pt x="21651" y="492250"/>
                    <a:pt x="13585" y="479363"/>
                  </a:cubicBezTo>
                  <a:cubicBezTo>
                    <a:pt x="1025" y="459571"/>
                    <a:pt x="-818" y="423900"/>
                    <a:pt x="35594" y="388230"/>
                  </a:cubicBezTo>
                  <a:cubicBezTo>
                    <a:pt x="36977" y="386849"/>
                    <a:pt x="38475" y="385468"/>
                    <a:pt x="40203" y="383972"/>
                  </a:cubicBezTo>
                  <a:cubicBezTo>
                    <a:pt x="29602" y="361189"/>
                    <a:pt x="16927" y="336334"/>
                    <a:pt x="1371" y="309524"/>
                  </a:cubicBezTo>
                  <a:cubicBezTo>
                    <a:pt x="-357" y="306532"/>
                    <a:pt x="-473" y="302850"/>
                    <a:pt x="1141" y="299743"/>
                  </a:cubicBezTo>
                  <a:cubicBezTo>
                    <a:pt x="2754" y="296636"/>
                    <a:pt x="5865" y="294565"/>
                    <a:pt x="9322" y="294335"/>
                  </a:cubicBezTo>
                  <a:lnTo>
                    <a:pt x="201062" y="278456"/>
                  </a:lnTo>
                  <a:lnTo>
                    <a:pt x="241047" y="260045"/>
                  </a:lnTo>
                  <a:close/>
                  <a:moveTo>
                    <a:pt x="300977" y="0"/>
                  </a:moveTo>
                  <a:cubicBezTo>
                    <a:pt x="372419" y="0"/>
                    <a:pt x="401687" y="36819"/>
                    <a:pt x="401111" y="98375"/>
                  </a:cubicBezTo>
                  <a:cubicBezTo>
                    <a:pt x="400189" y="186969"/>
                    <a:pt x="357785" y="239781"/>
                    <a:pt x="300977" y="239781"/>
                  </a:cubicBezTo>
                  <a:cubicBezTo>
                    <a:pt x="244054" y="239781"/>
                    <a:pt x="201765" y="186969"/>
                    <a:pt x="200728" y="98375"/>
                  </a:cubicBezTo>
                  <a:cubicBezTo>
                    <a:pt x="200152" y="36819"/>
                    <a:pt x="229420" y="0"/>
                    <a:pt x="300977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1" name="组合 20"/>
          <p:cNvGrpSpPr/>
          <p:nvPr/>
        </p:nvGrpSpPr>
        <p:grpSpPr>
          <a:xfrm>
            <a:off x="7379344" y="2728228"/>
            <a:ext cx="700772" cy="700772"/>
            <a:chOff x="8208687" y="2435833"/>
            <a:chExt cx="700772" cy="700772"/>
          </a:xfrm>
        </p:grpSpPr>
        <p:sp>
          <p:nvSpPr>
            <p:cNvPr id="6" name="流程图: 联系 5"/>
            <p:cNvSpPr/>
            <p:nvPr/>
          </p:nvSpPr>
          <p:spPr>
            <a:xfrm flipH="1">
              <a:off x="8208687" y="2435833"/>
              <a:ext cx="700772" cy="70077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47625">
              <a:solidFill>
                <a:schemeClr val="bg1">
                  <a:lumMod val="85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9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20" name="professional-presenting-a-report_31632"/>
            <p:cNvSpPr>
              <a:spLocks noChangeAspect="1"/>
            </p:cNvSpPr>
            <p:nvPr/>
          </p:nvSpPr>
          <p:spPr bwMode="auto">
            <a:xfrm>
              <a:off x="8319454" y="2559779"/>
              <a:ext cx="479239" cy="452881"/>
            </a:xfrm>
            <a:custGeom>
              <a:avLst/>
              <a:gdLst>
                <a:gd name="connsiteX0" fmla="*/ 60731 w 601262"/>
                <a:gd name="connsiteY0" fmla="*/ 323331 h 568193"/>
                <a:gd name="connsiteX1" fmla="*/ 60731 w 601262"/>
                <a:gd name="connsiteY1" fmla="*/ 378099 h 568193"/>
                <a:gd name="connsiteX2" fmla="*/ 55619 w 601262"/>
                <a:gd name="connsiteY2" fmla="*/ 441458 h 568193"/>
                <a:gd name="connsiteX3" fmla="*/ 34904 w 601262"/>
                <a:gd name="connsiteY3" fmla="*/ 406020 h 568193"/>
                <a:gd name="connsiteX4" fmla="*/ 34904 w 601262"/>
                <a:gd name="connsiteY4" fmla="*/ 355816 h 568193"/>
                <a:gd name="connsiteX5" fmla="*/ 59924 w 601262"/>
                <a:gd name="connsiteY5" fmla="*/ 327895 h 568193"/>
                <a:gd name="connsiteX6" fmla="*/ 296871 w 601262"/>
                <a:gd name="connsiteY6" fmla="*/ 317968 h 568193"/>
                <a:gd name="connsiteX7" fmla="*/ 436676 w 601262"/>
                <a:gd name="connsiteY7" fmla="*/ 317968 h 568193"/>
                <a:gd name="connsiteX8" fmla="*/ 447430 w 601262"/>
                <a:gd name="connsiteY8" fmla="*/ 328969 h 568193"/>
                <a:gd name="connsiteX9" fmla="*/ 436676 w 601262"/>
                <a:gd name="connsiteY9" fmla="*/ 339702 h 568193"/>
                <a:gd name="connsiteX10" fmla="*/ 296871 w 601262"/>
                <a:gd name="connsiteY10" fmla="*/ 339702 h 568193"/>
                <a:gd name="connsiteX11" fmla="*/ 286117 w 601262"/>
                <a:gd name="connsiteY11" fmla="*/ 328969 h 568193"/>
                <a:gd name="connsiteX12" fmla="*/ 296871 w 601262"/>
                <a:gd name="connsiteY12" fmla="*/ 317968 h 568193"/>
                <a:gd name="connsiteX13" fmla="*/ 296872 w 601262"/>
                <a:gd name="connsiteY13" fmla="*/ 268784 h 568193"/>
                <a:gd name="connsiteX14" fmla="*/ 535622 w 601262"/>
                <a:gd name="connsiteY14" fmla="*/ 268784 h 568193"/>
                <a:gd name="connsiteX15" fmla="*/ 546645 w 601262"/>
                <a:gd name="connsiteY15" fmla="*/ 279545 h 568193"/>
                <a:gd name="connsiteX16" fmla="*/ 535622 w 601262"/>
                <a:gd name="connsiteY16" fmla="*/ 290306 h 568193"/>
                <a:gd name="connsiteX17" fmla="*/ 296872 w 601262"/>
                <a:gd name="connsiteY17" fmla="*/ 290306 h 568193"/>
                <a:gd name="connsiteX18" fmla="*/ 286117 w 601262"/>
                <a:gd name="connsiteY18" fmla="*/ 279545 h 568193"/>
                <a:gd name="connsiteX19" fmla="*/ 296872 w 601262"/>
                <a:gd name="connsiteY19" fmla="*/ 268784 h 568193"/>
                <a:gd name="connsiteX20" fmla="*/ 296872 w 601262"/>
                <a:gd name="connsiteY20" fmla="*/ 219388 h 568193"/>
                <a:gd name="connsiteX21" fmla="*/ 535622 w 601262"/>
                <a:gd name="connsiteY21" fmla="*/ 219388 h 568193"/>
                <a:gd name="connsiteX22" fmla="*/ 546645 w 601262"/>
                <a:gd name="connsiteY22" fmla="*/ 230389 h 568193"/>
                <a:gd name="connsiteX23" fmla="*/ 535622 w 601262"/>
                <a:gd name="connsiteY23" fmla="*/ 241122 h 568193"/>
                <a:gd name="connsiteX24" fmla="*/ 296872 w 601262"/>
                <a:gd name="connsiteY24" fmla="*/ 241122 h 568193"/>
                <a:gd name="connsiteX25" fmla="*/ 286117 w 601262"/>
                <a:gd name="connsiteY25" fmla="*/ 230389 h 568193"/>
                <a:gd name="connsiteX26" fmla="*/ 296872 w 601262"/>
                <a:gd name="connsiteY26" fmla="*/ 219388 h 568193"/>
                <a:gd name="connsiteX27" fmla="*/ 135266 w 601262"/>
                <a:gd name="connsiteY27" fmla="*/ 124619 h 568193"/>
                <a:gd name="connsiteX28" fmla="*/ 140375 w 601262"/>
                <a:gd name="connsiteY28" fmla="*/ 135091 h 568193"/>
                <a:gd name="connsiteX29" fmla="*/ 125854 w 601262"/>
                <a:gd name="connsiteY29" fmla="*/ 248669 h 568193"/>
                <a:gd name="connsiteX30" fmla="*/ 143333 w 601262"/>
                <a:gd name="connsiteY30" fmla="*/ 278742 h 568193"/>
                <a:gd name="connsiteX31" fmla="*/ 160542 w 601262"/>
                <a:gd name="connsiteY31" fmla="*/ 248669 h 568193"/>
                <a:gd name="connsiteX32" fmla="*/ 146022 w 601262"/>
                <a:gd name="connsiteY32" fmla="*/ 135091 h 568193"/>
                <a:gd name="connsiteX33" fmla="*/ 151131 w 601262"/>
                <a:gd name="connsiteY33" fmla="*/ 124888 h 568193"/>
                <a:gd name="connsiteX34" fmla="*/ 233684 w 601262"/>
                <a:gd name="connsiteY34" fmla="*/ 141804 h 568193"/>
                <a:gd name="connsiteX35" fmla="*/ 334253 w 601262"/>
                <a:gd name="connsiteY35" fmla="*/ 141804 h 568193"/>
                <a:gd name="connsiteX36" fmla="*/ 355765 w 601262"/>
                <a:gd name="connsiteY36" fmla="*/ 163553 h 568193"/>
                <a:gd name="connsiteX37" fmla="*/ 334253 w 601262"/>
                <a:gd name="connsiteY37" fmla="*/ 185033 h 568193"/>
                <a:gd name="connsiteX38" fmla="*/ 229919 w 601262"/>
                <a:gd name="connsiteY38" fmla="*/ 185033 h 568193"/>
                <a:gd name="connsiteX39" fmla="*/ 222659 w 601262"/>
                <a:gd name="connsiteY39" fmla="*/ 183691 h 568193"/>
                <a:gd name="connsiteX40" fmla="*/ 203836 w 601262"/>
                <a:gd name="connsiteY40" fmla="*/ 178052 h 568193"/>
                <a:gd name="connsiteX41" fmla="*/ 203836 w 601262"/>
                <a:gd name="connsiteY41" fmla="*/ 325731 h 568193"/>
                <a:gd name="connsiteX42" fmla="*/ 221045 w 601262"/>
                <a:gd name="connsiteY42" fmla="*/ 540268 h 568193"/>
                <a:gd name="connsiteX43" fmla="*/ 197382 w 601262"/>
                <a:gd name="connsiteY43" fmla="*/ 568193 h 568193"/>
                <a:gd name="connsiteX44" fmla="*/ 195231 w 601262"/>
                <a:gd name="connsiteY44" fmla="*/ 568193 h 568193"/>
                <a:gd name="connsiteX45" fmla="*/ 169416 w 601262"/>
                <a:gd name="connsiteY45" fmla="*/ 544296 h 568193"/>
                <a:gd name="connsiteX46" fmla="*/ 153820 w 601262"/>
                <a:gd name="connsiteY46" fmla="*/ 350702 h 568193"/>
                <a:gd name="connsiteX47" fmla="*/ 143064 w 601262"/>
                <a:gd name="connsiteY47" fmla="*/ 352850 h 568193"/>
                <a:gd name="connsiteX48" fmla="*/ 132577 w 601262"/>
                <a:gd name="connsiteY48" fmla="*/ 350702 h 568193"/>
                <a:gd name="connsiteX49" fmla="*/ 116980 w 601262"/>
                <a:gd name="connsiteY49" fmla="*/ 544296 h 568193"/>
                <a:gd name="connsiteX50" fmla="*/ 91166 w 601262"/>
                <a:gd name="connsiteY50" fmla="*/ 568193 h 568193"/>
                <a:gd name="connsiteX51" fmla="*/ 89015 w 601262"/>
                <a:gd name="connsiteY51" fmla="*/ 568193 h 568193"/>
                <a:gd name="connsiteX52" fmla="*/ 65082 w 601262"/>
                <a:gd name="connsiteY52" fmla="*/ 540268 h 568193"/>
                <a:gd name="connsiteX53" fmla="*/ 82561 w 601262"/>
                <a:gd name="connsiteY53" fmla="*/ 325731 h 568193"/>
                <a:gd name="connsiteX54" fmla="*/ 82561 w 601262"/>
                <a:gd name="connsiteY54" fmla="*/ 178052 h 568193"/>
                <a:gd name="connsiteX55" fmla="*/ 75032 w 601262"/>
                <a:gd name="connsiteY55" fmla="*/ 180200 h 568193"/>
                <a:gd name="connsiteX56" fmla="*/ 43032 w 601262"/>
                <a:gd name="connsiteY56" fmla="*/ 324120 h 568193"/>
                <a:gd name="connsiteX57" fmla="*/ 21789 w 601262"/>
                <a:gd name="connsiteY57" fmla="*/ 341036 h 568193"/>
                <a:gd name="connsiteX58" fmla="*/ 16949 w 601262"/>
                <a:gd name="connsiteY58" fmla="*/ 340499 h 568193"/>
                <a:gd name="connsiteX59" fmla="*/ 546 w 601262"/>
                <a:gd name="connsiteY59" fmla="*/ 314722 h 568193"/>
                <a:gd name="connsiteX60" fmla="*/ 35234 w 601262"/>
                <a:gd name="connsiteY60" fmla="*/ 158720 h 568193"/>
                <a:gd name="connsiteX61" fmla="*/ 36310 w 601262"/>
                <a:gd name="connsiteY61" fmla="*/ 156571 h 568193"/>
                <a:gd name="connsiteX62" fmla="*/ 37923 w 601262"/>
                <a:gd name="connsiteY62" fmla="*/ 152544 h 568193"/>
                <a:gd name="connsiteX63" fmla="*/ 40343 w 601262"/>
                <a:gd name="connsiteY63" fmla="*/ 149322 h 568193"/>
                <a:gd name="connsiteX64" fmla="*/ 43301 w 601262"/>
                <a:gd name="connsiteY64" fmla="*/ 146637 h 568193"/>
                <a:gd name="connsiteX65" fmla="*/ 47066 w 601262"/>
                <a:gd name="connsiteY65" fmla="*/ 144220 h 568193"/>
                <a:gd name="connsiteX66" fmla="*/ 48948 w 601262"/>
                <a:gd name="connsiteY66" fmla="*/ 143146 h 568193"/>
                <a:gd name="connsiteX67" fmla="*/ 135266 w 601262"/>
                <a:gd name="connsiteY67" fmla="*/ 124619 h 568193"/>
                <a:gd name="connsiteX68" fmla="*/ 212154 w 601262"/>
                <a:gd name="connsiteY68" fmla="*/ 76281 h 568193"/>
                <a:gd name="connsiteX69" fmla="*/ 560657 w 601262"/>
                <a:gd name="connsiteY69" fmla="*/ 76281 h 568193"/>
                <a:gd name="connsiteX70" fmla="*/ 601262 w 601262"/>
                <a:gd name="connsiteY70" fmla="*/ 116824 h 568193"/>
                <a:gd name="connsiteX71" fmla="*/ 601262 w 601262"/>
                <a:gd name="connsiteY71" fmla="*/ 405995 h 568193"/>
                <a:gd name="connsiteX72" fmla="*/ 560657 w 601262"/>
                <a:gd name="connsiteY72" fmla="*/ 446538 h 568193"/>
                <a:gd name="connsiteX73" fmla="*/ 230977 w 601262"/>
                <a:gd name="connsiteY73" fmla="*/ 446538 h 568193"/>
                <a:gd name="connsiteX74" fmla="*/ 229095 w 601262"/>
                <a:gd name="connsiteY74" fmla="*/ 420762 h 568193"/>
                <a:gd name="connsiteX75" fmla="*/ 560657 w 601262"/>
                <a:gd name="connsiteY75" fmla="*/ 420762 h 568193"/>
                <a:gd name="connsiteX76" fmla="*/ 575178 w 601262"/>
                <a:gd name="connsiteY76" fmla="*/ 405995 h 568193"/>
                <a:gd name="connsiteX77" fmla="*/ 575178 w 601262"/>
                <a:gd name="connsiteY77" fmla="*/ 116824 h 568193"/>
                <a:gd name="connsiteX78" fmla="*/ 560657 w 601262"/>
                <a:gd name="connsiteY78" fmla="*/ 102325 h 568193"/>
                <a:gd name="connsiteX79" fmla="*/ 200591 w 601262"/>
                <a:gd name="connsiteY79" fmla="*/ 102325 h 568193"/>
                <a:gd name="connsiteX80" fmla="*/ 212154 w 601262"/>
                <a:gd name="connsiteY80" fmla="*/ 76281 h 568193"/>
                <a:gd name="connsiteX81" fmla="*/ 74476 w 601262"/>
                <a:gd name="connsiteY81" fmla="*/ 76281 h 568193"/>
                <a:gd name="connsiteX82" fmla="*/ 85782 w 601262"/>
                <a:gd name="connsiteY82" fmla="*/ 102331 h 568193"/>
                <a:gd name="connsiteX83" fmla="*/ 75553 w 601262"/>
                <a:gd name="connsiteY83" fmla="*/ 102331 h 568193"/>
                <a:gd name="connsiteX84" fmla="*/ 60747 w 601262"/>
                <a:gd name="connsiteY84" fmla="*/ 116833 h 568193"/>
                <a:gd name="connsiteX85" fmla="*/ 60747 w 601262"/>
                <a:gd name="connsiteY85" fmla="*/ 121130 h 568193"/>
                <a:gd name="connsiteX86" fmla="*/ 42980 w 601262"/>
                <a:gd name="connsiteY86" fmla="*/ 126770 h 568193"/>
                <a:gd name="connsiteX87" fmla="*/ 38404 w 601262"/>
                <a:gd name="connsiteY87" fmla="*/ 129187 h 568193"/>
                <a:gd name="connsiteX88" fmla="*/ 34904 w 601262"/>
                <a:gd name="connsiteY88" fmla="*/ 131604 h 568193"/>
                <a:gd name="connsiteX89" fmla="*/ 34904 w 601262"/>
                <a:gd name="connsiteY89" fmla="*/ 116833 h 568193"/>
                <a:gd name="connsiteX90" fmla="*/ 74476 w 601262"/>
                <a:gd name="connsiteY90" fmla="*/ 76281 h 568193"/>
                <a:gd name="connsiteX91" fmla="*/ 143293 w 601262"/>
                <a:gd name="connsiteY91" fmla="*/ 0 h 568193"/>
                <a:gd name="connsiteX92" fmla="*/ 198123 w 601262"/>
                <a:gd name="connsiteY92" fmla="*/ 60016 h 568193"/>
                <a:gd name="connsiteX93" fmla="*/ 143293 w 601262"/>
                <a:gd name="connsiteY93" fmla="*/ 120032 h 568193"/>
                <a:gd name="connsiteX94" fmla="*/ 88463 w 601262"/>
                <a:gd name="connsiteY94" fmla="*/ 60016 h 568193"/>
                <a:gd name="connsiteX95" fmla="*/ 143293 w 601262"/>
                <a:gd name="connsiteY95" fmla="*/ 0 h 56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01262" h="568193">
                  <a:moveTo>
                    <a:pt x="60731" y="323331"/>
                  </a:moveTo>
                  <a:lnTo>
                    <a:pt x="60731" y="378099"/>
                  </a:lnTo>
                  <a:lnTo>
                    <a:pt x="55619" y="441458"/>
                  </a:lnTo>
                  <a:cubicBezTo>
                    <a:pt x="43244" y="434478"/>
                    <a:pt x="34904" y="421323"/>
                    <a:pt x="34904" y="406020"/>
                  </a:cubicBezTo>
                  <a:lnTo>
                    <a:pt x="34904" y="355816"/>
                  </a:lnTo>
                  <a:cubicBezTo>
                    <a:pt x="47010" y="351252"/>
                    <a:pt x="56965" y="341050"/>
                    <a:pt x="59924" y="327895"/>
                  </a:cubicBezTo>
                  <a:close/>
                  <a:moveTo>
                    <a:pt x="296871" y="317968"/>
                  </a:moveTo>
                  <a:lnTo>
                    <a:pt x="436676" y="317968"/>
                  </a:lnTo>
                  <a:cubicBezTo>
                    <a:pt x="442591" y="317968"/>
                    <a:pt x="447430" y="322798"/>
                    <a:pt x="447430" y="328969"/>
                  </a:cubicBezTo>
                  <a:cubicBezTo>
                    <a:pt x="447430" y="334872"/>
                    <a:pt x="442591" y="339702"/>
                    <a:pt x="436676" y="339702"/>
                  </a:cubicBezTo>
                  <a:lnTo>
                    <a:pt x="296871" y="339702"/>
                  </a:lnTo>
                  <a:cubicBezTo>
                    <a:pt x="290956" y="339702"/>
                    <a:pt x="286117" y="334872"/>
                    <a:pt x="286117" y="328969"/>
                  </a:cubicBezTo>
                  <a:cubicBezTo>
                    <a:pt x="286117" y="322798"/>
                    <a:pt x="290956" y="317968"/>
                    <a:pt x="296871" y="317968"/>
                  </a:cubicBezTo>
                  <a:close/>
                  <a:moveTo>
                    <a:pt x="296872" y="268784"/>
                  </a:moveTo>
                  <a:lnTo>
                    <a:pt x="535622" y="268784"/>
                  </a:lnTo>
                  <a:cubicBezTo>
                    <a:pt x="541805" y="268784"/>
                    <a:pt x="546645" y="273627"/>
                    <a:pt x="546645" y="279545"/>
                  </a:cubicBezTo>
                  <a:cubicBezTo>
                    <a:pt x="546645" y="285464"/>
                    <a:pt x="541805" y="290306"/>
                    <a:pt x="535622" y="290306"/>
                  </a:cubicBezTo>
                  <a:lnTo>
                    <a:pt x="296872" y="290306"/>
                  </a:lnTo>
                  <a:cubicBezTo>
                    <a:pt x="290957" y="290306"/>
                    <a:pt x="286117" y="285464"/>
                    <a:pt x="286117" y="279545"/>
                  </a:cubicBezTo>
                  <a:cubicBezTo>
                    <a:pt x="286117" y="273627"/>
                    <a:pt x="290957" y="268784"/>
                    <a:pt x="296872" y="268784"/>
                  </a:cubicBezTo>
                  <a:close/>
                  <a:moveTo>
                    <a:pt x="296872" y="219388"/>
                  </a:moveTo>
                  <a:lnTo>
                    <a:pt x="535622" y="219388"/>
                  </a:lnTo>
                  <a:cubicBezTo>
                    <a:pt x="541805" y="219388"/>
                    <a:pt x="546645" y="224218"/>
                    <a:pt x="546645" y="230389"/>
                  </a:cubicBezTo>
                  <a:cubicBezTo>
                    <a:pt x="546645" y="236292"/>
                    <a:pt x="541805" y="241122"/>
                    <a:pt x="535622" y="241122"/>
                  </a:cubicBezTo>
                  <a:lnTo>
                    <a:pt x="296872" y="241122"/>
                  </a:lnTo>
                  <a:cubicBezTo>
                    <a:pt x="290957" y="241122"/>
                    <a:pt x="286117" y="236292"/>
                    <a:pt x="286117" y="230389"/>
                  </a:cubicBezTo>
                  <a:cubicBezTo>
                    <a:pt x="286117" y="224218"/>
                    <a:pt x="290957" y="219388"/>
                    <a:pt x="296872" y="219388"/>
                  </a:cubicBezTo>
                  <a:close/>
                  <a:moveTo>
                    <a:pt x="135266" y="124619"/>
                  </a:moveTo>
                  <a:lnTo>
                    <a:pt x="140375" y="135091"/>
                  </a:lnTo>
                  <a:lnTo>
                    <a:pt x="125854" y="248669"/>
                  </a:lnTo>
                  <a:lnTo>
                    <a:pt x="143333" y="278742"/>
                  </a:lnTo>
                  <a:lnTo>
                    <a:pt x="160542" y="248669"/>
                  </a:lnTo>
                  <a:lnTo>
                    <a:pt x="146022" y="135091"/>
                  </a:lnTo>
                  <a:lnTo>
                    <a:pt x="151131" y="124888"/>
                  </a:lnTo>
                  <a:cubicBezTo>
                    <a:pt x="185281" y="126499"/>
                    <a:pt x="222121" y="137776"/>
                    <a:pt x="233684" y="141804"/>
                  </a:cubicBezTo>
                  <a:lnTo>
                    <a:pt x="334253" y="141804"/>
                  </a:lnTo>
                  <a:cubicBezTo>
                    <a:pt x="346085" y="141804"/>
                    <a:pt x="355765" y="151470"/>
                    <a:pt x="355765" y="163553"/>
                  </a:cubicBezTo>
                  <a:cubicBezTo>
                    <a:pt x="355765" y="175367"/>
                    <a:pt x="346085" y="185033"/>
                    <a:pt x="334253" y="185033"/>
                  </a:cubicBezTo>
                  <a:lnTo>
                    <a:pt x="229919" y="185033"/>
                  </a:lnTo>
                  <a:cubicBezTo>
                    <a:pt x="227499" y="185033"/>
                    <a:pt x="225079" y="184765"/>
                    <a:pt x="222659" y="183691"/>
                  </a:cubicBezTo>
                  <a:cubicBezTo>
                    <a:pt x="222390" y="183691"/>
                    <a:pt x="214861" y="181006"/>
                    <a:pt x="203836" y="178052"/>
                  </a:cubicBezTo>
                  <a:lnTo>
                    <a:pt x="203836" y="325731"/>
                  </a:lnTo>
                  <a:lnTo>
                    <a:pt x="221045" y="540268"/>
                  </a:lnTo>
                  <a:cubicBezTo>
                    <a:pt x="222390" y="554499"/>
                    <a:pt x="211634" y="567119"/>
                    <a:pt x="197382" y="568193"/>
                  </a:cubicBezTo>
                  <a:cubicBezTo>
                    <a:pt x="196575" y="568193"/>
                    <a:pt x="195769" y="568193"/>
                    <a:pt x="195231" y="568193"/>
                  </a:cubicBezTo>
                  <a:cubicBezTo>
                    <a:pt x="181786" y="568193"/>
                    <a:pt x="170492" y="557990"/>
                    <a:pt x="169416" y="544296"/>
                  </a:cubicBezTo>
                  <a:lnTo>
                    <a:pt x="153820" y="350702"/>
                  </a:lnTo>
                  <a:cubicBezTo>
                    <a:pt x="150593" y="352045"/>
                    <a:pt x="146828" y="352850"/>
                    <a:pt x="143064" y="352850"/>
                  </a:cubicBezTo>
                  <a:cubicBezTo>
                    <a:pt x="139568" y="352850"/>
                    <a:pt x="135804" y="352045"/>
                    <a:pt x="132577" y="350702"/>
                  </a:cubicBezTo>
                  <a:lnTo>
                    <a:pt x="116980" y="544296"/>
                  </a:lnTo>
                  <a:cubicBezTo>
                    <a:pt x="115905" y="557990"/>
                    <a:pt x="104611" y="568193"/>
                    <a:pt x="91166" y="568193"/>
                  </a:cubicBezTo>
                  <a:cubicBezTo>
                    <a:pt x="90359" y="568193"/>
                    <a:pt x="89821" y="568193"/>
                    <a:pt x="89015" y="568193"/>
                  </a:cubicBezTo>
                  <a:cubicBezTo>
                    <a:pt x="74763" y="567119"/>
                    <a:pt x="64007" y="554499"/>
                    <a:pt x="65082" y="540268"/>
                  </a:cubicBezTo>
                  <a:lnTo>
                    <a:pt x="82561" y="325731"/>
                  </a:lnTo>
                  <a:lnTo>
                    <a:pt x="82561" y="178052"/>
                  </a:lnTo>
                  <a:cubicBezTo>
                    <a:pt x="79603" y="178589"/>
                    <a:pt x="77183" y="179395"/>
                    <a:pt x="75032" y="180200"/>
                  </a:cubicBezTo>
                  <a:lnTo>
                    <a:pt x="43032" y="324120"/>
                  </a:lnTo>
                  <a:cubicBezTo>
                    <a:pt x="40612" y="334055"/>
                    <a:pt x="31739" y="341036"/>
                    <a:pt x="21789" y="341036"/>
                  </a:cubicBezTo>
                  <a:cubicBezTo>
                    <a:pt x="20176" y="341036"/>
                    <a:pt x="18562" y="340767"/>
                    <a:pt x="16949" y="340499"/>
                  </a:cubicBezTo>
                  <a:cubicBezTo>
                    <a:pt x="5386" y="337814"/>
                    <a:pt x="-2143" y="326268"/>
                    <a:pt x="546" y="314722"/>
                  </a:cubicBezTo>
                  <a:lnTo>
                    <a:pt x="35234" y="158720"/>
                  </a:lnTo>
                  <a:cubicBezTo>
                    <a:pt x="35503" y="157914"/>
                    <a:pt x="36041" y="157377"/>
                    <a:pt x="36310" y="156571"/>
                  </a:cubicBezTo>
                  <a:cubicBezTo>
                    <a:pt x="36579" y="155229"/>
                    <a:pt x="37386" y="153886"/>
                    <a:pt x="37923" y="152544"/>
                  </a:cubicBezTo>
                  <a:cubicBezTo>
                    <a:pt x="38730" y="151470"/>
                    <a:pt x="39537" y="150396"/>
                    <a:pt x="40343" y="149322"/>
                  </a:cubicBezTo>
                  <a:cubicBezTo>
                    <a:pt x="41419" y="148248"/>
                    <a:pt x="42226" y="147442"/>
                    <a:pt x="43301" y="146637"/>
                  </a:cubicBezTo>
                  <a:cubicBezTo>
                    <a:pt x="44377" y="145563"/>
                    <a:pt x="45721" y="144757"/>
                    <a:pt x="47066" y="144220"/>
                  </a:cubicBezTo>
                  <a:cubicBezTo>
                    <a:pt x="47873" y="143952"/>
                    <a:pt x="48410" y="143415"/>
                    <a:pt x="48948" y="143146"/>
                  </a:cubicBezTo>
                  <a:cubicBezTo>
                    <a:pt x="51100" y="142341"/>
                    <a:pt x="94930" y="126499"/>
                    <a:pt x="135266" y="124619"/>
                  </a:cubicBezTo>
                  <a:close/>
                  <a:moveTo>
                    <a:pt x="212154" y="76281"/>
                  </a:moveTo>
                  <a:lnTo>
                    <a:pt x="560657" y="76281"/>
                  </a:lnTo>
                  <a:cubicBezTo>
                    <a:pt x="582976" y="76281"/>
                    <a:pt x="601262" y="94270"/>
                    <a:pt x="601262" y="116824"/>
                  </a:cubicBezTo>
                  <a:lnTo>
                    <a:pt x="601262" y="405995"/>
                  </a:lnTo>
                  <a:cubicBezTo>
                    <a:pt x="601262" y="428549"/>
                    <a:pt x="582976" y="446538"/>
                    <a:pt x="560657" y="446538"/>
                  </a:cubicBezTo>
                  <a:lnTo>
                    <a:pt x="230977" y="446538"/>
                  </a:lnTo>
                  <a:lnTo>
                    <a:pt x="229095" y="420762"/>
                  </a:lnTo>
                  <a:lnTo>
                    <a:pt x="560657" y="420762"/>
                  </a:lnTo>
                  <a:cubicBezTo>
                    <a:pt x="568724" y="420762"/>
                    <a:pt x="575178" y="414050"/>
                    <a:pt x="575178" y="405995"/>
                  </a:cubicBezTo>
                  <a:lnTo>
                    <a:pt x="575178" y="116824"/>
                  </a:lnTo>
                  <a:cubicBezTo>
                    <a:pt x="575178" y="108769"/>
                    <a:pt x="568724" y="102325"/>
                    <a:pt x="560657" y="102325"/>
                  </a:cubicBezTo>
                  <a:lnTo>
                    <a:pt x="200591" y="102325"/>
                  </a:lnTo>
                  <a:cubicBezTo>
                    <a:pt x="205700" y="94270"/>
                    <a:pt x="209734" y="85410"/>
                    <a:pt x="212154" y="76281"/>
                  </a:cubicBezTo>
                  <a:close/>
                  <a:moveTo>
                    <a:pt x="74476" y="76281"/>
                  </a:moveTo>
                  <a:cubicBezTo>
                    <a:pt x="76899" y="85412"/>
                    <a:pt x="80667" y="94274"/>
                    <a:pt x="85782" y="102331"/>
                  </a:cubicBezTo>
                  <a:lnTo>
                    <a:pt x="75553" y="102331"/>
                  </a:lnTo>
                  <a:cubicBezTo>
                    <a:pt x="67477" y="102331"/>
                    <a:pt x="60747" y="108776"/>
                    <a:pt x="60747" y="116833"/>
                  </a:cubicBezTo>
                  <a:lnTo>
                    <a:pt x="60747" y="121130"/>
                  </a:lnTo>
                  <a:cubicBezTo>
                    <a:pt x="50517" y="124084"/>
                    <a:pt x="43787" y="126502"/>
                    <a:pt x="42980" y="126770"/>
                  </a:cubicBezTo>
                  <a:cubicBezTo>
                    <a:pt x="41096" y="127576"/>
                    <a:pt x="39480" y="128381"/>
                    <a:pt x="38404" y="129187"/>
                  </a:cubicBezTo>
                  <a:cubicBezTo>
                    <a:pt x="37058" y="129993"/>
                    <a:pt x="35981" y="130798"/>
                    <a:pt x="34904" y="131604"/>
                  </a:cubicBezTo>
                  <a:lnTo>
                    <a:pt x="34904" y="116833"/>
                  </a:lnTo>
                  <a:cubicBezTo>
                    <a:pt x="34904" y="94811"/>
                    <a:pt x="52402" y="76818"/>
                    <a:pt x="74476" y="76281"/>
                  </a:cubicBezTo>
                  <a:close/>
                  <a:moveTo>
                    <a:pt x="143293" y="0"/>
                  </a:moveTo>
                  <a:cubicBezTo>
                    <a:pt x="173575" y="0"/>
                    <a:pt x="198123" y="26870"/>
                    <a:pt x="198123" y="60016"/>
                  </a:cubicBezTo>
                  <a:cubicBezTo>
                    <a:pt x="198123" y="93162"/>
                    <a:pt x="173575" y="120032"/>
                    <a:pt x="143293" y="120032"/>
                  </a:cubicBezTo>
                  <a:cubicBezTo>
                    <a:pt x="113011" y="120032"/>
                    <a:pt x="88463" y="93162"/>
                    <a:pt x="88463" y="60016"/>
                  </a:cubicBezTo>
                  <a:cubicBezTo>
                    <a:pt x="88463" y="26870"/>
                    <a:pt x="113011" y="0"/>
                    <a:pt x="143293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7" name="ïṣľîḓè"/>
          <p:cNvGrpSpPr/>
          <p:nvPr/>
        </p:nvGrpSpPr>
        <p:grpSpPr>
          <a:xfrm>
            <a:off x="715629" y="2579341"/>
            <a:ext cx="3154621" cy="1445082"/>
            <a:chOff x="673100" y="1986737"/>
            <a:chExt cx="3154621" cy="1445082"/>
          </a:xfrm>
        </p:grpSpPr>
        <p:sp>
          <p:nvSpPr>
            <p:cNvPr id="28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978196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29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1986737"/>
              <a:ext cx="3110006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0" name="ïṣľîḓè"/>
          <p:cNvGrpSpPr/>
          <p:nvPr/>
        </p:nvGrpSpPr>
        <p:grpSpPr>
          <a:xfrm>
            <a:off x="666012" y="4571173"/>
            <a:ext cx="3154621" cy="1445082"/>
            <a:chOff x="673100" y="1986737"/>
            <a:chExt cx="3154621" cy="1445082"/>
          </a:xfrm>
        </p:grpSpPr>
        <p:sp>
          <p:nvSpPr>
            <p:cNvPr id="31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978196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2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1986737"/>
              <a:ext cx="3110006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3" name="ïṣľîḓè"/>
          <p:cNvGrpSpPr/>
          <p:nvPr/>
        </p:nvGrpSpPr>
        <p:grpSpPr>
          <a:xfrm>
            <a:off x="8200951" y="2579341"/>
            <a:ext cx="3154621" cy="1445082"/>
            <a:chOff x="673100" y="1986737"/>
            <a:chExt cx="3154621" cy="1445082"/>
          </a:xfrm>
        </p:grpSpPr>
        <p:sp>
          <p:nvSpPr>
            <p:cNvPr id="34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978196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5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1986737"/>
              <a:ext cx="3110006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6" name="ïṣľîḓè"/>
          <p:cNvGrpSpPr/>
          <p:nvPr/>
        </p:nvGrpSpPr>
        <p:grpSpPr>
          <a:xfrm>
            <a:off x="8254116" y="4571173"/>
            <a:ext cx="3154621" cy="1445082"/>
            <a:chOff x="673100" y="1986737"/>
            <a:chExt cx="3154621" cy="1445082"/>
          </a:xfrm>
        </p:grpSpPr>
        <p:sp>
          <p:nvSpPr>
            <p:cNvPr id="37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978196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8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1986737"/>
              <a:ext cx="3110006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584252" y="1205014"/>
            <a:ext cx="408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understanding of the position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6665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677076" y="674979"/>
            <a:ext cx="1311212" cy="1311212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20" name="流程图: 联系 19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1" name="流程图: 联系 20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1828800"/>
            <a:ext cx="12192000" cy="3009014"/>
          </a:xfrm>
          <a:prstGeom prst="rect">
            <a:avLst/>
          </a:prstGeom>
          <a:solidFill>
            <a:srgbClr val="31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14547" y="1063229"/>
            <a:ext cx="4190910" cy="4072298"/>
            <a:chOff x="4384067" y="625524"/>
            <a:chExt cx="4260203" cy="4139632"/>
          </a:xfrm>
        </p:grpSpPr>
        <p:sp>
          <p:nvSpPr>
            <p:cNvPr id="2" name="流程图: 联系 1"/>
            <p:cNvSpPr/>
            <p:nvPr/>
          </p:nvSpPr>
          <p:spPr>
            <a:xfrm flipH="1">
              <a:off x="4501139" y="625524"/>
              <a:ext cx="4143131" cy="407210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84067" y="813174"/>
              <a:ext cx="4026419" cy="3951982"/>
              <a:chOff x="4313348" y="355612"/>
              <a:chExt cx="4026419" cy="3951982"/>
            </a:xfrm>
          </p:grpSpPr>
          <p:sp>
            <p:nvSpPr>
              <p:cNvPr id="8" name="流程图: 联系 7"/>
              <p:cNvSpPr/>
              <p:nvPr/>
            </p:nvSpPr>
            <p:spPr>
              <a:xfrm>
                <a:off x="4313348" y="355612"/>
                <a:ext cx="4026419" cy="395198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1" t="28508" r="1870" b="7746"/>
              <a:stretch>
                <a:fillRect/>
              </a:stretch>
            </p:blipFill>
            <p:spPr>
              <a:xfrm>
                <a:off x="4773294" y="492623"/>
                <a:ext cx="3487476" cy="3487476"/>
              </a:xfrm>
              <a:custGeom>
                <a:avLst/>
                <a:gdLst>
                  <a:gd name="connsiteX0" fmla="*/ 1903228 w 3806456"/>
                  <a:gd name="connsiteY0" fmla="*/ 0 h 3806456"/>
                  <a:gd name="connsiteX1" fmla="*/ 3806456 w 3806456"/>
                  <a:gd name="connsiteY1" fmla="*/ 1903228 h 3806456"/>
                  <a:gd name="connsiteX2" fmla="*/ 1903228 w 3806456"/>
                  <a:gd name="connsiteY2" fmla="*/ 3806456 h 3806456"/>
                  <a:gd name="connsiteX3" fmla="*/ 0 w 3806456"/>
                  <a:gd name="connsiteY3" fmla="*/ 1903228 h 3806456"/>
                  <a:gd name="connsiteX4" fmla="*/ 1903228 w 3806456"/>
                  <a:gd name="connsiteY4" fmla="*/ 0 h 380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6456" h="3806456">
                    <a:moveTo>
                      <a:pt x="1903228" y="0"/>
                    </a:moveTo>
                    <a:cubicBezTo>
                      <a:pt x="2954352" y="0"/>
                      <a:pt x="3806456" y="852104"/>
                      <a:pt x="3806456" y="1903228"/>
                    </a:cubicBezTo>
                    <a:cubicBezTo>
                      <a:pt x="3806456" y="2954352"/>
                      <a:pt x="2954352" y="3806456"/>
                      <a:pt x="1903228" y="3806456"/>
                    </a:cubicBezTo>
                    <a:cubicBezTo>
                      <a:pt x="852104" y="3806456"/>
                      <a:pt x="0" y="2954352"/>
                      <a:pt x="0" y="1903228"/>
                    </a:cubicBezTo>
                    <a:cubicBezTo>
                      <a:pt x="0" y="852104"/>
                      <a:pt x="852104" y="0"/>
                      <a:pt x="1903228" y="0"/>
                    </a:cubicBezTo>
                    <a:close/>
                  </a:path>
                </a:pathLst>
              </a:custGeom>
            </p:spPr>
          </p:pic>
        </p:grpSp>
      </p:grpSp>
      <p:grpSp>
        <p:nvGrpSpPr>
          <p:cNvPr id="13" name="组合 12"/>
          <p:cNvGrpSpPr/>
          <p:nvPr/>
        </p:nvGrpSpPr>
        <p:grpSpPr>
          <a:xfrm flipH="1">
            <a:off x="4077653" y="1555640"/>
            <a:ext cx="598968" cy="598968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14" name="流程图: 联系 13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流程图: 联系 14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4572135" y="2571117"/>
            <a:ext cx="552758" cy="552758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17" name="流程图: 联系 16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8" name="流程图: 联系 17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5213635" y="1649630"/>
            <a:ext cx="1006412" cy="1006412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23" name="流程图: 联系 22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4" name="流程图: 联系 23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48911" y="2576293"/>
            <a:ext cx="1903372" cy="1903372"/>
            <a:chOff x="5948911" y="2576293"/>
            <a:chExt cx="1903372" cy="1903372"/>
          </a:xfrm>
        </p:grpSpPr>
        <p:grpSp>
          <p:nvGrpSpPr>
            <p:cNvPr id="25" name="组合 24"/>
            <p:cNvGrpSpPr/>
            <p:nvPr/>
          </p:nvGrpSpPr>
          <p:grpSpPr>
            <a:xfrm rot="924177" flipH="1">
              <a:off x="5948911" y="2576293"/>
              <a:ext cx="1903372" cy="1903372"/>
              <a:chOff x="7026349" y="1928038"/>
              <a:chExt cx="2597888" cy="2597888"/>
            </a:xfrm>
            <a:effectLst>
              <a:outerShdw blurRad="304800" dist="114300" dir="18900000" algn="bl" rotWithShape="0">
                <a:prstClr val="black">
                  <a:alpha val="33000"/>
                </a:prstClr>
              </a:outerShdw>
            </a:effectLst>
          </p:grpSpPr>
          <p:sp>
            <p:nvSpPr>
              <p:cNvPr id="26" name="流程图: 联系 25"/>
              <p:cNvSpPr/>
              <p:nvPr/>
            </p:nvSpPr>
            <p:spPr>
              <a:xfrm>
                <a:off x="7026349" y="1928038"/>
                <a:ext cx="2597888" cy="2597888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outerShdw blurRad="2159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流程图: 联系 26"/>
              <p:cNvSpPr/>
              <p:nvPr/>
            </p:nvSpPr>
            <p:spPr>
              <a:xfrm rot="8643617">
                <a:off x="7198242" y="2099931"/>
                <a:ext cx="2254102" cy="2254102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264416" y="2989370"/>
              <a:ext cx="12723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3177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PART03</a:t>
              </a:r>
              <a:endParaRPr lang="zh-CN" altLang="en-US" sz="3200" dirty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031126" y="3136612"/>
            <a:ext cx="2083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045301" y="3693050"/>
            <a:ext cx="239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Briefly describe your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41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4265" y="520998"/>
            <a:ext cx="1499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486935" y="946299"/>
            <a:ext cx="684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574473" y="946299"/>
            <a:ext cx="684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3411279"/>
            <a:ext cx="12192000" cy="1772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4150234" y="2426528"/>
            <a:ext cx="1027816" cy="1002472"/>
            <a:chOff x="4150234" y="2426528"/>
            <a:chExt cx="1027816" cy="1002472"/>
          </a:xfrm>
        </p:grpSpPr>
        <p:sp>
          <p:nvSpPr>
            <p:cNvPr id="11" name="流程图: 联系 10"/>
            <p:cNvSpPr/>
            <p:nvPr/>
          </p:nvSpPr>
          <p:spPr>
            <a:xfrm flipH="1">
              <a:off x="4150234" y="2426528"/>
              <a:ext cx="1027816" cy="100247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0" name="man-talking-by-mic-on-a-presentation_46131"/>
            <p:cNvSpPr>
              <a:spLocks noChangeAspect="1"/>
            </p:cNvSpPr>
            <p:nvPr/>
          </p:nvSpPr>
          <p:spPr bwMode="auto">
            <a:xfrm>
              <a:off x="4359300" y="2637005"/>
              <a:ext cx="609685" cy="581518"/>
            </a:xfrm>
            <a:custGeom>
              <a:avLst/>
              <a:gdLst>
                <a:gd name="connsiteX0" fmla="*/ 0 w 574179"/>
                <a:gd name="connsiteY0" fmla="*/ 451358 h 547653"/>
                <a:gd name="connsiteX1" fmla="*/ 574179 w 574179"/>
                <a:gd name="connsiteY1" fmla="*/ 451358 h 547653"/>
                <a:gd name="connsiteX2" fmla="*/ 574179 w 574179"/>
                <a:gd name="connsiteY2" fmla="*/ 475432 h 547653"/>
                <a:gd name="connsiteX3" fmla="*/ 531137 w 574179"/>
                <a:gd name="connsiteY3" fmla="*/ 547653 h 547653"/>
                <a:gd name="connsiteX4" fmla="*/ 42181 w 574179"/>
                <a:gd name="connsiteY4" fmla="*/ 547653 h 547653"/>
                <a:gd name="connsiteX5" fmla="*/ 0 w 574179"/>
                <a:gd name="connsiteY5" fmla="*/ 475432 h 547653"/>
                <a:gd name="connsiteX6" fmla="*/ 392503 w 574179"/>
                <a:gd name="connsiteY6" fmla="*/ 318175 h 547653"/>
                <a:gd name="connsiteX7" fmla="*/ 416711 w 574179"/>
                <a:gd name="connsiteY7" fmla="*/ 337076 h 547653"/>
                <a:gd name="connsiteX8" fmla="*/ 419305 w 574179"/>
                <a:gd name="connsiteY8" fmla="*/ 345668 h 547653"/>
                <a:gd name="connsiteX9" fmla="*/ 395097 w 574179"/>
                <a:gd name="connsiteY9" fmla="*/ 343091 h 547653"/>
                <a:gd name="connsiteX10" fmla="*/ 298695 w 574179"/>
                <a:gd name="connsiteY10" fmla="*/ 263188 h 547653"/>
                <a:gd name="connsiteX11" fmla="*/ 320244 w 574179"/>
                <a:gd name="connsiteY11" fmla="*/ 272640 h 547653"/>
                <a:gd name="connsiteX12" fmla="*/ 330588 w 574179"/>
                <a:gd name="connsiteY12" fmla="*/ 270062 h 547653"/>
                <a:gd name="connsiteX13" fmla="*/ 377997 w 574179"/>
                <a:gd name="connsiteY13" fmla="*/ 307013 h 547653"/>
                <a:gd name="connsiteX14" fmla="*/ 377997 w 574179"/>
                <a:gd name="connsiteY14" fmla="*/ 341385 h 547653"/>
                <a:gd name="connsiteX15" fmla="*/ 308177 w 574179"/>
                <a:gd name="connsiteY15" fmla="*/ 338807 h 547653"/>
                <a:gd name="connsiteX16" fmla="*/ 320247 w 574179"/>
                <a:gd name="connsiteY16" fmla="*/ 224505 h 547653"/>
                <a:gd name="connsiteX17" fmla="*/ 336603 w 574179"/>
                <a:gd name="connsiteY17" fmla="*/ 241694 h 547653"/>
                <a:gd name="connsiteX18" fmla="*/ 335742 w 574179"/>
                <a:gd name="connsiteY18" fmla="*/ 246851 h 547653"/>
                <a:gd name="connsiteX19" fmla="*/ 433876 w 574179"/>
                <a:gd name="connsiteY19" fmla="*/ 324202 h 547653"/>
                <a:gd name="connsiteX20" fmla="*/ 435597 w 574179"/>
                <a:gd name="connsiteY20" fmla="*/ 325921 h 547653"/>
                <a:gd name="connsiteX21" fmla="*/ 446788 w 574179"/>
                <a:gd name="connsiteY21" fmla="*/ 364597 h 547653"/>
                <a:gd name="connsiteX22" fmla="*/ 499298 w 574179"/>
                <a:gd name="connsiteY22" fmla="*/ 380926 h 547653"/>
                <a:gd name="connsiteX23" fmla="*/ 499298 w 574179"/>
                <a:gd name="connsiteY23" fmla="*/ 438510 h 547653"/>
                <a:gd name="connsiteX24" fmla="*/ 74052 w 574179"/>
                <a:gd name="connsiteY24" fmla="*/ 438510 h 547653"/>
                <a:gd name="connsiteX25" fmla="*/ 74052 w 574179"/>
                <a:gd name="connsiteY25" fmla="*/ 380926 h 547653"/>
                <a:gd name="connsiteX26" fmla="*/ 286675 w 574179"/>
                <a:gd name="connsiteY26" fmla="*/ 352564 h 547653"/>
                <a:gd name="connsiteX27" fmla="*/ 439040 w 574179"/>
                <a:gd name="connsiteY27" fmla="*/ 362878 h 547653"/>
                <a:gd name="connsiteX28" fmla="*/ 428711 w 574179"/>
                <a:gd name="connsiteY28" fmla="*/ 329359 h 547653"/>
                <a:gd name="connsiteX29" fmla="*/ 332299 w 574179"/>
                <a:gd name="connsiteY29" fmla="*/ 252867 h 547653"/>
                <a:gd name="connsiteX30" fmla="*/ 320247 w 574179"/>
                <a:gd name="connsiteY30" fmla="*/ 258024 h 547653"/>
                <a:gd name="connsiteX31" fmla="*/ 303031 w 574179"/>
                <a:gd name="connsiteY31" fmla="*/ 241694 h 547653"/>
                <a:gd name="connsiteX32" fmla="*/ 320247 w 574179"/>
                <a:gd name="connsiteY32" fmla="*/ 224505 h 547653"/>
                <a:gd name="connsiteX33" fmla="*/ 299567 w 574179"/>
                <a:gd name="connsiteY33" fmla="*/ 186650 h 547653"/>
                <a:gd name="connsiteX34" fmla="*/ 427837 w 574179"/>
                <a:gd name="connsiteY34" fmla="*/ 215021 h 547653"/>
                <a:gd name="connsiteX35" fmla="*/ 433002 w 574179"/>
                <a:gd name="connsiteY35" fmla="*/ 217600 h 547653"/>
                <a:gd name="connsiteX36" fmla="*/ 438168 w 574179"/>
                <a:gd name="connsiteY36" fmla="*/ 220179 h 547653"/>
                <a:gd name="connsiteX37" fmla="*/ 442472 w 574179"/>
                <a:gd name="connsiteY37" fmla="*/ 225337 h 547653"/>
                <a:gd name="connsiteX38" fmla="*/ 445915 w 574179"/>
                <a:gd name="connsiteY38" fmla="*/ 230496 h 547653"/>
                <a:gd name="connsiteX39" fmla="*/ 447637 w 574179"/>
                <a:gd name="connsiteY39" fmla="*/ 237374 h 547653"/>
                <a:gd name="connsiteX40" fmla="*/ 449359 w 574179"/>
                <a:gd name="connsiteY40" fmla="*/ 241672 h 547653"/>
                <a:gd name="connsiteX41" fmla="*/ 462272 w 574179"/>
                <a:gd name="connsiteY41" fmla="*/ 352576 h 547653"/>
                <a:gd name="connsiteX42" fmla="*/ 457968 w 574179"/>
                <a:gd name="connsiteY42" fmla="*/ 351716 h 547653"/>
                <a:gd name="connsiteX43" fmla="*/ 448498 w 574179"/>
                <a:gd name="connsiteY43" fmla="*/ 321626 h 547653"/>
                <a:gd name="connsiteX44" fmla="*/ 446776 w 574179"/>
                <a:gd name="connsiteY44" fmla="*/ 315608 h 547653"/>
                <a:gd name="connsiteX45" fmla="*/ 351219 w 574179"/>
                <a:gd name="connsiteY45" fmla="*/ 240812 h 547653"/>
                <a:gd name="connsiteX46" fmla="*/ 320228 w 574179"/>
                <a:gd name="connsiteY46" fmla="*/ 210722 h 547653"/>
                <a:gd name="connsiteX47" fmla="*/ 293541 w 574179"/>
                <a:gd name="connsiteY47" fmla="*/ 226197 h 547653"/>
                <a:gd name="connsiteX48" fmla="*/ 290958 w 574179"/>
                <a:gd name="connsiteY48" fmla="*/ 203844 h 547653"/>
                <a:gd name="connsiteX49" fmla="*/ 274612 w 574179"/>
                <a:gd name="connsiteY49" fmla="*/ 186650 h 547653"/>
                <a:gd name="connsiteX50" fmla="*/ 282360 w 574179"/>
                <a:gd name="connsiteY50" fmla="*/ 203844 h 547653"/>
                <a:gd name="connsiteX51" fmla="*/ 283221 w 574179"/>
                <a:gd name="connsiteY51" fmla="*/ 203844 h 547653"/>
                <a:gd name="connsiteX52" fmla="*/ 265143 w 574179"/>
                <a:gd name="connsiteY52" fmla="*/ 338820 h 547653"/>
                <a:gd name="connsiteX53" fmla="*/ 195412 w 574179"/>
                <a:gd name="connsiteY53" fmla="*/ 341400 h 547653"/>
                <a:gd name="connsiteX54" fmla="*/ 195412 w 574179"/>
                <a:gd name="connsiteY54" fmla="*/ 266604 h 547653"/>
                <a:gd name="connsiteX55" fmla="*/ 186803 w 574179"/>
                <a:gd name="connsiteY55" fmla="*/ 269183 h 547653"/>
                <a:gd name="connsiteX56" fmla="*/ 178194 w 574179"/>
                <a:gd name="connsiteY56" fmla="*/ 343119 h 547653"/>
                <a:gd name="connsiteX57" fmla="*/ 111907 w 574179"/>
                <a:gd name="connsiteY57" fmla="*/ 352576 h 547653"/>
                <a:gd name="connsiteX58" fmla="*/ 124820 w 574179"/>
                <a:gd name="connsiteY58" fmla="*/ 241672 h 547653"/>
                <a:gd name="connsiteX59" fmla="*/ 125681 w 574179"/>
                <a:gd name="connsiteY59" fmla="*/ 237373 h 547653"/>
                <a:gd name="connsiteX60" fmla="*/ 128264 w 574179"/>
                <a:gd name="connsiteY60" fmla="*/ 230496 h 547653"/>
                <a:gd name="connsiteX61" fmla="*/ 131707 w 574179"/>
                <a:gd name="connsiteY61" fmla="*/ 226197 h 547653"/>
                <a:gd name="connsiteX62" fmla="*/ 136011 w 574179"/>
                <a:gd name="connsiteY62" fmla="*/ 220179 h 547653"/>
                <a:gd name="connsiteX63" fmla="*/ 141177 w 574179"/>
                <a:gd name="connsiteY63" fmla="*/ 217600 h 547653"/>
                <a:gd name="connsiteX64" fmla="*/ 145481 w 574179"/>
                <a:gd name="connsiteY64" fmla="*/ 215021 h 547653"/>
                <a:gd name="connsiteX65" fmla="*/ 274612 w 574179"/>
                <a:gd name="connsiteY65" fmla="*/ 186650 h 547653"/>
                <a:gd name="connsiteX66" fmla="*/ 287089 w 574179"/>
                <a:gd name="connsiteY66" fmla="*/ 0 h 547653"/>
                <a:gd name="connsiteX67" fmla="*/ 369292 w 574179"/>
                <a:gd name="connsiteY67" fmla="*/ 89871 h 547653"/>
                <a:gd name="connsiteX68" fmla="*/ 287089 w 574179"/>
                <a:gd name="connsiteY68" fmla="*/ 179742 h 547653"/>
                <a:gd name="connsiteX69" fmla="*/ 204886 w 574179"/>
                <a:gd name="connsiteY69" fmla="*/ 89871 h 547653"/>
                <a:gd name="connsiteX70" fmla="*/ 287089 w 574179"/>
                <a:gd name="connsiteY70" fmla="*/ 0 h 54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74179" h="547653">
                  <a:moveTo>
                    <a:pt x="0" y="451358"/>
                  </a:moveTo>
                  <a:lnTo>
                    <a:pt x="574179" y="451358"/>
                  </a:lnTo>
                  <a:lnTo>
                    <a:pt x="574179" y="475432"/>
                  </a:lnTo>
                  <a:lnTo>
                    <a:pt x="531137" y="547653"/>
                  </a:lnTo>
                  <a:lnTo>
                    <a:pt x="42181" y="547653"/>
                  </a:lnTo>
                  <a:lnTo>
                    <a:pt x="0" y="475432"/>
                  </a:lnTo>
                  <a:close/>
                  <a:moveTo>
                    <a:pt x="392503" y="318175"/>
                  </a:moveTo>
                  <a:lnTo>
                    <a:pt x="416711" y="337076"/>
                  </a:lnTo>
                  <a:lnTo>
                    <a:pt x="419305" y="345668"/>
                  </a:lnTo>
                  <a:cubicBezTo>
                    <a:pt x="411524" y="344809"/>
                    <a:pt x="403743" y="343950"/>
                    <a:pt x="395097" y="343091"/>
                  </a:cubicBezTo>
                  <a:close/>
                  <a:moveTo>
                    <a:pt x="298695" y="263188"/>
                  </a:moveTo>
                  <a:cubicBezTo>
                    <a:pt x="304729" y="269203"/>
                    <a:pt x="311625" y="272640"/>
                    <a:pt x="320244" y="272640"/>
                  </a:cubicBezTo>
                  <a:cubicBezTo>
                    <a:pt x="323692" y="272640"/>
                    <a:pt x="327140" y="271781"/>
                    <a:pt x="330588" y="270062"/>
                  </a:cubicBezTo>
                  <a:lnTo>
                    <a:pt x="377997" y="307013"/>
                  </a:lnTo>
                  <a:lnTo>
                    <a:pt x="377997" y="341385"/>
                  </a:lnTo>
                  <a:cubicBezTo>
                    <a:pt x="356448" y="339666"/>
                    <a:pt x="333174" y="338807"/>
                    <a:pt x="308177" y="338807"/>
                  </a:cubicBezTo>
                  <a:close/>
                  <a:moveTo>
                    <a:pt x="320247" y="224505"/>
                  </a:moveTo>
                  <a:cubicBezTo>
                    <a:pt x="329716" y="224505"/>
                    <a:pt x="336603" y="232240"/>
                    <a:pt x="336603" y="241694"/>
                  </a:cubicBezTo>
                  <a:cubicBezTo>
                    <a:pt x="336603" y="243413"/>
                    <a:pt x="336603" y="245132"/>
                    <a:pt x="335742" y="246851"/>
                  </a:cubicBezTo>
                  <a:lnTo>
                    <a:pt x="433876" y="324202"/>
                  </a:lnTo>
                  <a:cubicBezTo>
                    <a:pt x="434736" y="325062"/>
                    <a:pt x="434736" y="325062"/>
                    <a:pt x="435597" y="325921"/>
                  </a:cubicBezTo>
                  <a:lnTo>
                    <a:pt x="446788" y="364597"/>
                  </a:lnTo>
                  <a:cubicBezTo>
                    <a:pt x="488107" y="372332"/>
                    <a:pt x="499298" y="380926"/>
                    <a:pt x="499298" y="380926"/>
                  </a:cubicBezTo>
                  <a:lnTo>
                    <a:pt x="499298" y="438510"/>
                  </a:lnTo>
                  <a:lnTo>
                    <a:pt x="74052" y="438510"/>
                  </a:lnTo>
                  <a:lnTo>
                    <a:pt x="74052" y="380926"/>
                  </a:lnTo>
                  <a:cubicBezTo>
                    <a:pt x="74052" y="380926"/>
                    <a:pt x="109346" y="352564"/>
                    <a:pt x="286675" y="352564"/>
                  </a:cubicBezTo>
                  <a:cubicBezTo>
                    <a:pt x="358984" y="352564"/>
                    <a:pt x="406329" y="357721"/>
                    <a:pt x="439040" y="362878"/>
                  </a:cubicBezTo>
                  <a:lnTo>
                    <a:pt x="428711" y="329359"/>
                  </a:lnTo>
                  <a:lnTo>
                    <a:pt x="332299" y="252867"/>
                  </a:lnTo>
                  <a:cubicBezTo>
                    <a:pt x="328855" y="256305"/>
                    <a:pt x="324551" y="258024"/>
                    <a:pt x="320247" y="258024"/>
                  </a:cubicBezTo>
                  <a:cubicBezTo>
                    <a:pt x="310778" y="258024"/>
                    <a:pt x="303031" y="250289"/>
                    <a:pt x="303031" y="241694"/>
                  </a:cubicBezTo>
                  <a:cubicBezTo>
                    <a:pt x="303031" y="232240"/>
                    <a:pt x="310778" y="224505"/>
                    <a:pt x="320247" y="224505"/>
                  </a:cubicBezTo>
                  <a:close/>
                  <a:moveTo>
                    <a:pt x="299567" y="186650"/>
                  </a:moveTo>
                  <a:cubicBezTo>
                    <a:pt x="359828" y="190089"/>
                    <a:pt x="425254" y="213301"/>
                    <a:pt x="427837" y="215021"/>
                  </a:cubicBezTo>
                  <a:cubicBezTo>
                    <a:pt x="430420" y="215021"/>
                    <a:pt x="431281" y="216740"/>
                    <a:pt x="433002" y="217600"/>
                  </a:cubicBezTo>
                  <a:cubicBezTo>
                    <a:pt x="434724" y="218460"/>
                    <a:pt x="436446" y="219319"/>
                    <a:pt x="438168" y="220179"/>
                  </a:cubicBezTo>
                  <a:cubicBezTo>
                    <a:pt x="439889" y="221899"/>
                    <a:pt x="440750" y="223618"/>
                    <a:pt x="442472" y="225337"/>
                  </a:cubicBezTo>
                  <a:cubicBezTo>
                    <a:pt x="443333" y="227057"/>
                    <a:pt x="445055" y="228776"/>
                    <a:pt x="445915" y="230496"/>
                  </a:cubicBezTo>
                  <a:cubicBezTo>
                    <a:pt x="446776" y="232215"/>
                    <a:pt x="447637" y="234794"/>
                    <a:pt x="447637" y="237374"/>
                  </a:cubicBezTo>
                  <a:cubicBezTo>
                    <a:pt x="448498" y="238233"/>
                    <a:pt x="449359" y="239953"/>
                    <a:pt x="449359" y="241672"/>
                  </a:cubicBezTo>
                  <a:lnTo>
                    <a:pt x="462272" y="352576"/>
                  </a:lnTo>
                  <a:cubicBezTo>
                    <a:pt x="460550" y="352576"/>
                    <a:pt x="459689" y="352576"/>
                    <a:pt x="457968" y="351716"/>
                  </a:cubicBezTo>
                  <a:lnTo>
                    <a:pt x="448498" y="321626"/>
                  </a:lnTo>
                  <a:lnTo>
                    <a:pt x="446776" y="315608"/>
                  </a:lnTo>
                  <a:lnTo>
                    <a:pt x="351219" y="240812"/>
                  </a:lnTo>
                  <a:cubicBezTo>
                    <a:pt x="351219" y="224478"/>
                    <a:pt x="337445" y="210722"/>
                    <a:pt x="320228" y="210722"/>
                  </a:cubicBezTo>
                  <a:cubicBezTo>
                    <a:pt x="309036" y="210722"/>
                    <a:pt x="299567" y="216740"/>
                    <a:pt x="293541" y="226197"/>
                  </a:cubicBezTo>
                  <a:lnTo>
                    <a:pt x="290958" y="203844"/>
                  </a:lnTo>
                  <a:close/>
                  <a:moveTo>
                    <a:pt x="274612" y="186650"/>
                  </a:moveTo>
                  <a:lnTo>
                    <a:pt x="282360" y="203844"/>
                  </a:lnTo>
                  <a:lnTo>
                    <a:pt x="283221" y="203844"/>
                  </a:lnTo>
                  <a:lnTo>
                    <a:pt x="265143" y="338820"/>
                  </a:lnTo>
                  <a:cubicBezTo>
                    <a:pt x="239316" y="338820"/>
                    <a:pt x="216073" y="340540"/>
                    <a:pt x="195412" y="341400"/>
                  </a:cubicBezTo>
                  <a:lnTo>
                    <a:pt x="195412" y="266604"/>
                  </a:lnTo>
                  <a:cubicBezTo>
                    <a:pt x="192829" y="268323"/>
                    <a:pt x="189386" y="269183"/>
                    <a:pt x="186803" y="269183"/>
                  </a:cubicBezTo>
                  <a:lnTo>
                    <a:pt x="178194" y="343119"/>
                  </a:lnTo>
                  <a:cubicBezTo>
                    <a:pt x="149785" y="345698"/>
                    <a:pt x="128264" y="349137"/>
                    <a:pt x="111907" y="352576"/>
                  </a:cubicBezTo>
                  <a:lnTo>
                    <a:pt x="124820" y="241672"/>
                  </a:lnTo>
                  <a:cubicBezTo>
                    <a:pt x="124820" y="239953"/>
                    <a:pt x="125681" y="239093"/>
                    <a:pt x="125681" y="237373"/>
                  </a:cubicBezTo>
                  <a:cubicBezTo>
                    <a:pt x="126542" y="234794"/>
                    <a:pt x="126542" y="232215"/>
                    <a:pt x="128264" y="230496"/>
                  </a:cubicBezTo>
                  <a:cubicBezTo>
                    <a:pt x="129124" y="228776"/>
                    <a:pt x="129985" y="227057"/>
                    <a:pt x="131707" y="226197"/>
                  </a:cubicBezTo>
                  <a:cubicBezTo>
                    <a:pt x="132568" y="223618"/>
                    <a:pt x="134290" y="221899"/>
                    <a:pt x="136011" y="220179"/>
                  </a:cubicBezTo>
                  <a:cubicBezTo>
                    <a:pt x="137733" y="219319"/>
                    <a:pt x="139455" y="218460"/>
                    <a:pt x="141177" y="217600"/>
                  </a:cubicBezTo>
                  <a:cubicBezTo>
                    <a:pt x="142898" y="216740"/>
                    <a:pt x="143759" y="215021"/>
                    <a:pt x="145481" y="215021"/>
                  </a:cubicBezTo>
                  <a:cubicBezTo>
                    <a:pt x="148925" y="213301"/>
                    <a:pt x="214351" y="190089"/>
                    <a:pt x="274612" y="186650"/>
                  </a:cubicBezTo>
                  <a:close/>
                  <a:moveTo>
                    <a:pt x="287089" y="0"/>
                  </a:moveTo>
                  <a:cubicBezTo>
                    <a:pt x="332488" y="0"/>
                    <a:pt x="369292" y="40237"/>
                    <a:pt x="369292" y="89871"/>
                  </a:cubicBezTo>
                  <a:cubicBezTo>
                    <a:pt x="369292" y="139505"/>
                    <a:pt x="332488" y="179742"/>
                    <a:pt x="287089" y="179742"/>
                  </a:cubicBezTo>
                  <a:cubicBezTo>
                    <a:pt x="241690" y="179742"/>
                    <a:pt x="204886" y="139505"/>
                    <a:pt x="204886" y="89871"/>
                  </a:cubicBezTo>
                  <a:cubicBezTo>
                    <a:pt x="204886" y="40237"/>
                    <a:pt x="241690" y="0"/>
                    <a:pt x="287089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5" name="组合 24"/>
          <p:cNvGrpSpPr/>
          <p:nvPr/>
        </p:nvGrpSpPr>
        <p:grpSpPr>
          <a:xfrm>
            <a:off x="1226280" y="2426528"/>
            <a:ext cx="1027816" cy="1002472"/>
            <a:chOff x="1226280" y="2426528"/>
            <a:chExt cx="1027816" cy="1002472"/>
          </a:xfrm>
        </p:grpSpPr>
        <p:sp>
          <p:nvSpPr>
            <p:cNvPr id="10" name="流程图: 联系 9"/>
            <p:cNvSpPr/>
            <p:nvPr/>
          </p:nvSpPr>
          <p:spPr>
            <a:xfrm flipH="1">
              <a:off x="1226280" y="2426528"/>
              <a:ext cx="1027816" cy="100247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2" name="businessman-discussing-a-progress-report_31446"/>
            <p:cNvSpPr>
              <a:spLocks noChangeAspect="1"/>
            </p:cNvSpPr>
            <p:nvPr/>
          </p:nvSpPr>
          <p:spPr bwMode="auto">
            <a:xfrm>
              <a:off x="1477290" y="2622922"/>
              <a:ext cx="525797" cy="609685"/>
            </a:xfrm>
            <a:custGeom>
              <a:avLst/>
              <a:gdLst>
                <a:gd name="connsiteX0" fmla="*/ 126541 w 523242"/>
                <a:gd name="connsiteY0" fmla="*/ 455006 h 606722"/>
                <a:gd name="connsiteX1" fmla="*/ 396611 w 523242"/>
                <a:gd name="connsiteY1" fmla="*/ 455006 h 606722"/>
                <a:gd name="connsiteX2" fmla="*/ 421980 w 523242"/>
                <a:gd name="connsiteY2" fmla="*/ 480259 h 606722"/>
                <a:gd name="connsiteX3" fmla="*/ 396611 w 523242"/>
                <a:gd name="connsiteY3" fmla="*/ 505601 h 606722"/>
                <a:gd name="connsiteX4" fmla="*/ 126541 w 523242"/>
                <a:gd name="connsiteY4" fmla="*/ 505601 h 606722"/>
                <a:gd name="connsiteX5" fmla="*/ 101261 w 523242"/>
                <a:gd name="connsiteY5" fmla="*/ 480259 h 606722"/>
                <a:gd name="connsiteX6" fmla="*/ 126541 w 523242"/>
                <a:gd name="connsiteY6" fmla="*/ 455006 h 606722"/>
                <a:gd name="connsiteX7" fmla="*/ 126541 w 523242"/>
                <a:gd name="connsiteY7" fmla="*/ 353886 h 606722"/>
                <a:gd name="connsiteX8" fmla="*/ 396611 w 523242"/>
                <a:gd name="connsiteY8" fmla="*/ 353886 h 606722"/>
                <a:gd name="connsiteX9" fmla="*/ 421980 w 523242"/>
                <a:gd name="connsiteY9" fmla="*/ 379228 h 606722"/>
                <a:gd name="connsiteX10" fmla="*/ 396611 w 523242"/>
                <a:gd name="connsiteY10" fmla="*/ 404481 h 606722"/>
                <a:gd name="connsiteX11" fmla="*/ 126541 w 523242"/>
                <a:gd name="connsiteY11" fmla="*/ 404481 h 606722"/>
                <a:gd name="connsiteX12" fmla="*/ 101261 w 523242"/>
                <a:gd name="connsiteY12" fmla="*/ 379228 h 606722"/>
                <a:gd name="connsiteX13" fmla="*/ 126541 w 523242"/>
                <a:gd name="connsiteY13" fmla="*/ 353886 h 606722"/>
                <a:gd name="connsiteX14" fmla="*/ 352003 w 523242"/>
                <a:gd name="connsiteY14" fmla="*/ 235971 h 606722"/>
                <a:gd name="connsiteX15" fmla="*/ 396607 w 523242"/>
                <a:gd name="connsiteY15" fmla="*/ 235971 h 606722"/>
                <a:gd name="connsiteX16" fmla="*/ 421981 w 523242"/>
                <a:gd name="connsiteY16" fmla="*/ 261189 h 606722"/>
                <a:gd name="connsiteX17" fmla="*/ 396607 w 523242"/>
                <a:gd name="connsiteY17" fmla="*/ 286496 h 606722"/>
                <a:gd name="connsiteX18" fmla="*/ 352003 w 523242"/>
                <a:gd name="connsiteY18" fmla="*/ 286496 h 606722"/>
                <a:gd name="connsiteX19" fmla="*/ 326718 w 523242"/>
                <a:gd name="connsiteY19" fmla="*/ 261189 h 606722"/>
                <a:gd name="connsiteX20" fmla="*/ 352003 w 523242"/>
                <a:gd name="connsiteY20" fmla="*/ 235971 h 606722"/>
                <a:gd name="connsiteX21" fmla="*/ 188938 w 523242"/>
                <a:gd name="connsiteY21" fmla="*/ 215789 h 606722"/>
                <a:gd name="connsiteX22" fmla="*/ 285084 w 523242"/>
                <a:gd name="connsiteY22" fmla="*/ 311758 h 606722"/>
                <a:gd name="connsiteX23" fmla="*/ 92793 w 523242"/>
                <a:gd name="connsiteY23" fmla="*/ 311758 h 606722"/>
                <a:gd name="connsiteX24" fmla="*/ 188938 w 523242"/>
                <a:gd name="connsiteY24" fmla="*/ 215789 h 606722"/>
                <a:gd name="connsiteX25" fmla="*/ 352003 w 523242"/>
                <a:gd name="connsiteY25" fmla="*/ 117915 h 606722"/>
                <a:gd name="connsiteX26" fmla="*/ 396607 w 523242"/>
                <a:gd name="connsiteY26" fmla="*/ 117915 h 606722"/>
                <a:gd name="connsiteX27" fmla="*/ 421981 w 523242"/>
                <a:gd name="connsiteY27" fmla="*/ 143257 h 606722"/>
                <a:gd name="connsiteX28" fmla="*/ 396607 w 523242"/>
                <a:gd name="connsiteY28" fmla="*/ 168510 h 606722"/>
                <a:gd name="connsiteX29" fmla="*/ 352003 w 523242"/>
                <a:gd name="connsiteY29" fmla="*/ 168510 h 606722"/>
                <a:gd name="connsiteX30" fmla="*/ 326718 w 523242"/>
                <a:gd name="connsiteY30" fmla="*/ 143257 h 606722"/>
                <a:gd name="connsiteX31" fmla="*/ 352003 w 523242"/>
                <a:gd name="connsiteY31" fmla="*/ 117915 h 606722"/>
                <a:gd name="connsiteX32" fmla="*/ 188974 w 523242"/>
                <a:gd name="connsiteY32" fmla="*/ 92370 h 606722"/>
                <a:gd name="connsiteX33" fmla="*/ 250789 w 523242"/>
                <a:gd name="connsiteY33" fmla="*/ 154080 h 606722"/>
                <a:gd name="connsiteX34" fmla="*/ 188974 w 523242"/>
                <a:gd name="connsiteY34" fmla="*/ 215790 h 606722"/>
                <a:gd name="connsiteX35" fmla="*/ 127159 w 523242"/>
                <a:gd name="connsiteY35" fmla="*/ 154080 h 606722"/>
                <a:gd name="connsiteX36" fmla="*/ 188974 w 523242"/>
                <a:gd name="connsiteY36" fmla="*/ 92370 h 606722"/>
                <a:gd name="connsiteX37" fmla="*/ 50642 w 523242"/>
                <a:gd name="connsiteY37" fmla="*/ 50567 h 606722"/>
                <a:gd name="connsiteX38" fmla="*/ 50642 w 523242"/>
                <a:gd name="connsiteY38" fmla="*/ 556155 h 606722"/>
                <a:gd name="connsiteX39" fmla="*/ 472600 w 523242"/>
                <a:gd name="connsiteY39" fmla="*/ 556155 h 606722"/>
                <a:gd name="connsiteX40" fmla="*/ 472600 w 523242"/>
                <a:gd name="connsiteY40" fmla="*/ 50567 h 606722"/>
                <a:gd name="connsiteX41" fmla="*/ 25366 w 523242"/>
                <a:gd name="connsiteY41" fmla="*/ 0 h 606722"/>
                <a:gd name="connsiteX42" fmla="*/ 497876 w 523242"/>
                <a:gd name="connsiteY42" fmla="*/ 0 h 606722"/>
                <a:gd name="connsiteX43" fmla="*/ 523242 w 523242"/>
                <a:gd name="connsiteY43" fmla="*/ 25239 h 606722"/>
                <a:gd name="connsiteX44" fmla="*/ 523242 w 523242"/>
                <a:gd name="connsiteY44" fmla="*/ 581394 h 606722"/>
                <a:gd name="connsiteX45" fmla="*/ 497876 w 523242"/>
                <a:gd name="connsiteY45" fmla="*/ 606722 h 606722"/>
                <a:gd name="connsiteX46" fmla="*/ 25366 w 523242"/>
                <a:gd name="connsiteY46" fmla="*/ 606722 h 606722"/>
                <a:gd name="connsiteX47" fmla="*/ 0 w 523242"/>
                <a:gd name="connsiteY47" fmla="*/ 581394 h 606722"/>
                <a:gd name="connsiteX48" fmla="*/ 0 w 523242"/>
                <a:gd name="connsiteY48" fmla="*/ 25239 h 606722"/>
                <a:gd name="connsiteX49" fmla="*/ 25366 w 523242"/>
                <a:gd name="connsiteY4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23242" h="606722">
                  <a:moveTo>
                    <a:pt x="126541" y="455006"/>
                  </a:moveTo>
                  <a:lnTo>
                    <a:pt x="396611" y="455006"/>
                  </a:lnTo>
                  <a:cubicBezTo>
                    <a:pt x="410586" y="455006"/>
                    <a:pt x="421980" y="466299"/>
                    <a:pt x="421980" y="480259"/>
                  </a:cubicBezTo>
                  <a:cubicBezTo>
                    <a:pt x="421980" y="494308"/>
                    <a:pt x="410586" y="505601"/>
                    <a:pt x="396611" y="505601"/>
                  </a:cubicBezTo>
                  <a:lnTo>
                    <a:pt x="126541" y="505601"/>
                  </a:lnTo>
                  <a:cubicBezTo>
                    <a:pt x="112566" y="505601"/>
                    <a:pt x="101261" y="494308"/>
                    <a:pt x="101261" y="480259"/>
                  </a:cubicBezTo>
                  <a:cubicBezTo>
                    <a:pt x="101261" y="466299"/>
                    <a:pt x="112566" y="455006"/>
                    <a:pt x="126541" y="455006"/>
                  </a:cubicBezTo>
                  <a:close/>
                  <a:moveTo>
                    <a:pt x="126541" y="353886"/>
                  </a:moveTo>
                  <a:lnTo>
                    <a:pt x="396611" y="353886"/>
                  </a:lnTo>
                  <a:cubicBezTo>
                    <a:pt x="410586" y="353886"/>
                    <a:pt x="421980" y="365268"/>
                    <a:pt x="421980" y="379228"/>
                  </a:cubicBezTo>
                  <a:cubicBezTo>
                    <a:pt x="421980" y="393188"/>
                    <a:pt x="410586" y="404481"/>
                    <a:pt x="396611" y="404481"/>
                  </a:cubicBezTo>
                  <a:lnTo>
                    <a:pt x="126541" y="404481"/>
                  </a:lnTo>
                  <a:cubicBezTo>
                    <a:pt x="112566" y="404481"/>
                    <a:pt x="101261" y="393188"/>
                    <a:pt x="101261" y="379228"/>
                  </a:cubicBezTo>
                  <a:cubicBezTo>
                    <a:pt x="101261" y="365268"/>
                    <a:pt x="112566" y="353886"/>
                    <a:pt x="126541" y="353886"/>
                  </a:cubicBezTo>
                  <a:close/>
                  <a:moveTo>
                    <a:pt x="352003" y="235971"/>
                  </a:moveTo>
                  <a:lnTo>
                    <a:pt x="396607" y="235971"/>
                  </a:lnTo>
                  <a:cubicBezTo>
                    <a:pt x="410585" y="235971"/>
                    <a:pt x="421981" y="247248"/>
                    <a:pt x="421981" y="261189"/>
                  </a:cubicBezTo>
                  <a:cubicBezTo>
                    <a:pt x="421981" y="275130"/>
                    <a:pt x="410585" y="286496"/>
                    <a:pt x="396607" y="286496"/>
                  </a:cubicBezTo>
                  <a:lnTo>
                    <a:pt x="352003" y="286496"/>
                  </a:lnTo>
                  <a:cubicBezTo>
                    <a:pt x="338025" y="286496"/>
                    <a:pt x="326718" y="275130"/>
                    <a:pt x="326718" y="261189"/>
                  </a:cubicBezTo>
                  <a:cubicBezTo>
                    <a:pt x="326718" y="247248"/>
                    <a:pt x="338025" y="235971"/>
                    <a:pt x="352003" y="235971"/>
                  </a:cubicBezTo>
                  <a:close/>
                  <a:moveTo>
                    <a:pt x="188938" y="215789"/>
                  </a:moveTo>
                  <a:cubicBezTo>
                    <a:pt x="242086" y="215789"/>
                    <a:pt x="285084" y="258797"/>
                    <a:pt x="285084" y="311758"/>
                  </a:cubicBezTo>
                  <a:lnTo>
                    <a:pt x="92793" y="311758"/>
                  </a:lnTo>
                  <a:cubicBezTo>
                    <a:pt x="92793" y="258797"/>
                    <a:pt x="135880" y="215789"/>
                    <a:pt x="188938" y="215789"/>
                  </a:cubicBezTo>
                  <a:close/>
                  <a:moveTo>
                    <a:pt x="352003" y="117915"/>
                  </a:moveTo>
                  <a:lnTo>
                    <a:pt x="396607" y="117915"/>
                  </a:lnTo>
                  <a:cubicBezTo>
                    <a:pt x="410585" y="117915"/>
                    <a:pt x="421981" y="129297"/>
                    <a:pt x="421981" y="143257"/>
                  </a:cubicBezTo>
                  <a:cubicBezTo>
                    <a:pt x="421981" y="157217"/>
                    <a:pt x="410585" y="168510"/>
                    <a:pt x="396607" y="168510"/>
                  </a:cubicBezTo>
                  <a:lnTo>
                    <a:pt x="352003" y="168510"/>
                  </a:lnTo>
                  <a:cubicBezTo>
                    <a:pt x="338025" y="168510"/>
                    <a:pt x="326718" y="157217"/>
                    <a:pt x="326718" y="143257"/>
                  </a:cubicBezTo>
                  <a:cubicBezTo>
                    <a:pt x="326718" y="129297"/>
                    <a:pt x="338025" y="117915"/>
                    <a:pt x="352003" y="117915"/>
                  </a:cubicBezTo>
                  <a:close/>
                  <a:moveTo>
                    <a:pt x="188974" y="92370"/>
                  </a:moveTo>
                  <a:cubicBezTo>
                    <a:pt x="223113" y="92370"/>
                    <a:pt x="250789" y="119999"/>
                    <a:pt x="250789" y="154080"/>
                  </a:cubicBezTo>
                  <a:cubicBezTo>
                    <a:pt x="250789" y="188161"/>
                    <a:pt x="223113" y="215790"/>
                    <a:pt x="188974" y="215790"/>
                  </a:cubicBezTo>
                  <a:cubicBezTo>
                    <a:pt x="154835" y="215790"/>
                    <a:pt x="127159" y="188161"/>
                    <a:pt x="127159" y="154080"/>
                  </a:cubicBezTo>
                  <a:cubicBezTo>
                    <a:pt x="127159" y="119999"/>
                    <a:pt x="154835" y="92370"/>
                    <a:pt x="188974" y="92370"/>
                  </a:cubicBezTo>
                  <a:close/>
                  <a:moveTo>
                    <a:pt x="50642" y="50567"/>
                  </a:moveTo>
                  <a:lnTo>
                    <a:pt x="50642" y="556155"/>
                  </a:lnTo>
                  <a:lnTo>
                    <a:pt x="472600" y="556155"/>
                  </a:lnTo>
                  <a:lnTo>
                    <a:pt x="472600" y="50567"/>
                  </a:lnTo>
                  <a:close/>
                  <a:moveTo>
                    <a:pt x="25366" y="0"/>
                  </a:moveTo>
                  <a:lnTo>
                    <a:pt x="497876" y="0"/>
                  </a:lnTo>
                  <a:cubicBezTo>
                    <a:pt x="511850" y="0"/>
                    <a:pt x="523242" y="11286"/>
                    <a:pt x="523242" y="25239"/>
                  </a:cubicBezTo>
                  <a:lnTo>
                    <a:pt x="523242" y="581394"/>
                  </a:lnTo>
                  <a:cubicBezTo>
                    <a:pt x="523242" y="595347"/>
                    <a:pt x="511850" y="606722"/>
                    <a:pt x="497876" y="606722"/>
                  </a:cubicBezTo>
                  <a:lnTo>
                    <a:pt x="25366" y="606722"/>
                  </a:lnTo>
                  <a:cubicBezTo>
                    <a:pt x="11303" y="606722"/>
                    <a:pt x="0" y="595347"/>
                    <a:pt x="0" y="581394"/>
                  </a:cubicBezTo>
                  <a:lnTo>
                    <a:pt x="0" y="25239"/>
                  </a:lnTo>
                  <a:cubicBezTo>
                    <a:pt x="0" y="11286"/>
                    <a:pt x="11303" y="0"/>
                    <a:pt x="25366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74188" y="2426528"/>
            <a:ext cx="1027816" cy="1002472"/>
            <a:chOff x="7074188" y="2426528"/>
            <a:chExt cx="1027816" cy="1002472"/>
          </a:xfrm>
        </p:grpSpPr>
        <p:sp>
          <p:nvSpPr>
            <p:cNvPr id="12" name="流程图: 联系 11"/>
            <p:cNvSpPr/>
            <p:nvPr/>
          </p:nvSpPr>
          <p:spPr>
            <a:xfrm flipH="1">
              <a:off x="7074188" y="2426528"/>
              <a:ext cx="1027816" cy="100247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businessman-discussing-a-progress-report_31446"/>
            <p:cNvSpPr>
              <a:spLocks noChangeAspect="1"/>
            </p:cNvSpPr>
            <p:nvPr/>
          </p:nvSpPr>
          <p:spPr bwMode="auto">
            <a:xfrm>
              <a:off x="7283254" y="2647922"/>
              <a:ext cx="609685" cy="559685"/>
            </a:xfrm>
            <a:custGeom>
              <a:avLst/>
              <a:gdLst>
                <a:gd name="connsiteX0" fmla="*/ 356894 w 603732"/>
                <a:gd name="connsiteY0" fmla="*/ 209509 h 554221"/>
                <a:gd name="connsiteX1" fmla="*/ 387943 w 603732"/>
                <a:gd name="connsiteY1" fmla="*/ 209509 h 554221"/>
                <a:gd name="connsiteX2" fmla="*/ 387943 w 603732"/>
                <a:gd name="connsiteY2" fmla="*/ 261727 h 554221"/>
                <a:gd name="connsiteX3" fmla="*/ 356894 w 603732"/>
                <a:gd name="connsiteY3" fmla="*/ 261727 h 554221"/>
                <a:gd name="connsiteX4" fmla="*/ 418286 w 603732"/>
                <a:gd name="connsiteY4" fmla="*/ 169922 h 554221"/>
                <a:gd name="connsiteX5" fmla="*/ 449264 w 603732"/>
                <a:gd name="connsiteY5" fmla="*/ 169922 h 554221"/>
                <a:gd name="connsiteX6" fmla="*/ 449264 w 603732"/>
                <a:gd name="connsiteY6" fmla="*/ 222140 h 554221"/>
                <a:gd name="connsiteX7" fmla="*/ 418286 w 603732"/>
                <a:gd name="connsiteY7" fmla="*/ 222140 h 554221"/>
                <a:gd name="connsiteX8" fmla="*/ 517218 w 603732"/>
                <a:gd name="connsiteY8" fmla="*/ 154821 h 554221"/>
                <a:gd name="connsiteX9" fmla="*/ 508386 w 603732"/>
                <a:gd name="connsiteY9" fmla="*/ 182851 h 554221"/>
                <a:gd name="connsiteX10" fmla="*/ 501139 w 603732"/>
                <a:gd name="connsiteY10" fmla="*/ 175391 h 554221"/>
                <a:gd name="connsiteX11" fmla="*/ 471247 w 603732"/>
                <a:gd name="connsiteY11" fmla="*/ 199352 h 554221"/>
                <a:gd name="connsiteX12" fmla="*/ 471247 w 603732"/>
                <a:gd name="connsiteY12" fmla="*/ 235293 h 554221"/>
                <a:gd name="connsiteX13" fmla="*/ 467397 w 603732"/>
                <a:gd name="connsiteY13" fmla="*/ 239136 h 554221"/>
                <a:gd name="connsiteX14" fmla="*/ 409875 w 603732"/>
                <a:gd name="connsiteY14" fmla="*/ 239136 h 554221"/>
                <a:gd name="connsiteX15" fmla="*/ 409875 w 603732"/>
                <a:gd name="connsiteY15" fmla="*/ 273268 h 554221"/>
                <a:gd name="connsiteX16" fmla="*/ 406026 w 603732"/>
                <a:gd name="connsiteY16" fmla="*/ 277111 h 554221"/>
                <a:gd name="connsiteX17" fmla="*/ 344655 w 603732"/>
                <a:gd name="connsiteY17" fmla="*/ 277111 h 554221"/>
                <a:gd name="connsiteX18" fmla="*/ 340805 w 603732"/>
                <a:gd name="connsiteY18" fmla="*/ 273268 h 554221"/>
                <a:gd name="connsiteX19" fmla="*/ 344655 w 603732"/>
                <a:gd name="connsiteY19" fmla="*/ 269652 h 554221"/>
                <a:gd name="connsiteX20" fmla="*/ 402176 w 603732"/>
                <a:gd name="connsiteY20" fmla="*/ 269652 h 554221"/>
                <a:gd name="connsiteX21" fmla="*/ 402176 w 603732"/>
                <a:gd name="connsiteY21" fmla="*/ 235293 h 554221"/>
                <a:gd name="connsiteX22" fmla="*/ 406026 w 603732"/>
                <a:gd name="connsiteY22" fmla="*/ 231676 h 554221"/>
                <a:gd name="connsiteX23" fmla="*/ 463547 w 603732"/>
                <a:gd name="connsiteY23" fmla="*/ 231676 h 554221"/>
                <a:gd name="connsiteX24" fmla="*/ 463547 w 603732"/>
                <a:gd name="connsiteY24" fmla="*/ 197543 h 554221"/>
                <a:gd name="connsiteX25" fmla="*/ 465132 w 603732"/>
                <a:gd name="connsiteY25" fmla="*/ 194605 h 554221"/>
                <a:gd name="connsiteX26" fmla="*/ 495704 w 603732"/>
                <a:gd name="connsiteY26" fmla="*/ 169966 h 554221"/>
                <a:gd name="connsiteX27" fmla="*/ 489137 w 603732"/>
                <a:gd name="connsiteY27" fmla="*/ 163637 h 554221"/>
                <a:gd name="connsiteX28" fmla="*/ 282410 w 603732"/>
                <a:gd name="connsiteY28" fmla="*/ 83857 h 554221"/>
                <a:gd name="connsiteX29" fmla="*/ 265427 w 603732"/>
                <a:gd name="connsiteY29" fmla="*/ 100809 h 554221"/>
                <a:gd name="connsiteX30" fmla="*/ 265427 w 603732"/>
                <a:gd name="connsiteY30" fmla="*/ 150761 h 554221"/>
                <a:gd name="connsiteX31" fmla="*/ 332454 w 603732"/>
                <a:gd name="connsiteY31" fmla="*/ 173138 h 554221"/>
                <a:gd name="connsiteX32" fmla="*/ 345361 w 603732"/>
                <a:gd name="connsiteY32" fmla="*/ 186474 h 554221"/>
                <a:gd name="connsiteX33" fmla="*/ 469905 w 603732"/>
                <a:gd name="connsiteY33" fmla="*/ 128836 h 554221"/>
                <a:gd name="connsiteX34" fmla="*/ 475566 w 603732"/>
                <a:gd name="connsiteY34" fmla="*/ 130871 h 554221"/>
                <a:gd name="connsiteX35" fmla="*/ 473528 w 603732"/>
                <a:gd name="connsiteY35" fmla="*/ 136521 h 554221"/>
                <a:gd name="connsiteX36" fmla="*/ 346267 w 603732"/>
                <a:gd name="connsiteY36" fmla="*/ 195289 h 554221"/>
                <a:gd name="connsiteX37" fmla="*/ 345814 w 603732"/>
                <a:gd name="connsiteY37" fmla="*/ 199809 h 554221"/>
                <a:gd name="connsiteX38" fmla="*/ 325661 w 603732"/>
                <a:gd name="connsiteY38" fmla="*/ 214275 h 554221"/>
                <a:gd name="connsiteX39" fmla="*/ 319094 w 603732"/>
                <a:gd name="connsiteY39" fmla="*/ 213145 h 554221"/>
                <a:gd name="connsiteX40" fmla="*/ 265427 w 603732"/>
                <a:gd name="connsiteY40" fmla="*/ 195289 h 554221"/>
                <a:gd name="connsiteX41" fmla="*/ 265427 w 603732"/>
                <a:gd name="connsiteY41" fmla="*/ 303330 h 554221"/>
                <a:gd name="connsiteX42" fmla="*/ 282410 w 603732"/>
                <a:gd name="connsiteY42" fmla="*/ 320282 h 554221"/>
                <a:gd name="connsiteX43" fmla="*/ 569992 w 603732"/>
                <a:gd name="connsiteY43" fmla="*/ 320282 h 554221"/>
                <a:gd name="connsiteX44" fmla="*/ 586975 w 603732"/>
                <a:gd name="connsiteY44" fmla="*/ 303330 h 554221"/>
                <a:gd name="connsiteX45" fmla="*/ 586975 w 603732"/>
                <a:gd name="connsiteY45" fmla="*/ 100809 h 554221"/>
                <a:gd name="connsiteX46" fmla="*/ 569992 w 603732"/>
                <a:gd name="connsiteY46" fmla="*/ 83857 h 554221"/>
                <a:gd name="connsiteX47" fmla="*/ 426201 w 603732"/>
                <a:gd name="connsiteY47" fmla="*/ 28932 h 554221"/>
                <a:gd name="connsiteX48" fmla="*/ 438882 w 603732"/>
                <a:gd name="connsiteY48" fmla="*/ 41590 h 554221"/>
                <a:gd name="connsiteX49" fmla="*/ 438882 w 603732"/>
                <a:gd name="connsiteY49" fmla="*/ 66905 h 554221"/>
                <a:gd name="connsiteX50" fmla="*/ 569992 w 603732"/>
                <a:gd name="connsiteY50" fmla="*/ 66905 h 554221"/>
                <a:gd name="connsiteX51" fmla="*/ 603732 w 603732"/>
                <a:gd name="connsiteY51" fmla="*/ 100809 h 554221"/>
                <a:gd name="connsiteX52" fmla="*/ 603732 w 603732"/>
                <a:gd name="connsiteY52" fmla="*/ 303330 h 554221"/>
                <a:gd name="connsiteX53" fmla="*/ 569992 w 603732"/>
                <a:gd name="connsiteY53" fmla="*/ 337008 h 554221"/>
                <a:gd name="connsiteX54" fmla="*/ 508400 w 603732"/>
                <a:gd name="connsiteY54" fmla="*/ 337008 h 554221"/>
                <a:gd name="connsiteX55" fmla="*/ 562293 w 603732"/>
                <a:gd name="connsiteY55" fmla="*/ 538399 h 554221"/>
                <a:gd name="connsiteX56" fmla="*/ 553462 w 603732"/>
                <a:gd name="connsiteY56" fmla="*/ 553995 h 554221"/>
                <a:gd name="connsiteX57" fmla="*/ 550065 w 603732"/>
                <a:gd name="connsiteY57" fmla="*/ 554221 h 554221"/>
                <a:gd name="connsiteX58" fmla="*/ 537837 w 603732"/>
                <a:gd name="connsiteY58" fmla="*/ 544954 h 554221"/>
                <a:gd name="connsiteX59" fmla="*/ 482133 w 603732"/>
                <a:gd name="connsiteY59" fmla="*/ 337008 h 554221"/>
                <a:gd name="connsiteX60" fmla="*/ 438882 w 603732"/>
                <a:gd name="connsiteY60" fmla="*/ 337008 h 554221"/>
                <a:gd name="connsiteX61" fmla="*/ 438882 w 603732"/>
                <a:gd name="connsiteY61" fmla="*/ 484378 h 554221"/>
                <a:gd name="connsiteX62" fmla="*/ 426201 w 603732"/>
                <a:gd name="connsiteY62" fmla="*/ 497036 h 554221"/>
                <a:gd name="connsiteX63" fmla="*/ 413520 w 603732"/>
                <a:gd name="connsiteY63" fmla="*/ 484378 h 554221"/>
                <a:gd name="connsiteX64" fmla="*/ 413520 w 603732"/>
                <a:gd name="connsiteY64" fmla="*/ 337008 h 554221"/>
                <a:gd name="connsiteX65" fmla="*/ 370270 w 603732"/>
                <a:gd name="connsiteY65" fmla="*/ 337008 h 554221"/>
                <a:gd name="connsiteX66" fmla="*/ 314339 w 603732"/>
                <a:gd name="connsiteY66" fmla="*/ 544954 h 554221"/>
                <a:gd name="connsiteX67" fmla="*/ 302111 w 603732"/>
                <a:gd name="connsiteY67" fmla="*/ 554221 h 554221"/>
                <a:gd name="connsiteX68" fmla="*/ 298941 w 603732"/>
                <a:gd name="connsiteY68" fmla="*/ 553995 h 554221"/>
                <a:gd name="connsiteX69" fmla="*/ 289883 w 603732"/>
                <a:gd name="connsiteY69" fmla="*/ 538399 h 554221"/>
                <a:gd name="connsiteX70" fmla="*/ 344003 w 603732"/>
                <a:gd name="connsiteY70" fmla="*/ 337008 h 554221"/>
                <a:gd name="connsiteX71" fmla="*/ 282410 w 603732"/>
                <a:gd name="connsiteY71" fmla="*/ 337008 h 554221"/>
                <a:gd name="connsiteX72" fmla="*/ 248444 w 603732"/>
                <a:gd name="connsiteY72" fmla="*/ 303330 h 554221"/>
                <a:gd name="connsiteX73" fmla="*/ 248444 w 603732"/>
                <a:gd name="connsiteY73" fmla="*/ 189638 h 554221"/>
                <a:gd name="connsiteX74" fmla="*/ 217421 w 603732"/>
                <a:gd name="connsiteY74" fmla="*/ 179241 h 554221"/>
                <a:gd name="connsiteX75" fmla="*/ 217195 w 603732"/>
                <a:gd name="connsiteY75" fmla="*/ 179241 h 554221"/>
                <a:gd name="connsiteX76" fmla="*/ 216969 w 603732"/>
                <a:gd name="connsiteY76" fmla="*/ 179241 h 554221"/>
                <a:gd name="connsiteX77" fmla="*/ 198853 w 603732"/>
                <a:gd name="connsiteY77" fmla="*/ 173590 h 554221"/>
                <a:gd name="connsiteX78" fmla="*/ 198853 w 603732"/>
                <a:gd name="connsiteY78" fmla="*/ 317570 h 554221"/>
                <a:gd name="connsiteX79" fmla="*/ 215610 w 603732"/>
                <a:gd name="connsiteY79" fmla="*/ 526420 h 554221"/>
                <a:gd name="connsiteX80" fmla="*/ 192286 w 603732"/>
                <a:gd name="connsiteY80" fmla="*/ 553769 h 554221"/>
                <a:gd name="connsiteX81" fmla="*/ 190248 w 603732"/>
                <a:gd name="connsiteY81" fmla="*/ 553769 h 554221"/>
                <a:gd name="connsiteX82" fmla="*/ 165113 w 603732"/>
                <a:gd name="connsiteY82" fmla="*/ 530488 h 554221"/>
                <a:gd name="connsiteX83" fmla="*/ 149942 w 603732"/>
                <a:gd name="connsiteY83" fmla="*/ 341755 h 554221"/>
                <a:gd name="connsiteX84" fmla="*/ 139525 w 603732"/>
                <a:gd name="connsiteY84" fmla="*/ 344015 h 554221"/>
                <a:gd name="connsiteX85" fmla="*/ 129335 w 603732"/>
                <a:gd name="connsiteY85" fmla="*/ 341755 h 554221"/>
                <a:gd name="connsiteX86" fmla="*/ 114164 w 603732"/>
                <a:gd name="connsiteY86" fmla="*/ 530488 h 554221"/>
                <a:gd name="connsiteX87" fmla="*/ 88802 w 603732"/>
                <a:gd name="connsiteY87" fmla="*/ 553769 h 554221"/>
                <a:gd name="connsiteX88" fmla="*/ 86764 w 603732"/>
                <a:gd name="connsiteY88" fmla="*/ 553769 h 554221"/>
                <a:gd name="connsiteX89" fmla="*/ 63667 w 603732"/>
                <a:gd name="connsiteY89" fmla="*/ 526420 h 554221"/>
                <a:gd name="connsiteX90" fmla="*/ 80424 w 603732"/>
                <a:gd name="connsiteY90" fmla="*/ 317570 h 554221"/>
                <a:gd name="connsiteX91" fmla="*/ 80424 w 603732"/>
                <a:gd name="connsiteY91" fmla="*/ 173590 h 554221"/>
                <a:gd name="connsiteX92" fmla="*/ 73178 w 603732"/>
                <a:gd name="connsiteY92" fmla="*/ 175624 h 554221"/>
                <a:gd name="connsiteX93" fmla="*/ 41929 w 603732"/>
                <a:gd name="connsiteY93" fmla="*/ 315988 h 554221"/>
                <a:gd name="connsiteX94" fmla="*/ 21096 w 603732"/>
                <a:gd name="connsiteY94" fmla="*/ 332488 h 554221"/>
                <a:gd name="connsiteX95" fmla="*/ 16567 w 603732"/>
                <a:gd name="connsiteY95" fmla="*/ 331810 h 554221"/>
                <a:gd name="connsiteX96" fmla="*/ 490 w 603732"/>
                <a:gd name="connsiteY96" fmla="*/ 306720 h 554221"/>
                <a:gd name="connsiteX97" fmla="*/ 34456 w 603732"/>
                <a:gd name="connsiteY97" fmla="*/ 154830 h 554221"/>
                <a:gd name="connsiteX98" fmla="*/ 35362 w 603732"/>
                <a:gd name="connsiteY98" fmla="*/ 152569 h 554221"/>
                <a:gd name="connsiteX99" fmla="*/ 36947 w 603732"/>
                <a:gd name="connsiteY99" fmla="*/ 148727 h 554221"/>
                <a:gd name="connsiteX100" fmla="*/ 39438 w 603732"/>
                <a:gd name="connsiteY100" fmla="*/ 145562 h 554221"/>
                <a:gd name="connsiteX101" fmla="*/ 42155 w 603732"/>
                <a:gd name="connsiteY101" fmla="*/ 142850 h 554221"/>
                <a:gd name="connsiteX102" fmla="*/ 46005 w 603732"/>
                <a:gd name="connsiteY102" fmla="*/ 140590 h 554221"/>
                <a:gd name="connsiteX103" fmla="*/ 47816 w 603732"/>
                <a:gd name="connsiteY103" fmla="*/ 139460 h 554221"/>
                <a:gd name="connsiteX104" fmla="*/ 131826 w 603732"/>
                <a:gd name="connsiteY104" fmla="*/ 121603 h 554221"/>
                <a:gd name="connsiteX105" fmla="*/ 136808 w 603732"/>
                <a:gd name="connsiteY105" fmla="*/ 131549 h 554221"/>
                <a:gd name="connsiteX106" fmla="*/ 137034 w 603732"/>
                <a:gd name="connsiteY106" fmla="*/ 131549 h 554221"/>
                <a:gd name="connsiteX107" fmla="*/ 122769 w 603732"/>
                <a:gd name="connsiteY107" fmla="*/ 242302 h 554221"/>
                <a:gd name="connsiteX108" fmla="*/ 139752 w 603732"/>
                <a:gd name="connsiteY108" fmla="*/ 271912 h 554221"/>
                <a:gd name="connsiteX109" fmla="*/ 156508 w 603732"/>
                <a:gd name="connsiteY109" fmla="*/ 242302 h 554221"/>
                <a:gd name="connsiteX110" fmla="*/ 142243 w 603732"/>
                <a:gd name="connsiteY110" fmla="*/ 131549 h 554221"/>
                <a:gd name="connsiteX111" fmla="*/ 142469 w 603732"/>
                <a:gd name="connsiteY111" fmla="*/ 131549 h 554221"/>
                <a:gd name="connsiteX112" fmla="*/ 147451 w 603732"/>
                <a:gd name="connsiteY112" fmla="*/ 121603 h 554221"/>
                <a:gd name="connsiteX113" fmla="*/ 231008 w 603732"/>
                <a:gd name="connsiteY113" fmla="*/ 139234 h 554221"/>
                <a:gd name="connsiteX114" fmla="*/ 248670 w 603732"/>
                <a:gd name="connsiteY114" fmla="*/ 145110 h 554221"/>
                <a:gd name="connsiteX115" fmla="*/ 248670 w 603732"/>
                <a:gd name="connsiteY115" fmla="*/ 100809 h 554221"/>
                <a:gd name="connsiteX116" fmla="*/ 282410 w 603732"/>
                <a:gd name="connsiteY116" fmla="*/ 66905 h 554221"/>
                <a:gd name="connsiteX117" fmla="*/ 413520 w 603732"/>
                <a:gd name="connsiteY117" fmla="*/ 66905 h 554221"/>
                <a:gd name="connsiteX118" fmla="*/ 413520 w 603732"/>
                <a:gd name="connsiteY118" fmla="*/ 41590 h 554221"/>
                <a:gd name="connsiteX119" fmla="*/ 426201 w 603732"/>
                <a:gd name="connsiteY119" fmla="*/ 28932 h 554221"/>
                <a:gd name="connsiteX120" fmla="*/ 139624 w 603732"/>
                <a:gd name="connsiteY120" fmla="*/ 0 h 554221"/>
                <a:gd name="connsiteX121" fmla="*/ 193183 w 603732"/>
                <a:gd name="connsiteY121" fmla="*/ 58534 h 554221"/>
                <a:gd name="connsiteX122" fmla="*/ 139624 w 603732"/>
                <a:gd name="connsiteY122" fmla="*/ 117068 h 554221"/>
                <a:gd name="connsiteX123" fmla="*/ 86065 w 603732"/>
                <a:gd name="connsiteY123" fmla="*/ 58534 h 554221"/>
                <a:gd name="connsiteX124" fmla="*/ 139624 w 603732"/>
                <a:gd name="connsiteY124" fmla="*/ 0 h 55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3732" h="554221">
                  <a:moveTo>
                    <a:pt x="356894" y="209509"/>
                  </a:moveTo>
                  <a:lnTo>
                    <a:pt x="387943" y="209509"/>
                  </a:lnTo>
                  <a:lnTo>
                    <a:pt x="387943" y="261727"/>
                  </a:lnTo>
                  <a:lnTo>
                    <a:pt x="356894" y="261727"/>
                  </a:lnTo>
                  <a:close/>
                  <a:moveTo>
                    <a:pt x="418286" y="169922"/>
                  </a:moveTo>
                  <a:lnTo>
                    <a:pt x="449264" y="169922"/>
                  </a:lnTo>
                  <a:lnTo>
                    <a:pt x="449264" y="222140"/>
                  </a:lnTo>
                  <a:lnTo>
                    <a:pt x="418286" y="222140"/>
                  </a:lnTo>
                  <a:close/>
                  <a:moveTo>
                    <a:pt x="517218" y="154821"/>
                  </a:moveTo>
                  <a:lnTo>
                    <a:pt x="508386" y="182851"/>
                  </a:lnTo>
                  <a:lnTo>
                    <a:pt x="501139" y="175391"/>
                  </a:lnTo>
                  <a:lnTo>
                    <a:pt x="471247" y="199352"/>
                  </a:lnTo>
                  <a:lnTo>
                    <a:pt x="471247" y="235293"/>
                  </a:lnTo>
                  <a:cubicBezTo>
                    <a:pt x="471247" y="237553"/>
                    <a:pt x="469435" y="239136"/>
                    <a:pt x="467397" y="239136"/>
                  </a:cubicBezTo>
                  <a:lnTo>
                    <a:pt x="409875" y="239136"/>
                  </a:lnTo>
                  <a:lnTo>
                    <a:pt x="409875" y="273268"/>
                  </a:lnTo>
                  <a:cubicBezTo>
                    <a:pt x="409875" y="275529"/>
                    <a:pt x="408064" y="277111"/>
                    <a:pt x="406026" y="277111"/>
                  </a:cubicBezTo>
                  <a:lnTo>
                    <a:pt x="344655" y="277111"/>
                  </a:lnTo>
                  <a:cubicBezTo>
                    <a:pt x="342617" y="277111"/>
                    <a:pt x="340805" y="275529"/>
                    <a:pt x="340805" y="273268"/>
                  </a:cubicBezTo>
                  <a:cubicBezTo>
                    <a:pt x="340805" y="271234"/>
                    <a:pt x="342617" y="269652"/>
                    <a:pt x="344655" y="269652"/>
                  </a:cubicBezTo>
                  <a:lnTo>
                    <a:pt x="402176" y="269652"/>
                  </a:lnTo>
                  <a:lnTo>
                    <a:pt x="402176" y="235293"/>
                  </a:lnTo>
                  <a:cubicBezTo>
                    <a:pt x="402176" y="233258"/>
                    <a:pt x="403987" y="231676"/>
                    <a:pt x="406026" y="231676"/>
                  </a:cubicBezTo>
                  <a:lnTo>
                    <a:pt x="463547" y="231676"/>
                  </a:lnTo>
                  <a:lnTo>
                    <a:pt x="463547" y="197543"/>
                  </a:lnTo>
                  <a:cubicBezTo>
                    <a:pt x="463547" y="196413"/>
                    <a:pt x="464226" y="195283"/>
                    <a:pt x="465132" y="194605"/>
                  </a:cubicBezTo>
                  <a:lnTo>
                    <a:pt x="495704" y="169966"/>
                  </a:lnTo>
                  <a:lnTo>
                    <a:pt x="489137" y="163637"/>
                  </a:lnTo>
                  <a:close/>
                  <a:moveTo>
                    <a:pt x="282410" y="83857"/>
                  </a:moveTo>
                  <a:cubicBezTo>
                    <a:pt x="273126" y="83857"/>
                    <a:pt x="265427" y="91316"/>
                    <a:pt x="265427" y="100809"/>
                  </a:cubicBezTo>
                  <a:lnTo>
                    <a:pt x="265427" y="150761"/>
                  </a:lnTo>
                  <a:lnTo>
                    <a:pt x="332454" y="173138"/>
                  </a:lnTo>
                  <a:cubicBezTo>
                    <a:pt x="339021" y="175172"/>
                    <a:pt x="343323" y="180371"/>
                    <a:pt x="345361" y="186474"/>
                  </a:cubicBezTo>
                  <a:lnTo>
                    <a:pt x="469905" y="128836"/>
                  </a:lnTo>
                  <a:cubicBezTo>
                    <a:pt x="472169" y="127932"/>
                    <a:pt x="474660" y="128836"/>
                    <a:pt x="475566" y="130871"/>
                  </a:cubicBezTo>
                  <a:cubicBezTo>
                    <a:pt x="476472" y="133131"/>
                    <a:pt x="475566" y="135617"/>
                    <a:pt x="473528" y="136521"/>
                  </a:cubicBezTo>
                  <a:lnTo>
                    <a:pt x="346267" y="195289"/>
                  </a:lnTo>
                  <a:cubicBezTo>
                    <a:pt x="346267" y="196871"/>
                    <a:pt x="346267" y="198227"/>
                    <a:pt x="345814" y="199809"/>
                  </a:cubicBezTo>
                  <a:cubicBezTo>
                    <a:pt x="342870" y="208624"/>
                    <a:pt x="334492" y="214275"/>
                    <a:pt x="325661" y="214275"/>
                  </a:cubicBezTo>
                  <a:cubicBezTo>
                    <a:pt x="323623" y="214275"/>
                    <a:pt x="321358" y="213823"/>
                    <a:pt x="319094" y="213145"/>
                  </a:cubicBezTo>
                  <a:lnTo>
                    <a:pt x="265427" y="195289"/>
                  </a:lnTo>
                  <a:lnTo>
                    <a:pt x="265427" y="303330"/>
                  </a:lnTo>
                  <a:cubicBezTo>
                    <a:pt x="265427" y="312597"/>
                    <a:pt x="273126" y="320282"/>
                    <a:pt x="282410" y="320282"/>
                  </a:cubicBezTo>
                  <a:lnTo>
                    <a:pt x="569992" y="320282"/>
                  </a:lnTo>
                  <a:cubicBezTo>
                    <a:pt x="579276" y="320282"/>
                    <a:pt x="586975" y="312597"/>
                    <a:pt x="586975" y="303330"/>
                  </a:cubicBezTo>
                  <a:lnTo>
                    <a:pt x="586975" y="100809"/>
                  </a:lnTo>
                  <a:cubicBezTo>
                    <a:pt x="586975" y="91316"/>
                    <a:pt x="579276" y="83857"/>
                    <a:pt x="569992" y="83857"/>
                  </a:cubicBezTo>
                  <a:close/>
                  <a:moveTo>
                    <a:pt x="426201" y="28932"/>
                  </a:moveTo>
                  <a:cubicBezTo>
                    <a:pt x="433221" y="28932"/>
                    <a:pt x="438882" y="34583"/>
                    <a:pt x="438882" y="41590"/>
                  </a:cubicBezTo>
                  <a:lnTo>
                    <a:pt x="438882" y="66905"/>
                  </a:lnTo>
                  <a:lnTo>
                    <a:pt x="569992" y="66905"/>
                  </a:lnTo>
                  <a:cubicBezTo>
                    <a:pt x="588561" y="66905"/>
                    <a:pt x="603732" y="82049"/>
                    <a:pt x="603732" y="100809"/>
                  </a:cubicBezTo>
                  <a:lnTo>
                    <a:pt x="603732" y="303330"/>
                  </a:lnTo>
                  <a:cubicBezTo>
                    <a:pt x="603732" y="321864"/>
                    <a:pt x="588561" y="337008"/>
                    <a:pt x="569992" y="337008"/>
                  </a:cubicBezTo>
                  <a:lnTo>
                    <a:pt x="508400" y="337008"/>
                  </a:lnTo>
                  <a:lnTo>
                    <a:pt x="562293" y="538399"/>
                  </a:lnTo>
                  <a:cubicBezTo>
                    <a:pt x="564331" y="545180"/>
                    <a:pt x="560255" y="552187"/>
                    <a:pt x="553462" y="553995"/>
                  </a:cubicBezTo>
                  <a:cubicBezTo>
                    <a:pt x="552330" y="554221"/>
                    <a:pt x="551198" y="554221"/>
                    <a:pt x="550065" y="554221"/>
                  </a:cubicBezTo>
                  <a:cubicBezTo>
                    <a:pt x="544631" y="554221"/>
                    <a:pt x="539423" y="550605"/>
                    <a:pt x="537837" y="544954"/>
                  </a:cubicBezTo>
                  <a:lnTo>
                    <a:pt x="482133" y="337008"/>
                  </a:lnTo>
                  <a:lnTo>
                    <a:pt x="438882" y="337008"/>
                  </a:lnTo>
                  <a:lnTo>
                    <a:pt x="438882" y="484378"/>
                  </a:lnTo>
                  <a:cubicBezTo>
                    <a:pt x="438882" y="491385"/>
                    <a:pt x="433221" y="497036"/>
                    <a:pt x="426201" y="497036"/>
                  </a:cubicBezTo>
                  <a:cubicBezTo>
                    <a:pt x="419182" y="497036"/>
                    <a:pt x="413520" y="491385"/>
                    <a:pt x="413520" y="484378"/>
                  </a:cubicBezTo>
                  <a:lnTo>
                    <a:pt x="413520" y="337008"/>
                  </a:lnTo>
                  <a:lnTo>
                    <a:pt x="370270" y="337008"/>
                  </a:lnTo>
                  <a:lnTo>
                    <a:pt x="314339" y="544954"/>
                  </a:lnTo>
                  <a:cubicBezTo>
                    <a:pt x="312980" y="550605"/>
                    <a:pt x="307772" y="554221"/>
                    <a:pt x="302111" y="554221"/>
                  </a:cubicBezTo>
                  <a:cubicBezTo>
                    <a:pt x="301205" y="554221"/>
                    <a:pt x="300073" y="554221"/>
                    <a:pt x="298941" y="553995"/>
                  </a:cubicBezTo>
                  <a:cubicBezTo>
                    <a:pt x="292147" y="552187"/>
                    <a:pt x="288071" y="545180"/>
                    <a:pt x="289883" y="538399"/>
                  </a:cubicBezTo>
                  <a:lnTo>
                    <a:pt x="344003" y="337008"/>
                  </a:lnTo>
                  <a:lnTo>
                    <a:pt x="282410" y="337008"/>
                  </a:lnTo>
                  <a:cubicBezTo>
                    <a:pt x="263616" y="337008"/>
                    <a:pt x="248444" y="322090"/>
                    <a:pt x="248444" y="303330"/>
                  </a:cubicBezTo>
                  <a:lnTo>
                    <a:pt x="248444" y="189638"/>
                  </a:lnTo>
                  <a:lnTo>
                    <a:pt x="217421" y="179241"/>
                  </a:lnTo>
                  <a:cubicBezTo>
                    <a:pt x="217421" y="179241"/>
                    <a:pt x="217421" y="179241"/>
                    <a:pt x="217195" y="179241"/>
                  </a:cubicBezTo>
                  <a:cubicBezTo>
                    <a:pt x="217195" y="179241"/>
                    <a:pt x="216969" y="179241"/>
                    <a:pt x="216969" y="179241"/>
                  </a:cubicBezTo>
                  <a:cubicBezTo>
                    <a:pt x="216742" y="179015"/>
                    <a:pt x="209496" y="176528"/>
                    <a:pt x="198853" y="173590"/>
                  </a:cubicBezTo>
                  <a:lnTo>
                    <a:pt x="198853" y="317570"/>
                  </a:lnTo>
                  <a:lnTo>
                    <a:pt x="215610" y="526420"/>
                  </a:lnTo>
                  <a:cubicBezTo>
                    <a:pt x="216742" y="540433"/>
                    <a:pt x="206326" y="552639"/>
                    <a:pt x="192286" y="553769"/>
                  </a:cubicBezTo>
                  <a:cubicBezTo>
                    <a:pt x="191607" y="553769"/>
                    <a:pt x="190928" y="553769"/>
                    <a:pt x="190248" y="553769"/>
                  </a:cubicBezTo>
                  <a:cubicBezTo>
                    <a:pt x="177341" y="553769"/>
                    <a:pt x="166019" y="543824"/>
                    <a:pt x="165113" y="530488"/>
                  </a:cubicBezTo>
                  <a:lnTo>
                    <a:pt x="149942" y="341755"/>
                  </a:lnTo>
                  <a:cubicBezTo>
                    <a:pt x="146771" y="343111"/>
                    <a:pt x="143148" y="344015"/>
                    <a:pt x="139525" y="344015"/>
                  </a:cubicBezTo>
                  <a:cubicBezTo>
                    <a:pt x="135902" y="344015"/>
                    <a:pt x="132506" y="343111"/>
                    <a:pt x="129335" y="341755"/>
                  </a:cubicBezTo>
                  <a:lnTo>
                    <a:pt x="114164" y="530488"/>
                  </a:lnTo>
                  <a:cubicBezTo>
                    <a:pt x="113032" y="543824"/>
                    <a:pt x="101936" y="553769"/>
                    <a:pt x="88802" y="553769"/>
                  </a:cubicBezTo>
                  <a:cubicBezTo>
                    <a:pt x="88123" y="553769"/>
                    <a:pt x="87444" y="553769"/>
                    <a:pt x="86764" y="553769"/>
                  </a:cubicBezTo>
                  <a:cubicBezTo>
                    <a:pt x="72951" y="552639"/>
                    <a:pt x="62535" y="540433"/>
                    <a:pt x="63667" y="526420"/>
                  </a:cubicBezTo>
                  <a:lnTo>
                    <a:pt x="80424" y="317570"/>
                  </a:lnTo>
                  <a:lnTo>
                    <a:pt x="80424" y="173590"/>
                  </a:lnTo>
                  <a:cubicBezTo>
                    <a:pt x="77707" y="174268"/>
                    <a:pt x="75216" y="174946"/>
                    <a:pt x="73178" y="175624"/>
                  </a:cubicBezTo>
                  <a:lnTo>
                    <a:pt x="41929" y="315988"/>
                  </a:lnTo>
                  <a:cubicBezTo>
                    <a:pt x="39664" y="325707"/>
                    <a:pt x="30833" y="332488"/>
                    <a:pt x="21096" y="332488"/>
                  </a:cubicBezTo>
                  <a:cubicBezTo>
                    <a:pt x="19737" y="332488"/>
                    <a:pt x="18152" y="332262"/>
                    <a:pt x="16567" y="331810"/>
                  </a:cubicBezTo>
                  <a:cubicBezTo>
                    <a:pt x="5245" y="329323"/>
                    <a:pt x="-2001" y="318022"/>
                    <a:pt x="490" y="306720"/>
                  </a:cubicBezTo>
                  <a:lnTo>
                    <a:pt x="34456" y="154830"/>
                  </a:lnTo>
                  <a:cubicBezTo>
                    <a:pt x="34456" y="153925"/>
                    <a:pt x="35135" y="153473"/>
                    <a:pt x="35362" y="152569"/>
                  </a:cubicBezTo>
                  <a:cubicBezTo>
                    <a:pt x="35815" y="151213"/>
                    <a:pt x="36268" y="150083"/>
                    <a:pt x="36947" y="148727"/>
                  </a:cubicBezTo>
                  <a:cubicBezTo>
                    <a:pt x="37626" y="147597"/>
                    <a:pt x="38532" y="146466"/>
                    <a:pt x="39438" y="145562"/>
                  </a:cubicBezTo>
                  <a:cubicBezTo>
                    <a:pt x="40344" y="144658"/>
                    <a:pt x="41249" y="143754"/>
                    <a:pt x="42155" y="142850"/>
                  </a:cubicBezTo>
                  <a:cubicBezTo>
                    <a:pt x="43287" y="141946"/>
                    <a:pt x="44646" y="141268"/>
                    <a:pt x="46005" y="140590"/>
                  </a:cubicBezTo>
                  <a:cubicBezTo>
                    <a:pt x="46684" y="140364"/>
                    <a:pt x="47137" y="139686"/>
                    <a:pt x="47816" y="139460"/>
                  </a:cubicBezTo>
                  <a:cubicBezTo>
                    <a:pt x="49854" y="138782"/>
                    <a:pt x="92652" y="123412"/>
                    <a:pt x="131826" y="121603"/>
                  </a:cubicBezTo>
                  <a:lnTo>
                    <a:pt x="136808" y="131549"/>
                  </a:lnTo>
                  <a:lnTo>
                    <a:pt x="137034" y="131549"/>
                  </a:lnTo>
                  <a:lnTo>
                    <a:pt x="122769" y="242302"/>
                  </a:lnTo>
                  <a:lnTo>
                    <a:pt x="139752" y="271912"/>
                  </a:lnTo>
                  <a:lnTo>
                    <a:pt x="156508" y="242302"/>
                  </a:lnTo>
                  <a:lnTo>
                    <a:pt x="142243" y="131549"/>
                  </a:lnTo>
                  <a:lnTo>
                    <a:pt x="142469" y="131549"/>
                  </a:lnTo>
                  <a:lnTo>
                    <a:pt x="147451" y="121603"/>
                  </a:lnTo>
                  <a:cubicBezTo>
                    <a:pt x="185267" y="123412"/>
                    <a:pt x="226253" y="137651"/>
                    <a:pt x="231008" y="139234"/>
                  </a:cubicBezTo>
                  <a:lnTo>
                    <a:pt x="248670" y="145110"/>
                  </a:lnTo>
                  <a:lnTo>
                    <a:pt x="248670" y="100809"/>
                  </a:lnTo>
                  <a:cubicBezTo>
                    <a:pt x="248670" y="82049"/>
                    <a:pt x="263842" y="66905"/>
                    <a:pt x="282410" y="66905"/>
                  </a:cubicBezTo>
                  <a:lnTo>
                    <a:pt x="413520" y="66905"/>
                  </a:lnTo>
                  <a:lnTo>
                    <a:pt x="413520" y="41590"/>
                  </a:lnTo>
                  <a:cubicBezTo>
                    <a:pt x="413520" y="34583"/>
                    <a:pt x="419182" y="28932"/>
                    <a:pt x="426201" y="28932"/>
                  </a:cubicBezTo>
                  <a:close/>
                  <a:moveTo>
                    <a:pt x="139624" y="0"/>
                  </a:moveTo>
                  <a:cubicBezTo>
                    <a:pt x="169204" y="0"/>
                    <a:pt x="193183" y="26207"/>
                    <a:pt x="193183" y="58534"/>
                  </a:cubicBezTo>
                  <a:cubicBezTo>
                    <a:pt x="193183" y="90861"/>
                    <a:pt x="169204" y="117068"/>
                    <a:pt x="139624" y="117068"/>
                  </a:cubicBezTo>
                  <a:cubicBezTo>
                    <a:pt x="110044" y="117068"/>
                    <a:pt x="86065" y="90861"/>
                    <a:pt x="86065" y="58534"/>
                  </a:cubicBezTo>
                  <a:cubicBezTo>
                    <a:pt x="86065" y="26207"/>
                    <a:pt x="110044" y="0"/>
                    <a:pt x="139624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8" name="组合 27"/>
          <p:cNvGrpSpPr/>
          <p:nvPr/>
        </p:nvGrpSpPr>
        <p:grpSpPr>
          <a:xfrm>
            <a:off x="9998141" y="2426528"/>
            <a:ext cx="1027816" cy="1002472"/>
            <a:chOff x="9998141" y="2426528"/>
            <a:chExt cx="1027816" cy="1002472"/>
          </a:xfrm>
        </p:grpSpPr>
        <p:sp>
          <p:nvSpPr>
            <p:cNvPr id="13" name="流程图: 联系 12"/>
            <p:cNvSpPr/>
            <p:nvPr/>
          </p:nvSpPr>
          <p:spPr>
            <a:xfrm flipH="1">
              <a:off x="9998141" y="2426528"/>
              <a:ext cx="1027816" cy="100247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4" name="business-deal_66137"/>
            <p:cNvSpPr>
              <a:spLocks noChangeAspect="1"/>
            </p:cNvSpPr>
            <p:nvPr/>
          </p:nvSpPr>
          <p:spPr bwMode="auto">
            <a:xfrm>
              <a:off x="10208231" y="2622922"/>
              <a:ext cx="607637" cy="609685"/>
            </a:xfrm>
            <a:custGeom>
              <a:avLst/>
              <a:gdLst>
                <a:gd name="connsiteX0" fmla="*/ 333012 w 575657"/>
                <a:gd name="connsiteY0" fmla="*/ 355678 h 577597"/>
                <a:gd name="connsiteX1" fmla="*/ 396692 w 575657"/>
                <a:gd name="connsiteY1" fmla="*/ 355678 h 577597"/>
                <a:gd name="connsiteX2" fmla="*/ 422533 w 575657"/>
                <a:gd name="connsiteY2" fmla="*/ 381461 h 577597"/>
                <a:gd name="connsiteX3" fmla="*/ 422533 w 575657"/>
                <a:gd name="connsiteY3" fmla="*/ 550893 h 577597"/>
                <a:gd name="connsiteX4" fmla="*/ 396692 w 575657"/>
                <a:gd name="connsiteY4" fmla="*/ 577597 h 577597"/>
                <a:gd name="connsiteX5" fmla="*/ 333012 w 575657"/>
                <a:gd name="connsiteY5" fmla="*/ 577597 h 577597"/>
                <a:gd name="connsiteX6" fmla="*/ 306248 w 575657"/>
                <a:gd name="connsiteY6" fmla="*/ 550893 h 577597"/>
                <a:gd name="connsiteX7" fmla="*/ 306248 w 575657"/>
                <a:gd name="connsiteY7" fmla="*/ 381461 h 577597"/>
                <a:gd name="connsiteX8" fmla="*/ 333012 w 575657"/>
                <a:gd name="connsiteY8" fmla="*/ 355678 h 577597"/>
                <a:gd name="connsiteX9" fmla="*/ 179880 w 575657"/>
                <a:gd name="connsiteY9" fmla="*/ 355678 h 577597"/>
                <a:gd name="connsiteX10" fmla="*/ 243541 w 575657"/>
                <a:gd name="connsiteY10" fmla="*/ 355678 h 577597"/>
                <a:gd name="connsiteX11" fmla="*/ 269374 w 575657"/>
                <a:gd name="connsiteY11" fmla="*/ 381461 h 577597"/>
                <a:gd name="connsiteX12" fmla="*/ 269374 w 575657"/>
                <a:gd name="connsiteY12" fmla="*/ 550893 h 577597"/>
                <a:gd name="connsiteX13" fmla="*/ 243541 w 575657"/>
                <a:gd name="connsiteY13" fmla="*/ 577597 h 577597"/>
                <a:gd name="connsiteX14" fmla="*/ 179880 w 575657"/>
                <a:gd name="connsiteY14" fmla="*/ 577597 h 577597"/>
                <a:gd name="connsiteX15" fmla="*/ 153124 w 575657"/>
                <a:gd name="connsiteY15" fmla="*/ 550893 h 577597"/>
                <a:gd name="connsiteX16" fmla="*/ 153124 w 575657"/>
                <a:gd name="connsiteY16" fmla="*/ 381461 h 577597"/>
                <a:gd name="connsiteX17" fmla="*/ 179880 w 575657"/>
                <a:gd name="connsiteY17" fmla="*/ 355678 h 577597"/>
                <a:gd name="connsiteX18" fmla="*/ 485213 w 575657"/>
                <a:gd name="connsiteY18" fmla="*/ 277415 h 577597"/>
                <a:gd name="connsiteX19" fmla="*/ 549816 w 575657"/>
                <a:gd name="connsiteY19" fmla="*/ 277415 h 577597"/>
                <a:gd name="connsiteX20" fmla="*/ 575657 w 575657"/>
                <a:gd name="connsiteY20" fmla="*/ 303198 h 577597"/>
                <a:gd name="connsiteX21" fmla="*/ 575657 w 575657"/>
                <a:gd name="connsiteY21" fmla="*/ 550894 h 577597"/>
                <a:gd name="connsiteX22" fmla="*/ 549816 w 575657"/>
                <a:gd name="connsiteY22" fmla="*/ 577597 h 577597"/>
                <a:gd name="connsiteX23" fmla="*/ 485213 w 575657"/>
                <a:gd name="connsiteY23" fmla="*/ 577597 h 577597"/>
                <a:gd name="connsiteX24" fmla="*/ 459372 w 575657"/>
                <a:gd name="connsiteY24" fmla="*/ 550894 h 577597"/>
                <a:gd name="connsiteX25" fmla="*/ 459372 w 575657"/>
                <a:gd name="connsiteY25" fmla="*/ 303198 h 577597"/>
                <a:gd name="connsiteX26" fmla="*/ 485213 w 575657"/>
                <a:gd name="connsiteY26" fmla="*/ 277415 h 577597"/>
                <a:gd name="connsiteX27" fmla="*/ 26756 w 575657"/>
                <a:gd name="connsiteY27" fmla="*/ 277415 h 577597"/>
                <a:gd name="connsiteX28" fmla="*/ 90417 w 575657"/>
                <a:gd name="connsiteY28" fmla="*/ 277415 h 577597"/>
                <a:gd name="connsiteX29" fmla="*/ 117173 w 575657"/>
                <a:gd name="connsiteY29" fmla="*/ 303198 h 577597"/>
                <a:gd name="connsiteX30" fmla="*/ 117173 w 575657"/>
                <a:gd name="connsiteY30" fmla="*/ 550894 h 577597"/>
                <a:gd name="connsiteX31" fmla="*/ 90417 w 575657"/>
                <a:gd name="connsiteY31" fmla="*/ 577597 h 577597"/>
                <a:gd name="connsiteX32" fmla="*/ 26756 w 575657"/>
                <a:gd name="connsiteY32" fmla="*/ 577597 h 577597"/>
                <a:gd name="connsiteX33" fmla="*/ 0 w 575657"/>
                <a:gd name="connsiteY33" fmla="*/ 550894 h 577597"/>
                <a:gd name="connsiteX34" fmla="*/ 0 w 575657"/>
                <a:gd name="connsiteY34" fmla="*/ 303198 h 577597"/>
                <a:gd name="connsiteX35" fmla="*/ 26756 w 575657"/>
                <a:gd name="connsiteY35" fmla="*/ 277415 h 577597"/>
                <a:gd name="connsiteX36" fmla="*/ 444638 w 575657"/>
                <a:gd name="connsiteY36" fmla="*/ 77536 h 577597"/>
                <a:gd name="connsiteX37" fmla="*/ 431723 w 575657"/>
                <a:gd name="connsiteY37" fmla="*/ 91340 h 577597"/>
                <a:gd name="connsiteX38" fmla="*/ 444638 w 575657"/>
                <a:gd name="connsiteY38" fmla="*/ 104225 h 577597"/>
                <a:gd name="connsiteX39" fmla="*/ 458475 w 575657"/>
                <a:gd name="connsiteY39" fmla="*/ 91340 h 577597"/>
                <a:gd name="connsiteX40" fmla="*/ 444638 w 575657"/>
                <a:gd name="connsiteY40" fmla="*/ 77536 h 577597"/>
                <a:gd name="connsiteX41" fmla="*/ 258272 w 575657"/>
                <a:gd name="connsiteY41" fmla="*/ 24184 h 577597"/>
                <a:gd name="connsiteX42" fmla="*/ 278585 w 575657"/>
                <a:gd name="connsiteY42" fmla="*/ 26832 h 577597"/>
                <a:gd name="connsiteX43" fmla="*/ 353322 w 575657"/>
                <a:gd name="connsiteY43" fmla="*/ 50779 h 577597"/>
                <a:gd name="connsiteX44" fmla="*/ 357013 w 575657"/>
                <a:gd name="connsiteY44" fmla="*/ 52622 h 577597"/>
                <a:gd name="connsiteX45" fmla="*/ 431749 w 575657"/>
                <a:gd name="connsiteY45" fmla="*/ 127226 h 577597"/>
                <a:gd name="connsiteX46" fmla="*/ 431749 w 575657"/>
                <a:gd name="connsiteY46" fmla="*/ 139199 h 577597"/>
                <a:gd name="connsiteX47" fmla="*/ 380079 w 575657"/>
                <a:gd name="connsiteY47" fmla="*/ 190777 h 577597"/>
                <a:gd name="connsiteX48" fmla="*/ 392997 w 575657"/>
                <a:gd name="connsiteY48" fmla="*/ 202751 h 577597"/>
                <a:gd name="connsiteX49" fmla="*/ 391151 w 575657"/>
                <a:gd name="connsiteY49" fmla="*/ 239592 h 577597"/>
                <a:gd name="connsiteX50" fmla="*/ 373621 w 575657"/>
                <a:gd name="connsiteY50" fmla="*/ 246961 h 577597"/>
                <a:gd name="connsiteX51" fmla="*/ 365317 w 575657"/>
                <a:gd name="connsiteY51" fmla="*/ 265381 h 577597"/>
                <a:gd name="connsiteX52" fmla="*/ 347786 w 575657"/>
                <a:gd name="connsiteY52" fmla="*/ 272750 h 577597"/>
                <a:gd name="connsiteX53" fmla="*/ 339482 w 575657"/>
                <a:gd name="connsiteY53" fmla="*/ 291170 h 577597"/>
                <a:gd name="connsiteX54" fmla="*/ 321028 w 575657"/>
                <a:gd name="connsiteY54" fmla="*/ 299460 h 577597"/>
                <a:gd name="connsiteX55" fmla="*/ 313647 w 575657"/>
                <a:gd name="connsiteY55" fmla="*/ 316960 h 577597"/>
                <a:gd name="connsiteX56" fmla="*/ 277663 w 575657"/>
                <a:gd name="connsiteY56" fmla="*/ 317881 h 577597"/>
                <a:gd name="connsiteX57" fmla="*/ 247215 w 575657"/>
                <a:gd name="connsiteY57" fmla="*/ 288407 h 577597"/>
                <a:gd name="connsiteX58" fmla="*/ 232452 w 575657"/>
                <a:gd name="connsiteY58" fmla="*/ 304065 h 577597"/>
                <a:gd name="connsiteX59" fmla="*/ 207540 w 575657"/>
                <a:gd name="connsiteY59" fmla="*/ 302223 h 577597"/>
                <a:gd name="connsiteX60" fmla="*/ 206617 w 575657"/>
                <a:gd name="connsiteY60" fmla="*/ 277355 h 577597"/>
                <a:gd name="connsiteX61" fmla="*/ 181705 w 575657"/>
                <a:gd name="connsiteY61" fmla="*/ 276434 h 577597"/>
                <a:gd name="connsiteX62" fmla="*/ 180782 w 575657"/>
                <a:gd name="connsiteY62" fmla="*/ 251566 h 577597"/>
                <a:gd name="connsiteX63" fmla="*/ 155870 w 575657"/>
                <a:gd name="connsiteY63" fmla="*/ 250645 h 577597"/>
                <a:gd name="connsiteX64" fmla="*/ 154025 w 575657"/>
                <a:gd name="connsiteY64" fmla="*/ 225777 h 577597"/>
                <a:gd name="connsiteX65" fmla="*/ 130035 w 575657"/>
                <a:gd name="connsiteY65" fmla="*/ 224856 h 577597"/>
                <a:gd name="connsiteX66" fmla="*/ 128190 w 575657"/>
                <a:gd name="connsiteY66" fmla="*/ 199988 h 577597"/>
                <a:gd name="connsiteX67" fmla="*/ 142953 w 575657"/>
                <a:gd name="connsiteY67" fmla="*/ 185251 h 577597"/>
                <a:gd name="connsiteX68" fmla="*/ 94051 w 575657"/>
                <a:gd name="connsiteY68" fmla="*/ 137357 h 577597"/>
                <a:gd name="connsiteX69" fmla="*/ 94051 w 575657"/>
                <a:gd name="connsiteY69" fmla="*/ 125384 h 577597"/>
                <a:gd name="connsiteX70" fmla="*/ 106046 w 575657"/>
                <a:gd name="connsiteY70" fmla="*/ 125384 h 577597"/>
                <a:gd name="connsiteX71" fmla="*/ 154947 w 575657"/>
                <a:gd name="connsiteY71" fmla="*/ 174199 h 577597"/>
                <a:gd name="connsiteX72" fmla="*/ 178014 w 575657"/>
                <a:gd name="connsiteY72" fmla="*/ 176962 h 577597"/>
                <a:gd name="connsiteX73" fmla="*/ 178937 w 575657"/>
                <a:gd name="connsiteY73" fmla="*/ 200909 h 577597"/>
                <a:gd name="connsiteX74" fmla="*/ 203849 w 575657"/>
                <a:gd name="connsiteY74" fmla="*/ 202751 h 577597"/>
                <a:gd name="connsiteX75" fmla="*/ 204772 w 575657"/>
                <a:gd name="connsiteY75" fmla="*/ 226698 h 577597"/>
                <a:gd name="connsiteX76" fmla="*/ 229684 w 575657"/>
                <a:gd name="connsiteY76" fmla="*/ 228540 h 577597"/>
                <a:gd name="connsiteX77" fmla="*/ 230606 w 575657"/>
                <a:gd name="connsiteY77" fmla="*/ 253408 h 577597"/>
                <a:gd name="connsiteX78" fmla="*/ 255519 w 575657"/>
                <a:gd name="connsiteY78" fmla="*/ 254329 h 577597"/>
                <a:gd name="connsiteX79" fmla="*/ 258287 w 575657"/>
                <a:gd name="connsiteY79" fmla="*/ 276434 h 577597"/>
                <a:gd name="connsiteX80" fmla="*/ 288735 w 575657"/>
                <a:gd name="connsiteY80" fmla="*/ 306828 h 577597"/>
                <a:gd name="connsiteX81" fmla="*/ 301652 w 575657"/>
                <a:gd name="connsiteY81" fmla="*/ 304986 h 577597"/>
                <a:gd name="connsiteX82" fmla="*/ 303498 w 575657"/>
                <a:gd name="connsiteY82" fmla="*/ 292092 h 577597"/>
                <a:gd name="connsiteX83" fmla="*/ 278585 w 575657"/>
                <a:gd name="connsiteY83" fmla="*/ 268145 h 577597"/>
                <a:gd name="connsiteX84" fmla="*/ 278585 w 575657"/>
                <a:gd name="connsiteY84" fmla="*/ 256171 h 577597"/>
                <a:gd name="connsiteX85" fmla="*/ 289657 w 575657"/>
                <a:gd name="connsiteY85" fmla="*/ 256171 h 577597"/>
                <a:gd name="connsiteX86" fmla="*/ 314570 w 575657"/>
                <a:gd name="connsiteY86" fmla="*/ 281039 h 577597"/>
                <a:gd name="connsiteX87" fmla="*/ 327487 w 575657"/>
                <a:gd name="connsiteY87" fmla="*/ 279197 h 577597"/>
                <a:gd name="connsiteX88" fmla="*/ 329332 w 575657"/>
                <a:gd name="connsiteY88" fmla="*/ 266302 h 577597"/>
                <a:gd name="connsiteX89" fmla="*/ 304420 w 575657"/>
                <a:gd name="connsiteY89" fmla="*/ 241434 h 577597"/>
                <a:gd name="connsiteX90" fmla="*/ 304420 w 575657"/>
                <a:gd name="connsiteY90" fmla="*/ 230382 h 577597"/>
                <a:gd name="connsiteX91" fmla="*/ 316415 w 575657"/>
                <a:gd name="connsiteY91" fmla="*/ 230382 h 577597"/>
                <a:gd name="connsiteX92" fmla="*/ 340404 w 575657"/>
                <a:gd name="connsiteY92" fmla="*/ 255250 h 577597"/>
                <a:gd name="connsiteX93" fmla="*/ 353322 w 575657"/>
                <a:gd name="connsiteY93" fmla="*/ 253408 h 577597"/>
                <a:gd name="connsiteX94" fmla="*/ 355167 w 575657"/>
                <a:gd name="connsiteY94" fmla="*/ 240513 h 577597"/>
                <a:gd name="connsiteX95" fmla="*/ 330255 w 575657"/>
                <a:gd name="connsiteY95" fmla="*/ 215645 h 577597"/>
                <a:gd name="connsiteX96" fmla="*/ 330255 w 575657"/>
                <a:gd name="connsiteY96" fmla="*/ 204593 h 577597"/>
                <a:gd name="connsiteX97" fmla="*/ 342250 w 575657"/>
                <a:gd name="connsiteY97" fmla="*/ 204593 h 577597"/>
                <a:gd name="connsiteX98" fmla="*/ 366239 w 575657"/>
                <a:gd name="connsiteY98" fmla="*/ 229461 h 577597"/>
                <a:gd name="connsiteX99" fmla="*/ 380079 w 575657"/>
                <a:gd name="connsiteY99" fmla="*/ 227619 h 577597"/>
                <a:gd name="connsiteX100" fmla="*/ 381002 w 575657"/>
                <a:gd name="connsiteY100" fmla="*/ 214724 h 577597"/>
                <a:gd name="connsiteX101" fmla="*/ 275817 w 575657"/>
                <a:gd name="connsiteY101" fmla="*/ 110647 h 577597"/>
                <a:gd name="connsiteX102" fmla="*/ 260132 w 575657"/>
                <a:gd name="connsiteY102" fmla="*/ 113410 h 577597"/>
                <a:gd name="connsiteX103" fmla="*/ 252751 w 575657"/>
                <a:gd name="connsiteY103" fmla="*/ 123541 h 577597"/>
                <a:gd name="connsiteX104" fmla="*/ 241679 w 575657"/>
                <a:gd name="connsiteY104" fmla="*/ 143804 h 577597"/>
                <a:gd name="connsiteX105" fmla="*/ 236143 w 575657"/>
                <a:gd name="connsiteY105" fmla="*/ 151173 h 577597"/>
                <a:gd name="connsiteX106" fmla="*/ 206617 w 575657"/>
                <a:gd name="connsiteY106" fmla="*/ 160383 h 577597"/>
                <a:gd name="connsiteX107" fmla="*/ 185396 w 575657"/>
                <a:gd name="connsiteY107" fmla="*/ 142883 h 577597"/>
                <a:gd name="connsiteX108" fmla="*/ 183550 w 575657"/>
                <a:gd name="connsiteY108" fmla="*/ 127226 h 577597"/>
                <a:gd name="connsiteX109" fmla="*/ 217689 w 575657"/>
                <a:gd name="connsiteY109" fmla="*/ 48016 h 577597"/>
                <a:gd name="connsiteX110" fmla="*/ 224148 w 575657"/>
                <a:gd name="connsiteY110" fmla="*/ 39727 h 577597"/>
                <a:gd name="connsiteX111" fmla="*/ 258272 w 575657"/>
                <a:gd name="connsiteY111" fmla="*/ 24184 h 577597"/>
                <a:gd name="connsiteX112" fmla="*/ 401743 w 575657"/>
                <a:gd name="connsiteY112" fmla="*/ 0 h 577597"/>
                <a:gd name="connsiteX113" fmla="*/ 413274 w 575657"/>
                <a:gd name="connsiteY113" fmla="*/ 4831 h 577597"/>
                <a:gd name="connsiteX114" fmla="*/ 479693 w 575657"/>
                <a:gd name="connsiteY114" fmla="*/ 71093 h 577597"/>
                <a:gd name="connsiteX115" fmla="*/ 479693 w 575657"/>
                <a:gd name="connsiteY115" fmla="*/ 94101 h 577597"/>
                <a:gd name="connsiteX116" fmla="*/ 456630 w 575657"/>
                <a:gd name="connsiteY116" fmla="*/ 117109 h 577597"/>
                <a:gd name="connsiteX117" fmla="*/ 433568 w 575657"/>
                <a:gd name="connsiteY117" fmla="*/ 117109 h 577597"/>
                <a:gd name="connsiteX118" fmla="*/ 367149 w 575657"/>
                <a:gd name="connsiteY118" fmla="*/ 50847 h 577597"/>
                <a:gd name="connsiteX119" fmla="*/ 367149 w 575657"/>
                <a:gd name="connsiteY119" fmla="*/ 27839 h 577597"/>
                <a:gd name="connsiteX120" fmla="*/ 390212 w 575657"/>
                <a:gd name="connsiteY120" fmla="*/ 4831 h 577597"/>
                <a:gd name="connsiteX121" fmla="*/ 401743 w 575657"/>
                <a:gd name="connsiteY121" fmla="*/ 0 h 57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75657" h="577597">
                  <a:moveTo>
                    <a:pt x="333012" y="355678"/>
                  </a:moveTo>
                  <a:lnTo>
                    <a:pt x="396692" y="355678"/>
                  </a:lnTo>
                  <a:cubicBezTo>
                    <a:pt x="411458" y="355678"/>
                    <a:pt x="422533" y="366728"/>
                    <a:pt x="422533" y="381461"/>
                  </a:cubicBezTo>
                  <a:lnTo>
                    <a:pt x="422533" y="550893"/>
                  </a:lnTo>
                  <a:cubicBezTo>
                    <a:pt x="422533" y="565626"/>
                    <a:pt x="411458" y="577597"/>
                    <a:pt x="396692" y="577597"/>
                  </a:cubicBezTo>
                  <a:lnTo>
                    <a:pt x="333012" y="577597"/>
                  </a:lnTo>
                  <a:cubicBezTo>
                    <a:pt x="318246" y="577597"/>
                    <a:pt x="306248" y="565626"/>
                    <a:pt x="306248" y="550893"/>
                  </a:cubicBezTo>
                  <a:lnTo>
                    <a:pt x="306248" y="381461"/>
                  </a:lnTo>
                  <a:cubicBezTo>
                    <a:pt x="306248" y="366728"/>
                    <a:pt x="318246" y="355678"/>
                    <a:pt x="333012" y="355678"/>
                  </a:cubicBezTo>
                  <a:close/>
                  <a:moveTo>
                    <a:pt x="179880" y="355678"/>
                  </a:moveTo>
                  <a:lnTo>
                    <a:pt x="243541" y="355678"/>
                  </a:lnTo>
                  <a:cubicBezTo>
                    <a:pt x="258303" y="355678"/>
                    <a:pt x="270297" y="366728"/>
                    <a:pt x="269374" y="381461"/>
                  </a:cubicBezTo>
                  <a:lnTo>
                    <a:pt x="269374" y="550893"/>
                  </a:lnTo>
                  <a:cubicBezTo>
                    <a:pt x="269374" y="565626"/>
                    <a:pt x="258303" y="577597"/>
                    <a:pt x="243541" y="577597"/>
                  </a:cubicBezTo>
                  <a:lnTo>
                    <a:pt x="179880" y="577597"/>
                  </a:lnTo>
                  <a:cubicBezTo>
                    <a:pt x="165118" y="577597"/>
                    <a:pt x="153124" y="565626"/>
                    <a:pt x="153124" y="550893"/>
                  </a:cubicBezTo>
                  <a:lnTo>
                    <a:pt x="153124" y="381461"/>
                  </a:lnTo>
                  <a:cubicBezTo>
                    <a:pt x="153124" y="366728"/>
                    <a:pt x="165118" y="355678"/>
                    <a:pt x="179880" y="355678"/>
                  </a:cubicBezTo>
                  <a:close/>
                  <a:moveTo>
                    <a:pt x="485213" y="277415"/>
                  </a:moveTo>
                  <a:lnTo>
                    <a:pt x="549816" y="277415"/>
                  </a:lnTo>
                  <a:cubicBezTo>
                    <a:pt x="564582" y="277415"/>
                    <a:pt x="575657" y="288465"/>
                    <a:pt x="575657" y="303198"/>
                  </a:cubicBezTo>
                  <a:lnTo>
                    <a:pt x="575657" y="550894"/>
                  </a:lnTo>
                  <a:cubicBezTo>
                    <a:pt x="575657" y="565627"/>
                    <a:pt x="564582" y="577597"/>
                    <a:pt x="549816" y="577597"/>
                  </a:cubicBezTo>
                  <a:lnTo>
                    <a:pt x="485213" y="577597"/>
                  </a:lnTo>
                  <a:cubicBezTo>
                    <a:pt x="471370" y="577597"/>
                    <a:pt x="459372" y="565627"/>
                    <a:pt x="459372" y="550894"/>
                  </a:cubicBezTo>
                  <a:lnTo>
                    <a:pt x="459372" y="303198"/>
                  </a:lnTo>
                  <a:cubicBezTo>
                    <a:pt x="459372" y="288465"/>
                    <a:pt x="471370" y="277415"/>
                    <a:pt x="485213" y="277415"/>
                  </a:cubicBezTo>
                  <a:close/>
                  <a:moveTo>
                    <a:pt x="26756" y="277415"/>
                  </a:moveTo>
                  <a:lnTo>
                    <a:pt x="90417" y="277415"/>
                  </a:lnTo>
                  <a:cubicBezTo>
                    <a:pt x="105179" y="277415"/>
                    <a:pt x="117173" y="288465"/>
                    <a:pt x="117173" y="303198"/>
                  </a:cubicBezTo>
                  <a:lnTo>
                    <a:pt x="117173" y="550894"/>
                  </a:lnTo>
                  <a:cubicBezTo>
                    <a:pt x="117173" y="565627"/>
                    <a:pt x="105179" y="577597"/>
                    <a:pt x="90417" y="577597"/>
                  </a:cubicBezTo>
                  <a:lnTo>
                    <a:pt x="26756" y="577597"/>
                  </a:lnTo>
                  <a:cubicBezTo>
                    <a:pt x="11994" y="577597"/>
                    <a:pt x="0" y="565627"/>
                    <a:pt x="0" y="550894"/>
                  </a:cubicBezTo>
                  <a:lnTo>
                    <a:pt x="0" y="303198"/>
                  </a:lnTo>
                  <a:cubicBezTo>
                    <a:pt x="0" y="288465"/>
                    <a:pt x="11994" y="277415"/>
                    <a:pt x="26756" y="277415"/>
                  </a:cubicBezTo>
                  <a:close/>
                  <a:moveTo>
                    <a:pt x="444638" y="77536"/>
                  </a:moveTo>
                  <a:cubicBezTo>
                    <a:pt x="437258" y="77536"/>
                    <a:pt x="431723" y="83978"/>
                    <a:pt x="431723" y="91340"/>
                  </a:cubicBezTo>
                  <a:cubicBezTo>
                    <a:pt x="431723" y="98703"/>
                    <a:pt x="437258" y="104225"/>
                    <a:pt x="444638" y="104225"/>
                  </a:cubicBezTo>
                  <a:cubicBezTo>
                    <a:pt x="452018" y="104225"/>
                    <a:pt x="458475" y="98703"/>
                    <a:pt x="458475" y="91340"/>
                  </a:cubicBezTo>
                  <a:cubicBezTo>
                    <a:pt x="458475" y="83978"/>
                    <a:pt x="452018" y="77536"/>
                    <a:pt x="444638" y="77536"/>
                  </a:cubicBezTo>
                  <a:close/>
                  <a:moveTo>
                    <a:pt x="258272" y="24184"/>
                  </a:moveTo>
                  <a:cubicBezTo>
                    <a:pt x="264399" y="23839"/>
                    <a:pt x="271204" y="24530"/>
                    <a:pt x="278585" y="26832"/>
                  </a:cubicBezTo>
                  <a:lnTo>
                    <a:pt x="353322" y="50779"/>
                  </a:lnTo>
                  <a:cubicBezTo>
                    <a:pt x="355167" y="50779"/>
                    <a:pt x="356090" y="51700"/>
                    <a:pt x="357013" y="52622"/>
                  </a:cubicBezTo>
                  <a:lnTo>
                    <a:pt x="431749" y="127226"/>
                  </a:lnTo>
                  <a:cubicBezTo>
                    <a:pt x="434517" y="130910"/>
                    <a:pt x="434517" y="135515"/>
                    <a:pt x="431749" y="139199"/>
                  </a:cubicBezTo>
                  <a:lnTo>
                    <a:pt x="380079" y="190777"/>
                  </a:lnTo>
                  <a:lnTo>
                    <a:pt x="392997" y="202751"/>
                  </a:lnTo>
                  <a:cubicBezTo>
                    <a:pt x="402223" y="212882"/>
                    <a:pt x="401301" y="228540"/>
                    <a:pt x="391151" y="239592"/>
                  </a:cubicBezTo>
                  <a:cubicBezTo>
                    <a:pt x="386538" y="244198"/>
                    <a:pt x="380079" y="246961"/>
                    <a:pt x="373621" y="246961"/>
                  </a:cubicBezTo>
                  <a:cubicBezTo>
                    <a:pt x="372698" y="253408"/>
                    <a:pt x="369930" y="259855"/>
                    <a:pt x="365317" y="265381"/>
                  </a:cubicBezTo>
                  <a:cubicBezTo>
                    <a:pt x="359781" y="269987"/>
                    <a:pt x="353322" y="272750"/>
                    <a:pt x="347786" y="272750"/>
                  </a:cubicBezTo>
                  <a:cubicBezTo>
                    <a:pt x="346863" y="279197"/>
                    <a:pt x="344095" y="285644"/>
                    <a:pt x="339482" y="291170"/>
                  </a:cubicBezTo>
                  <a:cubicBezTo>
                    <a:pt x="333946" y="295776"/>
                    <a:pt x="327487" y="298539"/>
                    <a:pt x="321028" y="299460"/>
                  </a:cubicBezTo>
                  <a:cubicBezTo>
                    <a:pt x="321028" y="304986"/>
                    <a:pt x="318260" y="311433"/>
                    <a:pt x="313647" y="316960"/>
                  </a:cubicBezTo>
                  <a:cubicBezTo>
                    <a:pt x="302575" y="327091"/>
                    <a:pt x="286889" y="328012"/>
                    <a:pt x="277663" y="317881"/>
                  </a:cubicBezTo>
                  <a:lnTo>
                    <a:pt x="247215" y="288407"/>
                  </a:lnTo>
                  <a:lnTo>
                    <a:pt x="232452" y="304065"/>
                  </a:lnTo>
                  <a:cubicBezTo>
                    <a:pt x="225993" y="309591"/>
                    <a:pt x="214921" y="309591"/>
                    <a:pt x="207540" y="302223"/>
                  </a:cubicBezTo>
                  <a:cubicBezTo>
                    <a:pt x="200158" y="294855"/>
                    <a:pt x="200158" y="283802"/>
                    <a:pt x="206617" y="277355"/>
                  </a:cubicBezTo>
                  <a:cubicBezTo>
                    <a:pt x="200158" y="283802"/>
                    <a:pt x="189086" y="283802"/>
                    <a:pt x="181705" y="276434"/>
                  </a:cubicBezTo>
                  <a:cubicBezTo>
                    <a:pt x="174323" y="269066"/>
                    <a:pt x="174323" y="258013"/>
                    <a:pt x="180782" y="251566"/>
                  </a:cubicBezTo>
                  <a:cubicBezTo>
                    <a:pt x="174323" y="258013"/>
                    <a:pt x="163251" y="257092"/>
                    <a:pt x="155870" y="250645"/>
                  </a:cubicBezTo>
                  <a:cubicBezTo>
                    <a:pt x="148489" y="243277"/>
                    <a:pt x="147566" y="232224"/>
                    <a:pt x="154025" y="225777"/>
                  </a:cubicBezTo>
                  <a:cubicBezTo>
                    <a:pt x="147566" y="232224"/>
                    <a:pt x="137417" y="231303"/>
                    <a:pt x="130035" y="224856"/>
                  </a:cubicBezTo>
                  <a:cubicBezTo>
                    <a:pt x="122654" y="217487"/>
                    <a:pt x="121731" y="206435"/>
                    <a:pt x="128190" y="199988"/>
                  </a:cubicBezTo>
                  <a:lnTo>
                    <a:pt x="142953" y="185251"/>
                  </a:lnTo>
                  <a:lnTo>
                    <a:pt x="94051" y="137357"/>
                  </a:lnTo>
                  <a:cubicBezTo>
                    <a:pt x="91283" y="133673"/>
                    <a:pt x="91283" y="129068"/>
                    <a:pt x="94051" y="125384"/>
                  </a:cubicBezTo>
                  <a:cubicBezTo>
                    <a:pt x="97742" y="122620"/>
                    <a:pt x="102355" y="122620"/>
                    <a:pt x="106046" y="125384"/>
                  </a:cubicBezTo>
                  <a:lnTo>
                    <a:pt x="154947" y="174199"/>
                  </a:lnTo>
                  <a:cubicBezTo>
                    <a:pt x="161406" y="169593"/>
                    <a:pt x="170633" y="170514"/>
                    <a:pt x="178014" y="176962"/>
                  </a:cubicBezTo>
                  <a:cubicBezTo>
                    <a:pt x="184473" y="184330"/>
                    <a:pt x="185396" y="194461"/>
                    <a:pt x="178937" y="200909"/>
                  </a:cubicBezTo>
                  <a:cubicBezTo>
                    <a:pt x="185396" y="194461"/>
                    <a:pt x="196468" y="195382"/>
                    <a:pt x="203849" y="202751"/>
                  </a:cubicBezTo>
                  <a:cubicBezTo>
                    <a:pt x="211230" y="210119"/>
                    <a:pt x="211230" y="221172"/>
                    <a:pt x="204772" y="226698"/>
                  </a:cubicBezTo>
                  <a:cubicBezTo>
                    <a:pt x="211230" y="221172"/>
                    <a:pt x="222302" y="221172"/>
                    <a:pt x="229684" y="228540"/>
                  </a:cubicBezTo>
                  <a:cubicBezTo>
                    <a:pt x="237065" y="235908"/>
                    <a:pt x="237065" y="246961"/>
                    <a:pt x="230606" y="253408"/>
                  </a:cubicBezTo>
                  <a:cubicBezTo>
                    <a:pt x="237065" y="246961"/>
                    <a:pt x="248137" y="246961"/>
                    <a:pt x="255519" y="254329"/>
                  </a:cubicBezTo>
                  <a:cubicBezTo>
                    <a:pt x="261977" y="260776"/>
                    <a:pt x="262900" y="269987"/>
                    <a:pt x="258287" y="276434"/>
                  </a:cubicBezTo>
                  <a:lnTo>
                    <a:pt x="288735" y="306828"/>
                  </a:lnTo>
                  <a:cubicBezTo>
                    <a:pt x="292426" y="309591"/>
                    <a:pt x="297962" y="309591"/>
                    <a:pt x="301652" y="304986"/>
                  </a:cubicBezTo>
                  <a:cubicBezTo>
                    <a:pt x="305343" y="301302"/>
                    <a:pt x="306266" y="295776"/>
                    <a:pt x="303498" y="292092"/>
                  </a:cubicBezTo>
                  <a:lnTo>
                    <a:pt x="278585" y="268145"/>
                  </a:lnTo>
                  <a:cubicBezTo>
                    <a:pt x="275817" y="264460"/>
                    <a:pt x="275817" y="258934"/>
                    <a:pt x="278585" y="256171"/>
                  </a:cubicBezTo>
                  <a:cubicBezTo>
                    <a:pt x="281353" y="252487"/>
                    <a:pt x="286889" y="252487"/>
                    <a:pt x="289657" y="256171"/>
                  </a:cubicBezTo>
                  <a:lnTo>
                    <a:pt x="314570" y="281039"/>
                  </a:lnTo>
                  <a:cubicBezTo>
                    <a:pt x="318260" y="283802"/>
                    <a:pt x="323796" y="282881"/>
                    <a:pt x="327487" y="279197"/>
                  </a:cubicBezTo>
                  <a:cubicBezTo>
                    <a:pt x="332100" y="275513"/>
                    <a:pt x="332100" y="269987"/>
                    <a:pt x="329332" y="266302"/>
                  </a:cubicBezTo>
                  <a:lnTo>
                    <a:pt x="304420" y="241434"/>
                  </a:lnTo>
                  <a:cubicBezTo>
                    <a:pt x="301652" y="238671"/>
                    <a:pt x="301652" y="233145"/>
                    <a:pt x="304420" y="230382"/>
                  </a:cubicBezTo>
                  <a:cubicBezTo>
                    <a:pt x="307188" y="226698"/>
                    <a:pt x="312724" y="226698"/>
                    <a:pt x="316415" y="230382"/>
                  </a:cubicBezTo>
                  <a:lnTo>
                    <a:pt x="340404" y="255250"/>
                  </a:lnTo>
                  <a:cubicBezTo>
                    <a:pt x="344095" y="258013"/>
                    <a:pt x="349631" y="257092"/>
                    <a:pt x="353322" y="253408"/>
                  </a:cubicBezTo>
                  <a:cubicBezTo>
                    <a:pt x="357935" y="249724"/>
                    <a:pt x="357935" y="243277"/>
                    <a:pt x="355167" y="240513"/>
                  </a:cubicBezTo>
                  <a:lnTo>
                    <a:pt x="330255" y="215645"/>
                  </a:lnTo>
                  <a:cubicBezTo>
                    <a:pt x="327487" y="212882"/>
                    <a:pt x="327487" y="207356"/>
                    <a:pt x="330255" y="204593"/>
                  </a:cubicBezTo>
                  <a:cubicBezTo>
                    <a:pt x="333946" y="200909"/>
                    <a:pt x="338559" y="200909"/>
                    <a:pt x="342250" y="204593"/>
                  </a:cubicBezTo>
                  <a:lnTo>
                    <a:pt x="366239" y="229461"/>
                  </a:lnTo>
                  <a:cubicBezTo>
                    <a:pt x="369930" y="232224"/>
                    <a:pt x="375466" y="231303"/>
                    <a:pt x="380079" y="227619"/>
                  </a:cubicBezTo>
                  <a:cubicBezTo>
                    <a:pt x="383770" y="223935"/>
                    <a:pt x="384693" y="217487"/>
                    <a:pt x="381002" y="214724"/>
                  </a:cubicBezTo>
                  <a:cubicBezTo>
                    <a:pt x="381002" y="214724"/>
                    <a:pt x="293348" y="126305"/>
                    <a:pt x="275817" y="110647"/>
                  </a:cubicBezTo>
                  <a:cubicBezTo>
                    <a:pt x="273972" y="107884"/>
                    <a:pt x="269359" y="104200"/>
                    <a:pt x="260132" y="113410"/>
                  </a:cubicBezTo>
                  <a:cubicBezTo>
                    <a:pt x="257364" y="116173"/>
                    <a:pt x="254596" y="119857"/>
                    <a:pt x="252751" y="123541"/>
                  </a:cubicBezTo>
                  <a:lnTo>
                    <a:pt x="241679" y="143804"/>
                  </a:lnTo>
                  <a:cubicBezTo>
                    <a:pt x="240756" y="146567"/>
                    <a:pt x="238911" y="148410"/>
                    <a:pt x="236143" y="151173"/>
                  </a:cubicBezTo>
                  <a:cubicBezTo>
                    <a:pt x="227838" y="159462"/>
                    <a:pt x="217689" y="162225"/>
                    <a:pt x="206617" y="160383"/>
                  </a:cubicBezTo>
                  <a:cubicBezTo>
                    <a:pt x="197390" y="157620"/>
                    <a:pt x="190009" y="152094"/>
                    <a:pt x="185396" y="142883"/>
                  </a:cubicBezTo>
                  <a:cubicBezTo>
                    <a:pt x="182628" y="137357"/>
                    <a:pt x="181705" y="130910"/>
                    <a:pt x="183550" y="127226"/>
                  </a:cubicBezTo>
                  <a:lnTo>
                    <a:pt x="217689" y="48016"/>
                  </a:lnTo>
                  <a:cubicBezTo>
                    <a:pt x="218612" y="45253"/>
                    <a:pt x="220457" y="42490"/>
                    <a:pt x="224148" y="39727"/>
                  </a:cubicBezTo>
                  <a:cubicBezTo>
                    <a:pt x="227608" y="35582"/>
                    <a:pt x="239891" y="25221"/>
                    <a:pt x="258272" y="24184"/>
                  </a:cubicBezTo>
                  <a:close/>
                  <a:moveTo>
                    <a:pt x="401743" y="0"/>
                  </a:moveTo>
                  <a:cubicBezTo>
                    <a:pt x="405894" y="0"/>
                    <a:pt x="410045" y="1610"/>
                    <a:pt x="413274" y="4831"/>
                  </a:cubicBezTo>
                  <a:lnTo>
                    <a:pt x="479693" y="71093"/>
                  </a:lnTo>
                  <a:cubicBezTo>
                    <a:pt x="486150" y="77536"/>
                    <a:pt x="486150" y="87659"/>
                    <a:pt x="479693" y="94101"/>
                  </a:cubicBezTo>
                  <a:lnTo>
                    <a:pt x="456630" y="117109"/>
                  </a:lnTo>
                  <a:cubicBezTo>
                    <a:pt x="450173" y="123551"/>
                    <a:pt x="440026" y="123551"/>
                    <a:pt x="433568" y="117109"/>
                  </a:cubicBezTo>
                  <a:lnTo>
                    <a:pt x="367149" y="50847"/>
                  </a:lnTo>
                  <a:cubicBezTo>
                    <a:pt x="360692" y="44404"/>
                    <a:pt x="360692" y="34281"/>
                    <a:pt x="367149" y="27839"/>
                  </a:cubicBezTo>
                  <a:lnTo>
                    <a:pt x="390212" y="4831"/>
                  </a:lnTo>
                  <a:cubicBezTo>
                    <a:pt x="393440" y="1610"/>
                    <a:pt x="397591" y="0"/>
                    <a:pt x="401743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sp>
        <p:nvSpPr>
          <p:cNvPr id="29" name="文本框 28"/>
          <p:cNvSpPr txBox="1"/>
          <p:nvPr/>
        </p:nvSpPr>
        <p:spPr>
          <a:xfrm>
            <a:off x="839972" y="3753294"/>
            <a:ext cx="160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20633" y="3753294"/>
            <a:ext cx="160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01294" y="3753294"/>
            <a:ext cx="160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岗位认识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781955" y="3753294"/>
            <a:ext cx="160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流程图: 联系 36"/>
          <p:cNvSpPr/>
          <p:nvPr/>
        </p:nvSpPr>
        <p:spPr>
          <a:xfrm flipH="1">
            <a:off x="4253022" y="1140369"/>
            <a:ext cx="361508" cy="35259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流程图: 联系 37"/>
          <p:cNvSpPr/>
          <p:nvPr/>
        </p:nvSpPr>
        <p:spPr>
          <a:xfrm>
            <a:off x="4951228" y="198452"/>
            <a:ext cx="141768" cy="13827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流程图: 联系 38"/>
          <p:cNvSpPr/>
          <p:nvPr/>
        </p:nvSpPr>
        <p:spPr>
          <a:xfrm flipH="1">
            <a:off x="3974879" y="90459"/>
            <a:ext cx="719322" cy="701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流程图: 联系 39"/>
          <p:cNvSpPr/>
          <p:nvPr/>
        </p:nvSpPr>
        <p:spPr>
          <a:xfrm>
            <a:off x="5298557" y="270559"/>
            <a:ext cx="241006" cy="23506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98556" y="1215658"/>
            <a:ext cx="1144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ïṣľîḓè"/>
          <p:cNvGrpSpPr/>
          <p:nvPr/>
        </p:nvGrpSpPr>
        <p:grpSpPr>
          <a:xfrm>
            <a:off x="836136" y="4323097"/>
            <a:ext cx="1992127" cy="1556707"/>
            <a:chOff x="673100" y="2130761"/>
            <a:chExt cx="3110006" cy="1301058"/>
          </a:xfrm>
        </p:grpSpPr>
        <p:sp>
          <p:nvSpPr>
            <p:cNvPr id="43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44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45" name="ïṣľîḓè"/>
          <p:cNvGrpSpPr/>
          <p:nvPr/>
        </p:nvGrpSpPr>
        <p:grpSpPr>
          <a:xfrm>
            <a:off x="3862871" y="4323097"/>
            <a:ext cx="1992127" cy="1556707"/>
            <a:chOff x="673100" y="2130761"/>
            <a:chExt cx="3110006" cy="1301058"/>
          </a:xfrm>
        </p:grpSpPr>
        <p:sp>
          <p:nvSpPr>
            <p:cNvPr id="46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47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48" name="ïṣľîḓè"/>
          <p:cNvGrpSpPr/>
          <p:nvPr/>
        </p:nvGrpSpPr>
        <p:grpSpPr>
          <a:xfrm>
            <a:off x="6889606" y="4323097"/>
            <a:ext cx="1992127" cy="1556707"/>
            <a:chOff x="673100" y="2130761"/>
            <a:chExt cx="3110006" cy="1301058"/>
          </a:xfrm>
        </p:grpSpPr>
        <p:sp>
          <p:nvSpPr>
            <p:cNvPr id="49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50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51" name="ïṣľîḓè"/>
          <p:cNvGrpSpPr/>
          <p:nvPr/>
        </p:nvGrpSpPr>
        <p:grpSpPr>
          <a:xfrm>
            <a:off x="9916340" y="4323097"/>
            <a:ext cx="1992127" cy="1556707"/>
            <a:chOff x="673100" y="2130761"/>
            <a:chExt cx="3110006" cy="1301058"/>
          </a:xfrm>
        </p:grpSpPr>
        <p:sp>
          <p:nvSpPr>
            <p:cNvPr id="52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53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13981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38" grpId="0" animBg="1"/>
      <p:bldP spid="39" grpId="0" animBg="1"/>
      <p:bldP spid="40" grpId="0" animBg="1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99894" y="575117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36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2988" y="1173117"/>
            <a:ext cx="33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plan for the future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流程图: 联系 3"/>
          <p:cNvSpPr/>
          <p:nvPr/>
        </p:nvSpPr>
        <p:spPr>
          <a:xfrm flipH="1">
            <a:off x="1269184" y="1216458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流程图: 联系 4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流程图: 联系 5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流程图: 联系 24"/>
          <p:cNvSpPr/>
          <p:nvPr/>
        </p:nvSpPr>
        <p:spPr>
          <a:xfrm flipH="1">
            <a:off x="1387415" y="2727828"/>
            <a:ext cx="632774" cy="61717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流程图: 联系 25"/>
          <p:cNvSpPr/>
          <p:nvPr/>
        </p:nvSpPr>
        <p:spPr>
          <a:xfrm flipH="1">
            <a:off x="1387415" y="3948801"/>
            <a:ext cx="632774" cy="61717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流程图: 联系 26"/>
          <p:cNvSpPr/>
          <p:nvPr/>
        </p:nvSpPr>
        <p:spPr>
          <a:xfrm flipH="1">
            <a:off x="1387415" y="5169773"/>
            <a:ext cx="632774" cy="61717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8" name="ïṣľîḓè"/>
          <p:cNvGrpSpPr/>
          <p:nvPr/>
        </p:nvGrpSpPr>
        <p:grpSpPr>
          <a:xfrm>
            <a:off x="2133305" y="2664419"/>
            <a:ext cx="4441160" cy="1152682"/>
            <a:chOff x="673100" y="2130761"/>
            <a:chExt cx="3110006" cy="1301058"/>
          </a:xfrm>
        </p:grpSpPr>
        <p:sp>
          <p:nvSpPr>
            <p:cNvPr id="29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0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1" name="ïṣľîḓè"/>
          <p:cNvGrpSpPr/>
          <p:nvPr/>
        </p:nvGrpSpPr>
        <p:grpSpPr>
          <a:xfrm>
            <a:off x="2133305" y="3841089"/>
            <a:ext cx="4441160" cy="1152682"/>
            <a:chOff x="673100" y="2130761"/>
            <a:chExt cx="3110006" cy="1301058"/>
          </a:xfrm>
        </p:grpSpPr>
        <p:sp>
          <p:nvSpPr>
            <p:cNvPr id="32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3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4" name="ïṣľîḓè"/>
          <p:cNvGrpSpPr/>
          <p:nvPr/>
        </p:nvGrpSpPr>
        <p:grpSpPr>
          <a:xfrm>
            <a:off x="2133305" y="5017759"/>
            <a:ext cx="4441160" cy="1152682"/>
            <a:chOff x="673100" y="2130761"/>
            <a:chExt cx="3110006" cy="1301058"/>
          </a:xfrm>
        </p:grpSpPr>
        <p:sp>
          <p:nvSpPr>
            <p:cNvPr id="35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6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7" name="49dd8653-174d-436d-8999-1f827691341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71190" y="967813"/>
            <a:ext cx="5078707" cy="4841035"/>
            <a:chOff x="3516313" y="968375"/>
            <a:chExt cx="5156200" cy="4914901"/>
          </a:xfrm>
        </p:grpSpPr>
        <p:sp>
          <p:nvSpPr>
            <p:cNvPr id="38" name="íṩľ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761F4B3-5A4A-403A-845F-E79FFD129953}"/>
                </a:ext>
              </a:extLst>
            </p:cNvPr>
            <p:cNvSpPr/>
            <p:nvPr/>
          </p:nvSpPr>
          <p:spPr bwMode="auto">
            <a:xfrm>
              <a:off x="3529013" y="1409700"/>
              <a:ext cx="5143500" cy="4108450"/>
            </a:xfrm>
            <a:custGeom>
              <a:avLst/>
              <a:gdLst>
                <a:gd name="T0" fmla="*/ 1544 w 1558"/>
                <a:gd name="T1" fmla="*/ 0 h 1247"/>
                <a:gd name="T2" fmla="*/ 1505 w 1558"/>
                <a:gd name="T3" fmla="*/ 32 h 1247"/>
                <a:gd name="T4" fmla="*/ 1292 w 1558"/>
                <a:gd name="T5" fmla="*/ 241 h 1247"/>
                <a:gd name="T6" fmla="*/ 1416 w 1558"/>
                <a:gd name="T7" fmla="*/ 284 h 1247"/>
                <a:gd name="T8" fmla="*/ 1414 w 1558"/>
                <a:gd name="T9" fmla="*/ 290 h 1247"/>
                <a:gd name="T10" fmla="*/ 1390 w 1558"/>
                <a:gd name="T11" fmla="*/ 345 h 1247"/>
                <a:gd name="T12" fmla="*/ 1365 w 1558"/>
                <a:gd name="T13" fmla="*/ 398 h 1247"/>
                <a:gd name="T14" fmla="*/ 1233 w 1558"/>
                <a:gd name="T15" fmla="*/ 594 h 1247"/>
                <a:gd name="T16" fmla="*/ 1072 w 1558"/>
                <a:gd name="T17" fmla="*/ 765 h 1247"/>
                <a:gd name="T18" fmla="*/ 984 w 1558"/>
                <a:gd name="T19" fmla="*/ 842 h 1247"/>
                <a:gd name="T20" fmla="*/ 961 w 1558"/>
                <a:gd name="T21" fmla="*/ 860 h 1247"/>
                <a:gd name="T22" fmla="*/ 950 w 1558"/>
                <a:gd name="T23" fmla="*/ 869 h 1247"/>
                <a:gd name="T24" fmla="*/ 938 w 1558"/>
                <a:gd name="T25" fmla="*/ 878 h 1247"/>
                <a:gd name="T26" fmla="*/ 915 w 1558"/>
                <a:gd name="T27" fmla="*/ 896 h 1247"/>
                <a:gd name="T28" fmla="*/ 903 w 1558"/>
                <a:gd name="T29" fmla="*/ 904 h 1247"/>
                <a:gd name="T30" fmla="*/ 892 w 1558"/>
                <a:gd name="T31" fmla="*/ 913 h 1247"/>
                <a:gd name="T32" fmla="*/ 693 w 1558"/>
                <a:gd name="T33" fmla="*/ 997 h 1247"/>
                <a:gd name="T34" fmla="*/ 471 w 1558"/>
                <a:gd name="T35" fmla="*/ 1030 h 1247"/>
                <a:gd name="T36" fmla="*/ 242 w 1558"/>
                <a:gd name="T37" fmla="*/ 1030 h 1247"/>
                <a:gd name="T38" fmla="*/ 127 w 1558"/>
                <a:gd name="T39" fmla="*/ 1021 h 1247"/>
                <a:gd name="T40" fmla="*/ 71 w 1558"/>
                <a:gd name="T41" fmla="*/ 1015 h 1247"/>
                <a:gd name="T42" fmla="*/ 43 w 1558"/>
                <a:gd name="T43" fmla="*/ 1011 h 1247"/>
                <a:gd name="T44" fmla="*/ 29 w 1558"/>
                <a:gd name="T45" fmla="*/ 1009 h 1247"/>
                <a:gd name="T46" fmla="*/ 22 w 1558"/>
                <a:gd name="T47" fmla="*/ 1008 h 1247"/>
                <a:gd name="T48" fmla="*/ 19 w 1558"/>
                <a:gd name="T49" fmla="*/ 1007 h 1247"/>
                <a:gd name="T50" fmla="*/ 0 w 1558"/>
                <a:gd name="T51" fmla="*/ 1003 h 1247"/>
                <a:gd name="T52" fmla="*/ 0 w 1558"/>
                <a:gd name="T53" fmla="*/ 1246 h 1247"/>
                <a:gd name="T54" fmla="*/ 0 w 1558"/>
                <a:gd name="T55" fmla="*/ 1246 h 1247"/>
                <a:gd name="T56" fmla="*/ 9 w 1558"/>
                <a:gd name="T57" fmla="*/ 1246 h 1247"/>
                <a:gd name="T58" fmla="*/ 25 w 1558"/>
                <a:gd name="T59" fmla="*/ 1246 h 1247"/>
                <a:gd name="T60" fmla="*/ 57 w 1558"/>
                <a:gd name="T61" fmla="*/ 1247 h 1247"/>
                <a:gd name="T62" fmla="*/ 120 w 1558"/>
                <a:gd name="T63" fmla="*/ 1246 h 1247"/>
                <a:gd name="T64" fmla="*/ 245 w 1558"/>
                <a:gd name="T65" fmla="*/ 1239 h 1247"/>
                <a:gd name="T66" fmla="*/ 494 w 1558"/>
                <a:gd name="T67" fmla="*/ 1206 h 1247"/>
                <a:gd name="T68" fmla="*/ 739 w 1558"/>
                <a:gd name="T69" fmla="*/ 1136 h 1247"/>
                <a:gd name="T70" fmla="*/ 798 w 1558"/>
                <a:gd name="T71" fmla="*/ 1110 h 1247"/>
                <a:gd name="T72" fmla="*/ 856 w 1558"/>
                <a:gd name="T73" fmla="*/ 1080 h 1247"/>
                <a:gd name="T74" fmla="*/ 912 w 1558"/>
                <a:gd name="T75" fmla="*/ 1044 h 1247"/>
                <a:gd name="T76" fmla="*/ 964 w 1558"/>
                <a:gd name="T77" fmla="*/ 1002 h 1247"/>
                <a:gd name="T78" fmla="*/ 975 w 1558"/>
                <a:gd name="T79" fmla="*/ 991 h 1247"/>
                <a:gd name="T80" fmla="*/ 987 w 1558"/>
                <a:gd name="T81" fmla="*/ 981 h 1247"/>
                <a:gd name="T82" fmla="*/ 1009 w 1558"/>
                <a:gd name="T83" fmla="*/ 959 h 1247"/>
                <a:gd name="T84" fmla="*/ 1020 w 1558"/>
                <a:gd name="T85" fmla="*/ 949 h 1247"/>
                <a:gd name="T86" fmla="*/ 1031 w 1558"/>
                <a:gd name="T87" fmla="*/ 938 h 1247"/>
                <a:gd name="T88" fmla="*/ 1052 w 1558"/>
                <a:gd name="T89" fmla="*/ 916 h 1247"/>
                <a:gd name="T90" fmla="*/ 1135 w 1558"/>
                <a:gd name="T91" fmla="*/ 824 h 1247"/>
                <a:gd name="T92" fmla="*/ 1280 w 1558"/>
                <a:gd name="T93" fmla="*/ 627 h 1247"/>
                <a:gd name="T94" fmla="*/ 1391 w 1558"/>
                <a:gd name="T95" fmla="*/ 410 h 1247"/>
                <a:gd name="T96" fmla="*/ 1410 w 1558"/>
                <a:gd name="T97" fmla="*/ 353 h 1247"/>
                <a:gd name="T98" fmla="*/ 1427 w 1558"/>
                <a:gd name="T99" fmla="*/ 295 h 1247"/>
                <a:gd name="T100" fmla="*/ 1429 w 1558"/>
                <a:gd name="T101" fmla="*/ 289 h 1247"/>
                <a:gd name="T102" fmla="*/ 1558 w 1558"/>
                <a:gd name="T103" fmla="*/ 333 h 1247"/>
                <a:gd name="T104" fmla="*/ 1544 w 1558"/>
                <a:gd name="T10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8" h="1247">
                  <a:moveTo>
                    <a:pt x="1544" y="0"/>
                  </a:moveTo>
                  <a:cubicBezTo>
                    <a:pt x="1505" y="32"/>
                    <a:pt x="1505" y="32"/>
                    <a:pt x="1505" y="32"/>
                  </a:cubicBezTo>
                  <a:cubicBezTo>
                    <a:pt x="1292" y="241"/>
                    <a:pt x="1292" y="241"/>
                    <a:pt x="1292" y="241"/>
                  </a:cubicBezTo>
                  <a:cubicBezTo>
                    <a:pt x="1416" y="284"/>
                    <a:pt x="1416" y="284"/>
                    <a:pt x="1416" y="284"/>
                  </a:cubicBezTo>
                  <a:cubicBezTo>
                    <a:pt x="1415" y="286"/>
                    <a:pt x="1414" y="288"/>
                    <a:pt x="1414" y="290"/>
                  </a:cubicBezTo>
                  <a:cubicBezTo>
                    <a:pt x="1406" y="309"/>
                    <a:pt x="1398" y="327"/>
                    <a:pt x="1390" y="345"/>
                  </a:cubicBezTo>
                  <a:cubicBezTo>
                    <a:pt x="1382" y="363"/>
                    <a:pt x="1374" y="381"/>
                    <a:pt x="1365" y="398"/>
                  </a:cubicBezTo>
                  <a:cubicBezTo>
                    <a:pt x="1327" y="468"/>
                    <a:pt x="1282" y="533"/>
                    <a:pt x="1233" y="594"/>
                  </a:cubicBezTo>
                  <a:cubicBezTo>
                    <a:pt x="1183" y="655"/>
                    <a:pt x="1130" y="712"/>
                    <a:pt x="1072" y="765"/>
                  </a:cubicBezTo>
                  <a:cubicBezTo>
                    <a:pt x="1044" y="792"/>
                    <a:pt x="1014" y="817"/>
                    <a:pt x="984" y="842"/>
                  </a:cubicBezTo>
                  <a:cubicBezTo>
                    <a:pt x="977" y="848"/>
                    <a:pt x="969" y="854"/>
                    <a:pt x="961" y="860"/>
                  </a:cubicBezTo>
                  <a:cubicBezTo>
                    <a:pt x="950" y="869"/>
                    <a:pt x="950" y="869"/>
                    <a:pt x="950" y="869"/>
                  </a:cubicBezTo>
                  <a:cubicBezTo>
                    <a:pt x="938" y="878"/>
                    <a:pt x="938" y="878"/>
                    <a:pt x="938" y="878"/>
                  </a:cubicBezTo>
                  <a:cubicBezTo>
                    <a:pt x="931" y="884"/>
                    <a:pt x="923" y="890"/>
                    <a:pt x="915" y="896"/>
                  </a:cubicBezTo>
                  <a:cubicBezTo>
                    <a:pt x="903" y="904"/>
                    <a:pt x="903" y="904"/>
                    <a:pt x="903" y="904"/>
                  </a:cubicBezTo>
                  <a:cubicBezTo>
                    <a:pt x="899" y="907"/>
                    <a:pt x="895" y="910"/>
                    <a:pt x="892" y="913"/>
                  </a:cubicBezTo>
                  <a:cubicBezTo>
                    <a:pt x="834" y="953"/>
                    <a:pt x="765" y="979"/>
                    <a:pt x="693" y="997"/>
                  </a:cubicBezTo>
                  <a:cubicBezTo>
                    <a:pt x="621" y="1015"/>
                    <a:pt x="546" y="1025"/>
                    <a:pt x="471" y="1030"/>
                  </a:cubicBezTo>
                  <a:cubicBezTo>
                    <a:pt x="395" y="1035"/>
                    <a:pt x="318" y="1034"/>
                    <a:pt x="242" y="1030"/>
                  </a:cubicBezTo>
                  <a:cubicBezTo>
                    <a:pt x="204" y="1028"/>
                    <a:pt x="165" y="1025"/>
                    <a:pt x="127" y="1021"/>
                  </a:cubicBezTo>
                  <a:cubicBezTo>
                    <a:pt x="108" y="1019"/>
                    <a:pt x="90" y="1017"/>
                    <a:pt x="71" y="1015"/>
                  </a:cubicBezTo>
                  <a:cubicBezTo>
                    <a:pt x="61" y="1014"/>
                    <a:pt x="52" y="1012"/>
                    <a:pt x="43" y="1011"/>
                  </a:cubicBezTo>
                  <a:cubicBezTo>
                    <a:pt x="29" y="1009"/>
                    <a:pt x="29" y="1009"/>
                    <a:pt x="29" y="1009"/>
                  </a:cubicBezTo>
                  <a:cubicBezTo>
                    <a:pt x="22" y="1008"/>
                    <a:pt x="22" y="1008"/>
                    <a:pt x="22" y="1008"/>
                  </a:cubicBezTo>
                  <a:cubicBezTo>
                    <a:pt x="19" y="1007"/>
                    <a:pt x="19" y="1007"/>
                    <a:pt x="19" y="1007"/>
                  </a:cubicBezTo>
                  <a:cubicBezTo>
                    <a:pt x="19" y="1007"/>
                    <a:pt x="8" y="1005"/>
                    <a:pt x="0" y="1003"/>
                  </a:cubicBezTo>
                  <a:cubicBezTo>
                    <a:pt x="0" y="1246"/>
                    <a:pt x="0" y="1246"/>
                    <a:pt x="0" y="1246"/>
                  </a:cubicBezTo>
                  <a:cubicBezTo>
                    <a:pt x="0" y="1246"/>
                    <a:pt x="0" y="1246"/>
                    <a:pt x="0" y="1246"/>
                  </a:cubicBezTo>
                  <a:cubicBezTo>
                    <a:pt x="9" y="1246"/>
                    <a:pt x="9" y="1246"/>
                    <a:pt x="9" y="1246"/>
                  </a:cubicBezTo>
                  <a:cubicBezTo>
                    <a:pt x="25" y="1246"/>
                    <a:pt x="25" y="1246"/>
                    <a:pt x="25" y="1246"/>
                  </a:cubicBezTo>
                  <a:cubicBezTo>
                    <a:pt x="36" y="1246"/>
                    <a:pt x="46" y="1247"/>
                    <a:pt x="57" y="1247"/>
                  </a:cubicBezTo>
                  <a:cubicBezTo>
                    <a:pt x="78" y="1246"/>
                    <a:pt x="99" y="1246"/>
                    <a:pt x="120" y="1246"/>
                  </a:cubicBezTo>
                  <a:cubicBezTo>
                    <a:pt x="162" y="1244"/>
                    <a:pt x="203" y="1242"/>
                    <a:pt x="245" y="1239"/>
                  </a:cubicBezTo>
                  <a:cubicBezTo>
                    <a:pt x="328" y="1232"/>
                    <a:pt x="411" y="1222"/>
                    <a:pt x="494" y="1206"/>
                  </a:cubicBezTo>
                  <a:cubicBezTo>
                    <a:pt x="576" y="1189"/>
                    <a:pt x="659" y="1168"/>
                    <a:pt x="739" y="1136"/>
                  </a:cubicBezTo>
                  <a:cubicBezTo>
                    <a:pt x="759" y="1128"/>
                    <a:pt x="779" y="1119"/>
                    <a:pt x="798" y="1110"/>
                  </a:cubicBezTo>
                  <a:cubicBezTo>
                    <a:pt x="818" y="1101"/>
                    <a:pt x="837" y="1091"/>
                    <a:pt x="856" y="1080"/>
                  </a:cubicBezTo>
                  <a:cubicBezTo>
                    <a:pt x="875" y="1069"/>
                    <a:pt x="894" y="1057"/>
                    <a:pt x="912" y="1044"/>
                  </a:cubicBezTo>
                  <a:cubicBezTo>
                    <a:pt x="930" y="1031"/>
                    <a:pt x="947" y="1017"/>
                    <a:pt x="964" y="1002"/>
                  </a:cubicBezTo>
                  <a:cubicBezTo>
                    <a:pt x="968" y="998"/>
                    <a:pt x="972" y="995"/>
                    <a:pt x="975" y="991"/>
                  </a:cubicBezTo>
                  <a:cubicBezTo>
                    <a:pt x="987" y="981"/>
                    <a:pt x="987" y="981"/>
                    <a:pt x="987" y="981"/>
                  </a:cubicBezTo>
                  <a:cubicBezTo>
                    <a:pt x="994" y="974"/>
                    <a:pt x="1001" y="966"/>
                    <a:pt x="1009" y="959"/>
                  </a:cubicBezTo>
                  <a:cubicBezTo>
                    <a:pt x="1020" y="949"/>
                    <a:pt x="1020" y="949"/>
                    <a:pt x="1020" y="949"/>
                  </a:cubicBezTo>
                  <a:cubicBezTo>
                    <a:pt x="1031" y="938"/>
                    <a:pt x="1031" y="938"/>
                    <a:pt x="1031" y="938"/>
                  </a:cubicBezTo>
                  <a:cubicBezTo>
                    <a:pt x="1038" y="930"/>
                    <a:pt x="1045" y="923"/>
                    <a:pt x="1052" y="916"/>
                  </a:cubicBezTo>
                  <a:cubicBezTo>
                    <a:pt x="1081" y="886"/>
                    <a:pt x="1108" y="856"/>
                    <a:pt x="1135" y="824"/>
                  </a:cubicBezTo>
                  <a:cubicBezTo>
                    <a:pt x="1188" y="762"/>
                    <a:pt x="1236" y="696"/>
                    <a:pt x="1280" y="627"/>
                  </a:cubicBezTo>
                  <a:cubicBezTo>
                    <a:pt x="1323" y="558"/>
                    <a:pt x="1361" y="486"/>
                    <a:pt x="1391" y="410"/>
                  </a:cubicBezTo>
                  <a:cubicBezTo>
                    <a:pt x="1398" y="391"/>
                    <a:pt x="1404" y="372"/>
                    <a:pt x="1410" y="353"/>
                  </a:cubicBezTo>
                  <a:cubicBezTo>
                    <a:pt x="1416" y="333"/>
                    <a:pt x="1422" y="314"/>
                    <a:pt x="1427" y="295"/>
                  </a:cubicBezTo>
                  <a:cubicBezTo>
                    <a:pt x="1428" y="293"/>
                    <a:pt x="1428" y="291"/>
                    <a:pt x="1429" y="289"/>
                  </a:cubicBezTo>
                  <a:cubicBezTo>
                    <a:pt x="1558" y="333"/>
                    <a:pt x="1558" y="333"/>
                    <a:pt x="1558" y="333"/>
                  </a:cubicBezTo>
                  <a:lnTo>
                    <a:pt x="1544" y="0"/>
                  </a:ln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ṧ1i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6416D06-4129-4EA6-BE80-92C9C0DA7E72}"/>
                </a:ext>
              </a:extLst>
            </p:cNvPr>
            <p:cNvSpPr/>
            <p:nvPr/>
          </p:nvSpPr>
          <p:spPr bwMode="auto">
            <a:xfrm>
              <a:off x="5641976" y="2743200"/>
              <a:ext cx="201613" cy="66675"/>
            </a:xfrm>
            <a:custGeom>
              <a:avLst/>
              <a:gdLst>
                <a:gd name="T0" fmla="*/ 0 w 61"/>
                <a:gd name="T1" fmla="*/ 17 h 20"/>
                <a:gd name="T2" fmla="*/ 61 w 6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" h="20">
                  <a:moveTo>
                    <a:pt x="0" y="17"/>
                  </a:moveTo>
                  <a:cubicBezTo>
                    <a:pt x="21" y="20"/>
                    <a:pt x="44" y="13"/>
                    <a:pt x="61" y="0"/>
                  </a:cubicBezTo>
                </a:path>
              </a:pathLst>
            </a:custGeom>
            <a:noFill/>
            <a:ln w="52388" cap="rnd">
              <a:solidFill>
                <a:srgbClr val="D0D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ŝl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8AF7CC1-AA76-4A96-98A8-5CA871408CC2}"/>
                </a:ext>
              </a:extLst>
            </p:cNvPr>
            <p:cNvSpPr/>
            <p:nvPr/>
          </p:nvSpPr>
          <p:spPr bwMode="auto">
            <a:xfrm>
              <a:off x="3675063" y="3024188"/>
              <a:ext cx="1795463" cy="131763"/>
            </a:xfrm>
            <a:custGeom>
              <a:avLst/>
              <a:gdLst>
                <a:gd name="T0" fmla="*/ 524 w 544"/>
                <a:gd name="T1" fmla="*/ 40 h 40"/>
                <a:gd name="T2" fmla="*/ 20 w 544"/>
                <a:gd name="T3" fmla="*/ 40 h 40"/>
                <a:gd name="T4" fmla="*/ 0 w 544"/>
                <a:gd name="T5" fmla="*/ 20 h 40"/>
                <a:gd name="T6" fmla="*/ 0 w 544"/>
                <a:gd name="T7" fmla="*/ 20 h 40"/>
                <a:gd name="T8" fmla="*/ 20 w 544"/>
                <a:gd name="T9" fmla="*/ 0 h 40"/>
                <a:gd name="T10" fmla="*/ 524 w 544"/>
                <a:gd name="T11" fmla="*/ 0 h 40"/>
                <a:gd name="T12" fmla="*/ 544 w 544"/>
                <a:gd name="T13" fmla="*/ 20 h 40"/>
                <a:gd name="T14" fmla="*/ 544 w 544"/>
                <a:gd name="T15" fmla="*/ 20 h 40"/>
                <a:gd name="T16" fmla="*/ 524 w 54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40">
                  <a:moveTo>
                    <a:pt x="52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5" y="0"/>
                    <a:pt x="544" y="9"/>
                    <a:pt x="544" y="20"/>
                  </a:cubicBezTo>
                  <a:cubicBezTo>
                    <a:pt x="544" y="20"/>
                    <a:pt x="544" y="20"/>
                    <a:pt x="544" y="20"/>
                  </a:cubicBezTo>
                  <a:cubicBezTo>
                    <a:pt x="544" y="31"/>
                    <a:pt x="535" y="40"/>
                    <a:pt x="524" y="40"/>
                  </a:cubicBez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$1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5223F8D-09DC-47BC-97B0-B080DC6E96F5}"/>
                </a:ext>
              </a:extLst>
            </p:cNvPr>
            <p:cNvSpPr/>
            <p:nvPr/>
          </p:nvSpPr>
          <p:spPr bwMode="auto">
            <a:xfrm>
              <a:off x="3675063" y="3260725"/>
              <a:ext cx="1795463" cy="131763"/>
            </a:xfrm>
            <a:custGeom>
              <a:avLst/>
              <a:gdLst>
                <a:gd name="T0" fmla="*/ 524 w 544"/>
                <a:gd name="T1" fmla="*/ 40 h 40"/>
                <a:gd name="T2" fmla="*/ 20 w 544"/>
                <a:gd name="T3" fmla="*/ 40 h 40"/>
                <a:gd name="T4" fmla="*/ 0 w 544"/>
                <a:gd name="T5" fmla="*/ 20 h 40"/>
                <a:gd name="T6" fmla="*/ 0 w 544"/>
                <a:gd name="T7" fmla="*/ 20 h 40"/>
                <a:gd name="T8" fmla="*/ 20 w 544"/>
                <a:gd name="T9" fmla="*/ 0 h 40"/>
                <a:gd name="T10" fmla="*/ 524 w 544"/>
                <a:gd name="T11" fmla="*/ 0 h 40"/>
                <a:gd name="T12" fmla="*/ 544 w 544"/>
                <a:gd name="T13" fmla="*/ 20 h 40"/>
                <a:gd name="T14" fmla="*/ 544 w 544"/>
                <a:gd name="T15" fmla="*/ 20 h 40"/>
                <a:gd name="T16" fmla="*/ 524 w 54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40">
                  <a:moveTo>
                    <a:pt x="52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5" y="0"/>
                    <a:pt x="544" y="9"/>
                    <a:pt x="544" y="20"/>
                  </a:cubicBezTo>
                  <a:cubicBezTo>
                    <a:pt x="544" y="20"/>
                    <a:pt x="544" y="20"/>
                    <a:pt x="544" y="20"/>
                  </a:cubicBezTo>
                  <a:cubicBezTo>
                    <a:pt x="544" y="31"/>
                    <a:pt x="535" y="40"/>
                    <a:pt x="524" y="40"/>
                  </a:cubicBez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íş1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27E83C7-7143-4831-ACB7-FA7630E3D11A}"/>
                </a:ext>
              </a:extLst>
            </p:cNvPr>
            <p:cNvSpPr/>
            <p:nvPr/>
          </p:nvSpPr>
          <p:spPr bwMode="auto">
            <a:xfrm>
              <a:off x="4479926" y="3260725"/>
              <a:ext cx="990600" cy="131763"/>
            </a:xfrm>
            <a:custGeom>
              <a:avLst/>
              <a:gdLst>
                <a:gd name="T0" fmla="*/ 280 w 300"/>
                <a:gd name="T1" fmla="*/ 0 h 40"/>
                <a:gd name="T2" fmla="*/ 0 w 300"/>
                <a:gd name="T3" fmla="*/ 0 h 40"/>
                <a:gd name="T4" fmla="*/ 0 w 300"/>
                <a:gd name="T5" fmla="*/ 40 h 40"/>
                <a:gd name="T6" fmla="*/ 280 w 300"/>
                <a:gd name="T7" fmla="*/ 40 h 40"/>
                <a:gd name="T8" fmla="*/ 300 w 300"/>
                <a:gd name="T9" fmla="*/ 20 h 40"/>
                <a:gd name="T10" fmla="*/ 280 w 300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40">
                  <a:moveTo>
                    <a:pt x="2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91" y="40"/>
                    <a:pt x="300" y="31"/>
                    <a:pt x="300" y="20"/>
                  </a:cubicBezTo>
                  <a:cubicBezTo>
                    <a:pt x="300" y="9"/>
                    <a:pt x="291" y="0"/>
                    <a:pt x="280" y="0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ṡḻ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319A5F3-7D8C-4A22-ADF8-4A6EB70B6F35}"/>
                </a:ext>
              </a:extLst>
            </p:cNvPr>
            <p:cNvSpPr/>
            <p:nvPr/>
          </p:nvSpPr>
          <p:spPr bwMode="auto">
            <a:xfrm>
              <a:off x="3675063" y="3511550"/>
              <a:ext cx="1795463" cy="131763"/>
            </a:xfrm>
            <a:custGeom>
              <a:avLst/>
              <a:gdLst>
                <a:gd name="T0" fmla="*/ 524 w 544"/>
                <a:gd name="T1" fmla="*/ 40 h 40"/>
                <a:gd name="T2" fmla="*/ 20 w 544"/>
                <a:gd name="T3" fmla="*/ 40 h 40"/>
                <a:gd name="T4" fmla="*/ 0 w 544"/>
                <a:gd name="T5" fmla="*/ 20 h 40"/>
                <a:gd name="T6" fmla="*/ 0 w 544"/>
                <a:gd name="T7" fmla="*/ 20 h 40"/>
                <a:gd name="T8" fmla="*/ 20 w 544"/>
                <a:gd name="T9" fmla="*/ 0 h 40"/>
                <a:gd name="T10" fmla="*/ 524 w 544"/>
                <a:gd name="T11" fmla="*/ 0 h 40"/>
                <a:gd name="T12" fmla="*/ 544 w 544"/>
                <a:gd name="T13" fmla="*/ 20 h 40"/>
                <a:gd name="T14" fmla="*/ 544 w 544"/>
                <a:gd name="T15" fmla="*/ 20 h 40"/>
                <a:gd name="T16" fmla="*/ 524 w 54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40">
                  <a:moveTo>
                    <a:pt x="52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5" y="0"/>
                    <a:pt x="544" y="9"/>
                    <a:pt x="544" y="20"/>
                  </a:cubicBezTo>
                  <a:cubicBezTo>
                    <a:pt x="544" y="20"/>
                    <a:pt x="544" y="20"/>
                    <a:pt x="544" y="20"/>
                  </a:cubicBezTo>
                  <a:cubicBezTo>
                    <a:pt x="544" y="31"/>
                    <a:pt x="535" y="40"/>
                    <a:pt x="524" y="40"/>
                  </a:cubicBez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ŝľ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22FE73-0FA3-406B-8641-DA991BFA16D3}"/>
                </a:ext>
              </a:extLst>
            </p:cNvPr>
            <p:cNvSpPr/>
            <p:nvPr/>
          </p:nvSpPr>
          <p:spPr bwMode="auto">
            <a:xfrm>
              <a:off x="4241801" y="3511550"/>
              <a:ext cx="1228725" cy="131763"/>
            </a:xfrm>
            <a:custGeom>
              <a:avLst/>
              <a:gdLst>
                <a:gd name="T0" fmla="*/ 352 w 372"/>
                <a:gd name="T1" fmla="*/ 0 h 40"/>
                <a:gd name="T2" fmla="*/ 0 w 372"/>
                <a:gd name="T3" fmla="*/ 0 h 40"/>
                <a:gd name="T4" fmla="*/ 0 w 372"/>
                <a:gd name="T5" fmla="*/ 40 h 40"/>
                <a:gd name="T6" fmla="*/ 352 w 372"/>
                <a:gd name="T7" fmla="*/ 40 h 40"/>
                <a:gd name="T8" fmla="*/ 372 w 372"/>
                <a:gd name="T9" fmla="*/ 20 h 40"/>
                <a:gd name="T10" fmla="*/ 352 w 37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40">
                  <a:moveTo>
                    <a:pt x="3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63" y="40"/>
                    <a:pt x="372" y="31"/>
                    <a:pt x="372" y="20"/>
                  </a:cubicBezTo>
                  <a:cubicBezTo>
                    <a:pt x="372" y="9"/>
                    <a:pt x="363" y="0"/>
                    <a:pt x="352" y="0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$l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DDB3AAC-B616-42FC-8DAE-3E2D1FC77B5C}"/>
                </a:ext>
              </a:extLst>
            </p:cNvPr>
            <p:cNvSpPr/>
            <p:nvPr/>
          </p:nvSpPr>
          <p:spPr bwMode="auto">
            <a:xfrm>
              <a:off x="3675063" y="3775075"/>
              <a:ext cx="1795463" cy="131763"/>
            </a:xfrm>
            <a:custGeom>
              <a:avLst/>
              <a:gdLst>
                <a:gd name="T0" fmla="*/ 524 w 544"/>
                <a:gd name="T1" fmla="*/ 40 h 40"/>
                <a:gd name="T2" fmla="*/ 20 w 544"/>
                <a:gd name="T3" fmla="*/ 40 h 40"/>
                <a:gd name="T4" fmla="*/ 0 w 544"/>
                <a:gd name="T5" fmla="*/ 20 h 40"/>
                <a:gd name="T6" fmla="*/ 0 w 544"/>
                <a:gd name="T7" fmla="*/ 20 h 40"/>
                <a:gd name="T8" fmla="*/ 20 w 544"/>
                <a:gd name="T9" fmla="*/ 0 h 40"/>
                <a:gd name="T10" fmla="*/ 524 w 544"/>
                <a:gd name="T11" fmla="*/ 0 h 40"/>
                <a:gd name="T12" fmla="*/ 544 w 544"/>
                <a:gd name="T13" fmla="*/ 20 h 40"/>
                <a:gd name="T14" fmla="*/ 544 w 544"/>
                <a:gd name="T15" fmla="*/ 20 h 40"/>
                <a:gd name="T16" fmla="*/ 524 w 54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40">
                  <a:moveTo>
                    <a:pt x="52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5" y="0"/>
                    <a:pt x="544" y="9"/>
                    <a:pt x="544" y="20"/>
                  </a:cubicBezTo>
                  <a:cubicBezTo>
                    <a:pt x="544" y="20"/>
                    <a:pt x="544" y="20"/>
                    <a:pt x="544" y="20"/>
                  </a:cubicBezTo>
                  <a:cubicBezTo>
                    <a:pt x="544" y="31"/>
                    <a:pt x="535" y="40"/>
                    <a:pt x="524" y="40"/>
                  </a:cubicBez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ṧ1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C0D2881-FA1A-4B25-9757-BB70BE14AA03}"/>
                </a:ext>
              </a:extLst>
            </p:cNvPr>
            <p:cNvSpPr/>
            <p:nvPr/>
          </p:nvSpPr>
          <p:spPr bwMode="auto">
            <a:xfrm>
              <a:off x="3978276" y="3775075"/>
              <a:ext cx="1492250" cy="131763"/>
            </a:xfrm>
            <a:custGeom>
              <a:avLst/>
              <a:gdLst>
                <a:gd name="T0" fmla="*/ 432 w 452"/>
                <a:gd name="T1" fmla="*/ 0 h 40"/>
                <a:gd name="T2" fmla="*/ 0 w 452"/>
                <a:gd name="T3" fmla="*/ 0 h 40"/>
                <a:gd name="T4" fmla="*/ 0 w 452"/>
                <a:gd name="T5" fmla="*/ 40 h 40"/>
                <a:gd name="T6" fmla="*/ 432 w 452"/>
                <a:gd name="T7" fmla="*/ 40 h 40"/>
                <a:gd name="T8" fmla="*/ 452 w 452"/>
                <a:gd name="T9" fmla="*/ 20 h 40"/>
                <a:gd name="T10" fmla="*/ 432 w 45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0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32" y="40"/>
                    <a:pt x="432" y="40"/>
                    <a:pt x="432" y="40"/>
                  </a:cubicBezTo>
                  <a:cubicBezTo>
                    <a:pt x="443" y="40"/>
                    <a:pt x="452" y="31"/>
                    <a:pt x="452" y="20"/>
                  </a:cubicBezTo>
                  <a:cubicBezTo>
                    <a:pt x="452" y="9"/>
                    <a:pt x="443" y="0"/>
                    <a:pt x="432" y="0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ṥ1i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3D14DBC-299F-41DE-B4D1-FF4CDEE98740}"/>
                </a:ext>
              </a:extLst>
            </p:cNvPr>
            <p:cNvSpPr/>
            <p:nvPr/>
          </p:nvSpPr>
          <p:spPr bwMode="auto">
            <a:xfrm>
              <a:off x="3675063" y="4038600"/>
              <a:ext cx="1795463" cy="131763"/>
            </a:xfrm>
            <a:custGeom>
              <a:avLst/>
              <a:gdLst>
                <a:gd name="T0" fmla="*/ 524 w 544"/>
                <a:gd name="T1" fmla="*/ 40 h 40"/>
                <a:gd name="T2" fmla="*/ 20 w 544"/>
                <a:gd name="T3" fmla="*/ 40 h 40"/>
                <a:gd name="T4" fmla="*/ 0 w 544"/>
                <a:gd name="T5" fmla="*/ 20 h 40"/>
                <a:gd name="T6" fmla="*/ 0 w 544"/>
                <a:gd name="T7" fmla="*/ 20 h 40"/>
                <a:gd name="T8" fmla="*/ 20 w 544"/>
                <a:gd name="T9" fmla="*/ 0 h 40"/>
                <a:gd name="T10" fmla="*/ 524 w 544"/>
                <a:gd name="T11" fmla="*/ 0 h 40"/>
                <a:gd name="T12" fmla="*/ 544 w 544"/>
                <a:gd name="T13" fmla="*/ 20 h 40"/>
                <a:gd name="T14" fmla="*/ 544 w 544"/>
                <a:gd name="T15" fmla="*/ 20 h 40"/>
                <a:gd name="T16" fmla="*/ 524 w 54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40">
                  <a:moveTo>
                    <a:pt x="52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5" y="0"/>
                    <a:pt x="544" y="9"/>
                    <a:pt x="544" y="20"/>
                  </a:cubicBezTo>
                  <a:cubicBezTo>
                    <a:pt x="544" y="20"/>
                    <a:pt x="544" y="20"/>
                    <a:pt x="544" y="20"/>
                  </a:cubicBezTo>
                  <a:cubicBezTo>
                    <a:pt x="544" y="31"/>
                    <a:pt x="535" y="40"/>
                    <a:pt x="524" y="40"/>
                  </a:cubicBez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šļ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CEECDDD-D59B-411D-995E-209F8961939A}"/>
                </a:ext>
              </a:extLst>
            </p:cNvPr>
            <p:cNvSpPr/>
            <p:nvPr/>
          </p:nvSpPr>
          <p:spPr bwMode="auto">
            <a:xfrm>
              <a:off x="3978276" y="4038600"/>
              <a:ext cx="1492250" cy="131763"/>
            </a:xfrm>
            <a:custGeom>
              <a:avLst/>
              <a:gdLst>
                <a:gd name="T0" fmla="*/ 432 w 452"/>
                <a:gd name="T1" fmla="*/ 0 h 40"/>
                <a:gd name="T2" fmla="*/ 0 w 452"/>
                <a:gd name="T3" fmla="*/ 0 h 40"/>
                <a:gd name="T4" fmla="*/ 0 w 452"/>
                <a:gd name="T5" fmla="*/ 40 h 40"/>
                <a:gd name="T6" fmla="*/ 432 w 452"/>
                <a:gd name="T7" fmla="*/ 40 h 40"/>
                <a:gd name="T8" fmla="*/ 452 w 452"/>
                <a:gd name="T9" fmla="*/ 20 h 40"/>
                <a:gd name="T10" fmla="*/ 432 w 45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0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32" y="40"/>
                    <a:pt x="432" y="40"/>
                    <a:pt x="432" y="40"/>
                  </a:cubicBezTo>
                  <a:cubicBezTo>
                    <a:pt x="443" y="40"/>
                    <a:pt x="452" y="31"/>
                    <a:pt x="452" y="20"/>
                  </a:cubicBezTo>
                  <a:cubicBezTo>
                    <a:pt x="452" y="9"/>
                    <a:pt x="443" y="0"/>
                    <a:pt x="432" y="0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ṧḷí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5796F3A-DF7F-427A-AB90-9CC1DB7BCC38}"/>
                </a:ext>
              </a:extLst>
            </p:cNvPr>
            <p:cNvSpPr/>
            <p:nvPr/>
          </p:nvSpPr>
          <p:spPr bwMode="auto">
            <a:xfrm>
              <a:off x="4876801" y="3024188"/>
              <a:ext cx="593725" cy="131763"/>
            </a:xfrm>
            <a:custGeom>
              <a:avLst/>
              <a:gdLst>
                <a:gd name="T0" fmla="*/ 160 w 180"/>
                <a:gd name="T1" fmla="*/ 0 h 40"/>
                <a:gd name="T2" fmla="*/ 0 w 180"/>
                <a:gd name="T3" fmla="*/ 0 h 40"/>
                <a:gd name="T4" fmla="*/ 0 w 180"/>
                <a:gd name="T5" fmla="*/ 40 h 40"/>
                <a:gd name="T6" fmla="*/ 160 w 180"/>
                <a:gd name="T7" fmla="*/ 40 h 40"/>
                <a:gd name="T8" fmla="*/ 180 w 180"/>
                <a:gd name="T9" fmla="*/ 20 h 40"/>
                <a:gd name="T10" fmla="*/ 160 w 180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40">
                  <a:moveTo>
                    <a:pt x="1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71" y="40"/>
                    <a:pt x="180" y="31"/>
                    <a:pt x="180" y="20"/>
                  </a:cubicBezTo>
                  <a:cubicBezTo>
                    <a:pt x="180" y="9"/>
                    <a:pt x="171" y="0"/>
                    <a:pt x="160" y="0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šlí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8D08ABE-0751-49B4-A948-D2AB3B67C662}"/>
                </a:ext>
              </a:extLst>
            </p:cNvPr>
            <p:cNvSpPr/>
            <p:nvPr/>
          </p:nvSpPr>
          <p:spPr bwMode="auto">
            <a:xfrm>
              <a:off x="3516313" y="3986213"/>
              <a:ext cx="4964113" cy="1897063"/>
            </a:xfrm>
            <a:custGeom>
              <a:avLst/>
              <a:gdLst>
                <a:gd name="T0" fmla="*/ 1504 w 1504"/>
                <a:gd name="T1" fmla="*/ 110 h 576"/>
                <a:gd name="T2" fmla="*/ 1350 w 1504"/>
                <a:gd name="T3" fmla="*/ 84 h 576"/>
                <a:gd name="T4" fmla="*/ 1253 w 1504"/>
                <a:gd name="T5" fmla="*/ 362 h 576"/>
                <a:gd name="T6" fmla="*/ 1118 w 1504"/>
                <a:gd name="T7" fmla="*/ 388 h 576"/>
                <a:gd name="T8" fmla="*/ 1051 w 1504"/>
                <a:gd name="T9" fmla="*/ 309 h 576"/>
                <a:gd name="T10" fmla="*/ 927 w 1504"/>
                <a:gd name="T11" fmla="*/ 314 h 576"/>
                <a:gd name="T12" fmla="*/ 830 w 1504"/>
                <a:gd name="T13" fmla="*/ 446 h 576"/>
                <a:gd name="T14" fmla="*/ 780 w 1504"/>
                <a:gd name="T15" fmla="*/ 477 h 576"/>
                <a:gd name="T16" fmla="*/ 646 w 1504"/>
                <a:gd name="T17" fmla="*/ 443 h 576"/>
                <a:gd name="T18" fmla="*/ 529 w 1504"/>
                <a:gd name="T19" fmla="*/ 460 h 576"/>
                <a:gd name="T20" fmla="*/ 456 w 1504"/>
                <a:gd name="T21" fmla="*/ 504 h 576"/>
                <a:gd name="T22" fmla="*/ 353 w 1504"/>
                <a:gd name="T23" fmla="*/ 524 h 576"/>
                <a:gd name="T24" fmla="*/ 128 w 1504"/>
                <a:gd name="T25" fmla="*/ 508 h 576"/>
                <a:gd name="T26" fmla="*/ 0 w 1504"/>
                <a:gd name="T27" fmla="*/ 576 h 576"/>
                <a:gd name="T28" fmla="*/ 780 w 1504"/>
                <a:gd name="T29" fmla="*/ 576 h 576"/>
                <a:gd name="T30" fmla="*/ 1504 w 1504"/>
                <a:gd name="T31" fmla="*/ 576 h 576"/>
                <a:gd name="T32" fmla="*/ 1504 w 1504"/>
                <a:gd name="T33" fmla="*/ 11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4" h="576">
                  <a:moveTo>
                    <a:pt x="1504" y="110"/>
                  </a:moveTo>
                  <a:cubicBezTo>
                    <a:pt x="1504" y="21"/>
                    <a:pt x="1379" y="0"/>
                    <a:pt x="1350" y="84"/>
                  </a:cubicBezTo>
                  <a:cubicBezTo>
                    <a:pt x="1253" y="362"/>
                    <a:pt x="1253" y="362"/>
                    <a:pt x="1253" y="362"/>
                  </a:cubicBezTo>
                  <a:cubicBezTo>
                    <a:pt x="1233" y="420"/>
                    <a:pt x="1158" y="434"/>
                    <a:pt x="1118" y="388"/>
                  </a:cubicBezTo>
                  <a:cubicBezTo>
                    <a:pt x="1051" y="309"/>
                    <a:pt x="1051" y="309"/>
                    <a:pt x="1051" y="309"/>
                  </a:cubicBezTo>
                  <a:cubicBezTo>
                    <a:pt x="1018" y="271"/>
                    <a:pt x="957" y="273"/>
                    <a:pt x="927" y="314"/>
                  </a:cubicBezTo>
                  <a:cubicBezTo>
                    <a:pt x="830" y="446"/>
                    <a:pt x="830" y="446"/>
                    <a:pt x="830" y="446"/>
                  </a:cubicBezTo>
                  <a:cubicBezTo>
                    <a:pt x="818" y="463"/>
                    <a:pt x="800" y="473"/>
                    <a:pt x="780" y="477"/>
                  </a:cubicBezTo>
                  <a:cubicBezTo>
                    <a:pt x="646" y="443"/>
                    <a:pt x="646" y="443"/>
                    <a:pt x="646" y="443"/>
                  </a:cubicBezTo>
                  <a:cubicBezTo>
                    <a:pt x="606" y="434"/>
                    <a:pt x="564" y="440"/>
                    <a:pt x="529" y="460"/>
                  </a:cubicBezTo>
                  <a:cubicBezTo>
                    <a:pt x="456" y="504"/>
                    <a:pt x="456" y="504"/>
                    <a:pt x="456" y="504"/>
                  </a:cubicBezTo>
                  <a:cubicBezTo>
                    <a:pt x="425" y="522"/>
                    <a:pt x="389" y="529"/>
                    <a:pt x="353" y="524"/>
                  </a:cubicBezTo>
                  <a:cubicBezTo>
                    <a:pt x="353" y="524"/>
                    <a:pt x="192" y="464"/>
                    <a:pt x="128" y="508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780" y="576"/>
                    <a:pt x="780" y="576"/>
                    <a:pt x="780" y="576"/>
                  </a:cubicBezTo>
                  <a:cubicBezTo>
                    <a:pt x="1504" y="576"/>
                    <a:pt x="1504" y="576"/>
                    <a:pt x="1504" y="576"/>
                  </a:cubicBezTo>
                  <a:lnTo>
                    <a:pt x="1504" y="110"/>
                  </a:lnTo>
                  <a:close/>
                </a:path>
              </a:pathLst>
            </a:custGeom>
            <a:solidFill>
              <a:srgbClr val="649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isḻ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526CB6F-8718-4395-AEB1-540A31FA5CE4}"/>
                </a:ext>
              </a:extLst>
            </p:cNvPr>
            <p:cNvSpPr/>
            <p:nvPr/>
          </p:nvSpPr>
          <p:spPr bwMode="auto">
            <a:xfrm>
              <a:off x="5483226" y="3340100"/>
              <a:ext cx="3043238" cy="2543175"/>
            </a:xfrm>
            <a:custGeom>
              <a:avLst/>
              <a:gdLst>
                <a:gd name="T0" fmla="*/ 0 w 922"/>
                <a:gd name="T1" fmla="*/ 772 h 772"/>
                <a:gd name="T2" fmla="*/ 73 w 922"/>
                <a:gd name="T3" fmla="*/ 727 h 772"/>
                <a:gd name="T4" fmla="*/ 113 w 922"/>
                <a:gd name="T5" fmla="*/ 722 h 772"/>
                <a:gd name="T6" fmla="*/ 168 w 922"/>
                <a:gd name="T7" fmla="*/ 736 h 772"/>
                <a:gd name="T8" fmla="*/ 221 w 922"/>
                <a:gd name="T9" fmla="*/ 718 h 772"/>
                <a:gd name="T10" fmla="*/ 291 w 922"/>
                <a:gd name="T11" fmla="*/ 634 h 772"/>
                <a:gd name="T12" fmla="*/ 375 w 922"/>
                <a:gd name="T13" fmla="*/ 638 h 772"/>
                <a:gd name="T14" fmla="*/ 409 w 922"/>
                <a:gd name="T15" fmla="*/ 687 h 772"/>
                <a:gd name="T16" fmla="*/ 489 w 922"/>
                <a:gd name="T17" fmla="*/ 695 h 772"/>
                <a:gd name="T18" fmla="*/ 525 w 922"/>
                <a:gd name="T19" fmla="*/ 659 h 772"/>
                <a:gd name="T20" fmla="*/ 586 w 922"/>
                <a:gd name="T21" fmla="*/ 649 h 772"/>
                <a:gd name="T22" fmla="*/ 618 w 922"/>
                <a:gd name="T23" fmla="*/ 665 h 772"/>
                <a:gd name="T24" fmla="*/ 691 w 922"/>
                <a:gd name="T25" fmla="*/ 634 h 772"/>
                <a:gd name="T26" fmla="*/ 890 w 922"/>
                <a:gd name="T27" fmla="*/ 18 h 772"/>
                <a:gd name="T28" fmla="*/ 922 w 922"/>
                <a:gd name="T29" fmla="*/ 23 h 772"/>
                <a:gd name="T30" fmla="*/ 908 w 922"/>
                <a:gd name="T31" fmla="*/ 772 h 772"/>
                <a:gd name="T32" fmla="*/ 0 w 922"/>
                <a:gd name="T33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2" h="772">
                  <a:moveTo>
                    <a:pt x="0" y="772"/>
                  </a:moveTo>
                  <a:cubicBezTo>
                    <a:pt x="73" y="727"/>
                    <a:pt x="73" y="727"/>
                    <a:pt x="73" y="727"/>
                  </a:cubicBezTo>
                  <a:cubicBezTo>
                    <a:pt x="85" y="720"/>
                    <a:pt x="100" y="718"/>
                    <a:pt x="113" y="722"/>
                  </a:cubicBezTo>
                  <a:cubicBezTo>
                    <a:pt x="168" y="736"/>
                    <a:pt x="168" y="736"/>
                    <a:pt x="168" y="736"/>
                  </a:cubicBezTo>
                  <a:cubicBezTo>
                    <a:pt x="187" y="741"/>
                    <a:pt x="208" y="734"/>
                    <a:pt x="221" y="718"/>
                  </a:cubicBezTo>
                  <a:cubicBezTo>
                    <a:pt x="291" y="634"/>
                    <a:pt x="291" y="634"/>
                    <a:pt x="291" y="634"/>
                  </a:cubicBezTo>
                  <a:cubicBezTo>
                    <a:pt x="314" y="607"/>
                    <a:pt x="356" y="609"/>
                    <a:pt x="375" y="638"/>
                  </a:cubicBezTo>
                  <a:cubicBezTo>
                    <a:pt x="409" y="687"/>
                    <a:pt x="409" y="687"/>
                    <a:pt x="409" y="687"/>
                  </a:cubicBezTo>
                  <a:cubicBezTo>
                    <a:pt x="427" y="715"/>
                    <a:pt x="466" y="718"/>
                    <a:pt x="489" y="695"/>
                  </a:cubicBezTo>
                  <a:cubicBezTo>
                    <a:pt x="525" y="659"/>
                    <a:pt x="525" y="659"/>
                    <a:pt x="525" y="659"/>
                  </a:cubicBezTo>
                  <a:cubicBezTo>
                    <a:pt x="541" y="643"/>
                    <a:pt x="566" y="639"/>
                    <a:pt x="586" y="649"/>
                  </a:cubicBezTo>
                  <a:cubicBezTo>
                    <a:pt x="618" y="665"/>
                    <a:pt x="618" y="665"/>
                    <a:pt x="618" y="665"/>
                  </a:cubicBezTo>
                  <a:cubicBezTo>
                    <a:pt x="646" y="679"/>
                    <a:pt x="681" y="665"/>
                    <a:pt x="691" y="634"/>
                  </a:cubicBezTo>
                  <a:cubicBezTo>
                    <a:pt x="890" y="18"/>
                    <a:pt x="890" y="18"/>
                    <a:pt x="890" y="18"/>
                  </a:cubicBezTo>
                  <a:cubicBezTo>
                    <a:pt x="896" y="0"/>
                    <a:pt x="922" y="4"/>
                    <a:pt x="922" y="23"/>
                  </a:cubicBezTo>
                  <a:cubicBezTo>
                    <a:pt x="908" y="772"/>
                    <a:pt x="908" y="772"/>
                    <a:pt x="908" y="772"/>
                  </a:cubicBezTo>
                  <a:lnTo>
                    <a:pt x="0" y="772"/>
                  </a:ln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şḻi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81E608-1B92-4D68-8A3B-2B3CE25C4F70}"/>
                </a:ext>
              </a:extLst>
            </p:cNvPr>
            <p:cNvSpPr/>
            <p:nvPr/>
          </p:nvSpPr>
          <p:spPr bwMode="auto">
            <a:xfrm>
              <a:off x="4241801" y="5326063"/>
              <a:ext cx="26988" cy="557213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Sľ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82310E4-0B1D-45E0-93CE-04DBADEB65AB}"/>
                </a:ext>
              </a:extLst>
            </p:cNvPr>
            <p:cNvSpPr/>
            <p:nvPr/>
          </p:nvSpPr>
          <p:spPr bwMode="auto">
            <a:xfrm>
              <a:off x="6078538" y="4884738"/>
              <a:ext cx="25400" cy="998538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ṥ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98DC4FC-C56F-4066-A92B-0D8891871472}"/>
                </a:ext>
              </a:extLst>
            </p:cNvPr>
            <p:cNvSpPr/>
            <p:nvPr/>
          </p:nvSpPr>
          <p:spPr bwMode="auto">
            <a:xfrm>
              <a:off x="7397751" y="3827463"/>
              <a:ext cx="26988" cy="2055813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şļí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62B5A7B-2BA9-4D96-9007-45FEB328D045}"/>
                </a:ext>
              </a:extLst>
            </p:cNvPr>
            <p:cNvSpPr/>
            <p:nvPr/>
          </p:nvSpPr>
          <p:spPr bwMode="auto">
            <a:xfrm>
              <a:off x="6737351" y="4354513"/>
              <a:ext cx="26988" cy="1528763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Sľï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EFD0E18-D7FD-4AC8-93F6-E906C577F458}"/>
                </a:ext>
              </a:extLst>
            </p:cNvPr>
            <p:cNvSpPr/>
            <p:nvPr/>
          </p:nvSpPr>
          <p:spPr bwMode="auto">
            <a:xfrm>
              <a:off x="5418138" y="5326063"/>
              <a:ext cx="25400" cy="557213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$ľ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FCCD737-10E5-4145-909E-4E333EC9851F}"/>
                </a:ext>
              </a:extLst>
            </p:cNvPr>
            <p:cNvSpPr/>
            <p:nvPr/>
          </p:nvSpPr>
          <p:spPr bwMode="auto">
            <a:xfrm>
              <a:off x="4849813" y="5326063"/>
              <a:ext cx="26988" cy="557213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ṥļi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A052E05-9D20-4148-8F87-A067414482E6}"/>
                </a:ext>
              </a:extLst>
            </p:cNvPr>
            <p:cNvSpPr/>
            <p:nvPr/>
          </p:nvSpPr>
          <p:spPr bwMode="auto">
            <a:xfrm>
              <a:off x="6859588" y="1903413"/>
              <a:ext cx="601663" cy="504825"/>
            </a:xfrm>
            <a:custGeom>
              <a:avLst/>
              <a:gdLst>
                <a:gd name="T0" fmla="*/ 157 w 182"/>
                <a:gd name="T1" fmla="*/ 0 h 153"/>
                <a:gd name="T2" fmla="*/ 25 w 182"/>
                <a:gd name="T3" fmla="*/ 44 h 153"/>
                <a:gd name="T4" fmla="*/ 1 w 182"/>
                <a:gd name="T5" fmla="*/ 127 h 153"/>
                <a:gd name="T6" fmla="*/ 182 w 182"/>
                <a:gd name="T7" fmla="*/ 23 h 153"/>
                <a:gd name="T8" fmla="*/ 157 w 182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53">
                  <a:moveTo>
                    <a:pt x="157" y="0"/>
                  </a:moveTo>
                  <a:cubicBezTo>
                    <a:pt x="103" y="47"/>
                    <a:pt x="59" y="56"/>
                    <a:pt x="25" y="44"/>
                  </a:cubicBezTo>
                  <a:cubicBezTo>
                    <a:pt x="14" y="63"/>
                    <a:pt x="0" y="92"/>
                    <a:pt x="1" y="127"/>
                  </a:cubicBezTo>
                  <a:cubicBezTo>
                    <a:pt x="106" y="153"/>
                    <a:pt x="182" y="23"/>
                    <a:pt x="182" y="23"/>
                  </a:cubicBezTo>
                  <a:lnTo>
                    <a:pt x="157" y="0"/>
                  </a:lnTo>
                  <a:close/>
                </a:path>
              </a:pathLst>
            </a:custGeom>
            <a:gradFill>
              <a:gsLst>
                <a:gs pos="100000">
                  <a:srgbClr val="FFB271"/>
                </a:gs>
                <a:gs pos="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ṩḻ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AA25E7E-586C-4601-A365-04C5E7C5BC58}"/>
                </a:ext>
              </a:extLst>
            </p:cNvPr>
            <p:cNvSpPr/>
            <p:nvPr/>
          </p:nvSpPr>
          <p:spPr bwMode="auto">
            <a:xfrm>
              <a:off x="6507163" y="1695450"/>
              <a:ext cx="79375" cy="30163"/>
            </a:xfrm>
            <a:custGeom>
              <a:avLst/>
              <a:gdLst>
                <a:gd name="T0" fmla="*/ 50 w 50"/>
                <a:gd name="T1" fmla="*/ 19 h 19"/>
                <a:gd name="T2" fmla="*/ 0 w 50"/>
                <a:gd name="T3" fmla="*/ 0 h 19"/>
                <a:gd name="T4" fmla="*/ 50 w 50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19">
                  <a:moveTo>
                    <a:pt x="50" y="19"/>
                  </a:moveTo>
                  <a:lnTo>
                    <a:pt x="0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23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ṣļ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D04F7E9-487E-4AB6-9A41-B81BC56B774E}"/>
                </a:ext>
              </a:extLst>
            </p:cNvPr>
            <p:cNvSpPr/>
            <p:nvPr/>
          </p:nvSpPr>
          <p:spPr bwMode="auto">
            <a:xfrm>
              <a:off x="4173538" y="2181225"/>
              <a:ext cx="2366963" cy="622300"/>
            </a:xfrm>
            <a:custGeom>
              <a:avLst/>
              <a:gdLst>
                <a:gd name="T0" fmla="*/ 536 w 717"/>
                <a:gd name="T1" fmla="*/ 189 h 189"/>
                <a:gd name="T2" fmla="*/ 399 w 717"/>
                <a:gd name="T3" fmla="*/ 160 h 189"/>
                <a:gd name="T4" fmla="*/ 26 w 717"/>
                <a:gd name="T5" fmla="*/ 138 h 189"/>
                <a:gd name="T6" fmla="*/ 33 w 717"/>
                <a:gd name="T7" fmla="*/ 104 h 189"/>
                <a:gd name="T8" fmla="*/ 0 w 717"/>
                <a:gd name="T9" fmla="*/ 98 h 189"/>
                <a:gd name="T10" fmla="*/ 421 w 717"/>
                <a:gd name="T11" fmla="*/ 117 h 189"/>
                <a:gd name="T12" fmla="*/ 639 w 717"/>
                <a:gd name="T13" fmla="*/ 124 h 189"/>
                <a:gd name="T14" fmla="*/ 713 w 717"/>
                <a:gd name="T15" fmla="*/ 64 h 189"/>
                <a:gd name="T16" fmla="*/ 717 w 717"/>
                <a:gd name="T17" fmla="*/ 92 h 189"/>
                <a:gd name="T18" fmla="*/ 656 w 717"/>
                <a:gd name="T19" fmla="*/ 169 h 189"/>
                <a:gd name="T20" fmla="*/ 536 w 717"/>
                <a:gd name="T2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7" h="189">
                  <a:moveTo>
                    <a:pt x="536" y="189"/>
                  </a:moveTo>
                  <a:cubicBezTo>
                    <a:pt x="486" y="189"/>
                    <a:pt x="436" y="179"/>
                    <a:pt x="399" y="160"/>
                  </a:cubicBezTo>
                  <a:cubicBezTo>
                    <a:pt x="279" y="99"/>
                    <a:pt x="152" y="54"/>
                    <a:pt x="26" y="138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6" y="0"/>
                    <a:pt x="295" y="52"/>
                    <a:pt x="421" y="117"/>
                  </a:cubicBezTo>
                  <a:cubicBezTo>
                    <a:pt x="477" y="146"/>
                    <a:pt x="571" y="149"/>
                    <a:pt x="639" y="124"/>
                  </a:cubicBezTo>
                  <a:cubicBezTo>
                    <a:pt x="667" y="113"/>
                    <a:pt x="698" y="99"/>
                    <a:pt x="713" y="64"/>
                  </a:cubicBezTo>
                  <a:cubicBezTo>
                    <a:pt x="717" y="92"/>
                    <a:pt x="717" y="92"/>
                    <a:pt x="717" y="92"/>
                  </a:cubicBezTo>
                  <a:cubicBezTo>
                    <a:pt x="717" y="92"/>
                    <a:pt x="709" y="149"/>
                    <a:pt x="656" y="169"/>
                  </a:cubicBezTo>
                  <a:cubicBezTo>
                    <a:pt x="619" y="182"/>
                    <a:pt x="578" y="189"/>
                    <a:pt x="536" y="189"/>
                  </a:cubicBezTo>
                  <a:close/>
                </a:path>
              </a:pathLst>
            </a:custGeom>
            <a:solidFill>
              <a:srgbClr val="F47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ś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2F339CB-5603-4D62-B6CD-FDC5377534DD}"/>
                </a:ext>
              </a:extLst>
            </p:cNvPr>
            <p:cNvSpPr/>
            <p:nvPr/>
          </p:nvSpPr>
          <p:spPr bwMode="auto">
            <a:xfrm>
              <a:off x="3529013" y="5514975"/>
              <a:ext cx="1588" cy="1588"/>
            </a:xfrm>
            <a:prstGeom prst="rect">
              <a:avLst/>
            </a:prstGeom>
            <a:solidFill>
              <a:srgbClr val="F47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sḻi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6B3D6F6-5DEA-4E7E-9E7E-010AB511323B}"/>
                </a:ext>
              </a:extLst>
            </p:cNvPr>
            <p:cNvSpPr/>
            <p:nvPr/>
          </p:nvSpPr>
          <p:spPr bwMode="auto">
            <a:xfrm>
              <a:off x="4700588" y="1792288"/>
              <a:ext cx="1790700" cy="836613"/>
            </a:xfrm>
            <a:custGeom>
              <a:avLst/>
              <a:gdLst>
                <a:gd name="T0" fmla="*/ 542 w 542"/>
                <a:gd name="T1" fmla="*/ 207 h 254"/>
                <a:gd name="T2" fmla="*/ 412 w 542"/>
                <a:gd name="T3" fmla="*/ 161 h 254"/>
                <a:gd name="T4" fmla="*/ 0 w 542"/>
                <a:gd name="T5" fmla="*/ 72 h 254"/>
                <a:gd name="T6" fmla="*/ 32 w 542"/>
                <a:gd name="T7" fmla="*/ 84 h 254"/>
                <a:gd name="T8" fmla="*/ 19 w 542"/>
                <a:gd name="T9" fmla="*/ 116 h 254"/>
                <a:gd name="T10" fmla="*/ 383 w 542"/>
                <a:gd name="T11" fmla="*/ 200 h 254"/>
                <a:gd name="T12" fmla="*/ 514 w 542"/>
                <a:gd name="T13" fmla="*/ 251 h 254"/>
                <a:gd name="T14" fmla="*/ 537 w 542"/>
                <a:gd name="T15" fmla="*/ 254 h 254"/>
                <a:gd name="T16" fmla="*/ 542 w 542"/>
                <a:gd name="T17" fmla="*/ 20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254">
                  <a:moveTo>
                    <a:pt x="542" y="207"/>
                  </a:moveTo>
                  <a:cubicBezTo>
                    <a:pt x="493" y="201"/>
                    <a:pt x="444" y="185"/>
                    <a:pt x="412" y="161"/>
                  </a:cubicBezTo>
                  <a:cubicBezTo>
                    <a:pt x="298" y="77"/>
                    <a:pt x="160" y="0"/>
                    <a:pt x="0" y="72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7" y="54"/>
                    <a:pt x="275" y="120"/>
                    <a:pt x="383" y="200"/>
                  </a:cubicBezTo>
                  <a:cubicBezTo>
                    <a:pt x="417" y="225"/>
                    <a:pt x="464" y="243"/>
                    <a:pt x="514" y="251"/>
                  </a:cubicBezTo>
                  <a:cubicBezTo>
                    <a:pt x="522" y="253"/>
                    <a:pt x="529" y="254"/>
                    <a:pt x="537" y="254"/>
                  </a:cubicBezTo>
                  <a:cubicBezTo>
                    <a:pt x="537" y="240"/>
                    <a:pt x="539" y="222"/>
                    <a:pt x="542" y="207"/>
                  </a:cubicBezTo>
                  <a:close/>
                </a:path>
              </a:pathLst>
            </a:custGeom>
            <a:solidFill>
              <a:srgbClr val="BD3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ṧ1ï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D308470-5C6F-4FFF-949B-52212465105C}"/>
                </a:ext>
              </a:extLst>
            </p:cNvPr>
            <p:cNvSpPr/>
            <p:nvPr/>
          </p:nvSpPr>
          <p:spPr bwMode="auto">
            <a:xfrm>
              <a:off x="4965701" y="4443413"/>
              <a:ext cx="320675" cy="468313"/>
            </a:xfrm>
            <a:custGeom>
              <a:avLst/>
              <a:gdLst>
                <a:gd name="T0" fmla="*/ 6 w 97"/>
                <a:gd name="T1" fmla="*/ 0 h 142"/>
                <a:gd name="T2" fmla="*/ 3 w 97"/>
                <a:gd name="T3" fmla="*/ 18 h 142"/>
                <a:gd name="T4" fmla="*/ 88 w 97"/>
                <a:gd name="T5" fmla="*/ 140 h 142"/>
                <a:gd name="T6" fmla="*/ 97 w 97"/>
                <a:gd name="T7" fmla="*/ 138 h 142"/>
                <a:gd name="T8" fmla="*/ 49 w 97"/>
                <a:gd name="T9" fmla="*/ 87 h 142"/>
                <a:gd name="T10" fmla="*/ 6 w 97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42">
                  <a:moveTo>
                    <a:pt x="6" y="0"/>
                  </a:moveTo>
                  <a:cubicBezTo>
                    <a:pt x="2" y="4"/>
                    <a:pt x="0" y="11"/>
                    <a:pt x="3" y="18"/>
                  </a:cubicBezTo>
                  <a:cubicBezTo>
                    <a:pt x="13" y="42"/>
                    <a:pt x="41" y="107"/>
                    <a:pt x="88" y="140"/>
                  </a:cubicBezTo>
                  <a:cubicBezTo>
                    <a:pt x="91" y="142"/>
                    <a:pt x="95" y="141"/>
                    <a:pt x="97" y="138"/>
                  </a:cubicBezTo>
                  <a:cubicBezTo>
                    <a:pt x="85" y="130"/>
                    <a:pt x="69" y="114"/>
                    <a:pt x="49" y="87"/>
                  </a:cubicBezTo>
                  <a:cubicBezTo>
                    <a:pt x="18" y="45"/>
                    <a:pt x="9" y="17"/>
                    <a:pt x="6" y="0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ṧļ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B712BF2-7177-4B40-ABE7-3CDD2F6C9498}"/>
                </a:ext>
              </a:extLst>
            </p:cNvPr>
            <p:cNvSpPr/>
            <p:nvPr/>
          </p:nvSpPr>
          <p:spPr bwMode="auto">
            <a:xfrm>
              <a:off x="4984751" y="4381500"/>
              <a:ext cx="314325" cy="517525"/>
            </a:xfrm>
            <a:custGeom>
              <a:avLst/>
              <a:gdLst>
                <a:gd name="T0" fmla="*/ 51 w 95"/>
                <a:gd name="T1" fmla="*/ 9 h 157"/>
                <a:gd name="T2" fmla="*/ 1 w 95"/>
                <a:gd name="T3" fmla="*/ 19 h 157"/>
                <a:gd name="T4" fmla="*/ 0 w 95"/>
                <a:gd name="T5" fmla="*/ 19 h 157"/>
                <a:gd name="T6" fmla="*/ 43 w 95"/>
                <a:gd name="T7" fmla="*/ 106 h 157"/>
                <a:gd name="T8" fmla="*/ 91 w 95"/>
                <a:gd name="T9" fmla="*/ 157 h 157"/>
                <a:gd name="T10" fmla="*/ 92 w 95"/>
                <a:gd name="T11" fmla="*/ 154 h 157"/>
                <a:gd name="T12" fmla="*/ 51 w 95"/>
                <a:gd name="T13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57">
                  <a:moveTo>
                    <a:pt x="51" y="9"/>
                  </a:moveTo>
                  <a:cubicBezTo>
                    <a:pt x="51" y="9"/>
                    <a:pt x="23" y="0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3" y="36"/>
                    <a:pt x="12" y="64"/>
                    <a:pt x="43" y="106"/>
                  </a:cubicBezTo>
                  <a:cubicBezTo>
                    <a:pt x="63" y="133"/>
                    <a:pt x="79" y="149"/>
                    <a:pt x="91" y="157"/>
                  </a:cubicBezTo>
                  <a:cubicBezTo>
                    <a:pt x="91" y="156"/>
                    <a:pt x="92" y="155"/>
                    <a:pt x="92" y="154"/>
                  </a:cubicBezTo>
                  <a:cubicBezTo>
                    <a:pt x="95" y="127"/>
                    <a:pt x="42" y="107"/>
                    <a:pt x="51" y="9"/>
                  </a:cubicBezTo>
                  <a:close/>
                </a:path>
              </a:pathLst>
            </a:custGeom>
            <a:gradFill>
              <a:gsLst>
                <a:gs pos="100000">
                  <a:srgbClr val="0017A3"/>
                </a:gs>
                <a:gs pos="0">
                  <a:srgbClr val="190F08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îSļï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A78045F-DC34-4B84-9AD3-5879DF866536}"/>
                </a:ext>
              </a:extLst>
            </p:cNvPr>
            <p:cNvSpPr/>
            <p:nvPr/>
          </p:nvSpPr>
          <p:spPr bwMode="auto">
            <a:xfrm>
              <a:off x="5054601" y="4283075"/>
              <a:ext cx="177800" cy="212725"/>
            </a:xfrm>
            <a:custGeom>
              <a:avLst/>
              <a:gdLst>
                <a:gd name="T0" fmla="*/ 50 w 54"/>
                <a:gd name="T1" fmla="*/ 32 h 65"/>
                <a:gd name="T2" fmla="*/ 32 w 54"/>
                <a:gd name="T3" fmla="*/ 59 h 65"/>
                <a:gd name="T4" fmla="*/ 17 w 54"/>
                <a:gd name="T5" fmla="*/ 63 h 65"/>
                <a:gd name="T6" fmla="*/ 3 w 54"/>
                <a:gd name="T7" fmla="*/ 51 h 65"/>
                <a:gd name="T8" fmla="*/ 2 w 54"/>
                <a:gd name="T9" fmla="*/ 38 h 65"/>
                <a:gd name="T10" fmla="*/ 21 w 54"/>
                <a:gd name="T11" fmla="*/ 8 h 65"/>
                <a:gd name="T12" fmla="*/ 40 w 54"/>
                <a:gd name="T13" fmla="*/ 6 h 65"/>
                <a:gd name="T14" fmla="*/ 50 w 54"/>
                <a:gd name="T15" fmla="*/ 17 h 65"/>
                <a:gd name="T16" fmla="*/ 50 w 54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5">
                  <a:moveTo>
                    <a:pt x="50" y="32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8" y="63"/>
                    <a:pt x="22" y="65"/>
                    <a:pt x="17" y="63"/>
                  </a:cubicBezTo>
                  <a:cubicBezTo>
                    <a:pt x="12" y="61"/>
                    <a:pt x="7" y="57"/>
                    <a:pt x="3" y="51"/>
                  </a:cubicBezTo>
                  <a:cubicBezTo>
                    <a:pt x="0" y="47"/>
                    <a:pt x="0" y="42"/>
                    <a:pt x="2" y="3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1"/>
                    <a:pt x="35" y="0"/>
                    <a:pt x="40" y="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3" y="21"/>
                    <a:pt x="54" y="28"/>
                    <a:pt x="50" y="32"/>
                  </a:cubicBezTo>
                  <a:close/>
                </a:path>
              </a:pathLst>
            </a:custGeom>
            <a:gradFill>
              <a:gsLst>
                <a:gs pos="100000">
                  <a:srgbClr val="FFAC6F"/>
                </a:gs>
                <a:gs pos="0">
                  <a:srgbClr val="FF9566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ṡḷ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0D699EC-4098-438A-884A-8C4314ECBF64}"/>
                </a:ext>
              </a:extLst>
            </p:cNvPr>
            <p:cNvSpPr/>
            <p:nvPr/>
          </p:nvSpPr>
          <p:spPr bwMode="auto">
            <a:xfrm>
              <a:off x="5110163" y="4605338"/>
              <a:ext cx="76200" cy="42863"/>
            </a:xfrm>
            <a:custGeom>
              <a:avLst/>
              <a:gdLst>
                <a:gd name="T0" fmla="*/ 20 w 23"/>
                <a:gd name="T1" fmla="*/ 13 h 13"/>
                <a:gd name="T2" fmla="*/ 18 w 23"/>
                <a:gd name="T3" fmla="*/ 11 h 13"/>
                <a:gd name="T4" fmla="*/ 12 w 23"/>
                <a:gd name="T5" fmla="*/ 5 h 13"/>
                <a:gd name="T6" fmla="*/ 4 w 23"/>
                <a:gd name="T7" fmla="*/ 6 h 13"/>
                <a:gd name="T8" fmla="*/ 1 w 23"/>
                <a:gd name="T9" fmla="*/ 6 h 13"/>
                <a:gd name="T10" fmla="*/ 2 w 23"/>
                <a:gd name="T11" fmla="*/ 3 h 13"/>
                <a:gd name="T12" fmla="*/ 14 w 23"/>
                <a:gd name="T13" fmla="*/ 2 h 13"/>
                <a:gd name="T14" fmla="*/ 22 w 23"/>
                <a:gd name="T15" fmla="*/ 10 h 13"/>
                <a:gd name="T16" fmla="*/ 21 w 23"/>
                <a:gd name="T17" fmla="*/ 13 h 13"/>
                <a:gd name="T18" fmla="*/ 20 w 2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3">
                  <a:moveTo>
                    <a:pt x="20" y="13"/>
                  </a:moveTo>
                  <a:cubicBezTo>
                    <a:pt x="19" y="13"/>
                    <a:pt x="19" y="12"/>
                    <a:pt x="18" y="11"/>
                  </a:cubicBezTo>
                  <a:cubicBezTo>
                    <a:pt x="18" y="9"/>
                    <a:pt x="15" y="6"/>
                    <a:pt x="12" y="5"/>
                  </a:cubicBezTo>
                  <a:cubicBezTo>
                    <a:pt x="9" y="4"/>
                    <a:pt x="6" y="5"/>
                    <a:pt x="4" y="6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5" y="1"/>
                    <a:pt x="9" y="0"/>
                    <a:pt x="14" y="2"/>
                  </a:cubicBezTo>
                  <a:cubicBezTo>
                    <a:pt x="18" y="3"/>
                    <a:pt x="21" y="6"/>
                    <a:pt x="22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1" y="13"/>
                    <a:pt x="21" y="13"/>
                    <a:pt x="20" y="13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ŝḷí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3CCAEA3-B603-488F-9144-57324362984A}"/>
                </a:ext>
              </a:extLst>
            </p:cNvPr>
            <p:cNvSpPr/>
            <p:nvPr/>
          </p:nvSpPr>
          <p:spPr bwMode="auto">
            <a:xfrm>
              <a:off x="5146676" y="4675188"/>
              <a:ext cx="69850" cy="41275"/>
            </a:xfrm>
            <a:custGeom>
              <a:avLst/>
              <a:gdLst>
                <a:gd name="T0" fmla="*/ 18 w 21"/>
                <a:gd name="T1" fmla="*/ 13 h 13"/>
                <a:gd name="T2" fmla="*/ 16 w 21"/>
                <a:gd name="T3" fmla="*/ 12 h 13"/>
                <a:gd name="T4" fmla="*/ 3 w 21"/>
                <a:gd name="T5" fmla="*/ 6 h 13"/>
                <a:gd name="T6" fmla="*/ 0 w 21"/>
                <a:gd name="T7" fmla="*/ 5 h 13"/>
                <a:gd name="T8" fmla="*/ 2 w 21"/>
                <a:gd name="T9" fmla="*/ 3 h 13"/>
                <a:gd name="T10" fmla="*/ 20 w 21"/>
                <a:gd name="T11" fmla="*/ 10 h 13"/>
                <a:gd name="T12" fmla="*/ 19 w 21"/>
                <a:gd name="T13" fmla="*/ 13 h 13"/>
                <a:gd name="T14" fmla="*/ 18 w 21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18" y="13"/>
                  </a:moveTo>
                  <a:cubicBezTo>
                    <a:pt x="18" y="13"/>
                    <a:pt x="17" y="13"/>
                    <a:pt x="16" y="12"/>
                  </a:cubicBezTo>
                  <a:cubicBezTo>
                    <a:pt x="14" y="7"/>
                    <a:pt x="8" y="4"/>
                    <a:pt x="3" y="6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8" y="0"/>
                    <a:pt x="17" y="3"/>
                    <a:pt x="20" y="10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Sḷi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F50CE29-072C-4289-B93C-E000C86F12D7}"/>
                </a:ext>
              </a:extLst>
            </p:cNvPr>
            <p:cNvSpPr/>
            <p:nvPr/>
          </p:nvSpPr>
          <p:spPr bwMode="auto">
            <a:xfrm>
              <a:off x="5094288" y="2836863"/>
              <a:ext cx="1149350" cy="1577975"/>
            </a:xfrm>
            <a:custGeom>
              <a:avLst/>
              <a:gdLst>
                <a:gd name="T0" fmla="*/ 194 w 348"/>
                <a:gd name="T1" fmla="*/ 14 h 479"/>
                <a:gd name="T2" fmla="*/ 160 w 348"/>
                <a:gd name="T3" fmla="*/ 258 h 479"/>
                <a:gd name="T4" fmla="*/ 79 w 348"/>
                <a:gd name="T5" fmla="*/ 301 h 479"/>
                <a:gd name="T6" fmla="*/ 0 w 348"/>
                <a:gd name="T7" fmla="*/ 446 h 479"/>
                <a:gd name="T8" fmla="*/ 48 w 348"/>
                <a:gd name="T9" fmla="*/ 479 h 479"/>
                <a:gd name="T10" fmla="*/ 223 w 348"/>
                <a:gd name="T11" fmla="*/ 302 h 479"/>
                <a:gd name="T12" fmla="*/ 348 w 348"/>
                <a:gd name="T13" fmla="*/ 85 h 479"/>
                <a:gd name="T14" fmla="*/ 324 w 348"/>
                <a:gd name="T15" fmla="*/ 0 h 479"/>
                <a:gd name="T16" fmla="*/ 194 w 348"/>
                <a:gd name="T17" fmla="*/ 1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479">
                  <a:moveTo>
                    <a:pt x="194" y="14"/>
                  </a:moveTo>
                  <a:cubicBezTo>
                    <a:pt x="194" y="14"/>
                    <a:pt x="177" y="182"/>
                    <a:pt x="160" y="258"/>
                  </a:cubicBezTo>
                  <a:cubicBezTo>
                    <a:pt x="160" y="258"/>
                    <a:pt x="109" y="276"/>
                    <a:pt x="79" y="301"/>
                  </a:cubicBezTo>
                  <a:cubicBezTo>
                    <a:pt x="50" y="327"/>
                    <a:pt x="0" y="446"/>
                    <a:pt x="0" y="446"/>
                  </a:cubicBezTo>
                  <a:cubicBezTo>
                    <a:pt x="0" y="446"/>
                    <a:pt x="25" y="478"/>
                    <a:pt x="48" y="479"/>
                  </a:cubicBezTo>
                  <a:cubicBezTo>
                    <a:pt x="223" y="302"/>
                    <a:pt x="223" y="302"/>
                    <a:pt x="223" y="302"/>
                  </a:cubicBezTo>
                  <a:cubicBezTo>
                    <a:pt x="348" y="85"/>
                    <a:pt x="348" y="85"/>
                    <a:pt x="348" y="85"/>
                  </a:cubicBezTo>
                  <a:cubicBezTo>
                    <a:pt x="324" y="0"/>
                    <a:pt x="324" y="0"/>
                    <a:pt x="324" y="0"/>
                  </a:cubicBezTo>
                  <a:lnTo>
                    <a:pt x="194" y="14"/>
                  </a:lnTo>
                  <a:close/>
                </a:path>
              </a:pathLst>
            </a:custGeom>
            <a:gradFill>
              <a:gsLst>
                <a:gs pos="0">
                  <a:srgbClr val="0017A3"/>
                </a:gs>
                <a:gs pos="100000">
                  <a:srgbClr val="190F08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śl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B5FA117-3DAB-43CB-BB6F-9ADFF03DFF1E}"/>
                </a:ext>
              </a:extLst>
            </p:cNvPr>
            <p:cNvSpPr/>
            <p:nvPr/>
          </p:nvSpPr>
          <p:spPr bwMode="auto">
            <a:xfrm>
              <a:off x="7602538" y="3082925"/>
              <a:ext cx="271463" cy="490538"/>
            </a:xfrm>
            <a:custGeom>
              <a:avLst/>
              <a:gdLst>
                <a:gd name="T0" fmla="*/ 0 w 82"/>
                <a:gd name="T1" fmla="*/ 147 h 149"/>
                <a:gd name="T2" fmla="*/ 17 w 82"/>
                <a:gd name="T3" fmla="*/ 141 h 149"/>
                <a:gd name="T4" fmla="*/ 81 w 82"/>
                <a:gd name="T5" fmla="*/ 6 h 149"/>
                <a:gd name="T6" fmla="*/ 76 w 82"/>
                <a:gd name="T7" fmla="*/ 0 h 149"/>
                <a:gd name="T8" fmla="*/ 55 w 82"/>
                <a:gd name="T9" fmla="*/ 66 h 149"/>
                <a:gd name="T10" fmla="*/ 0 w 82"/>
                <a:gd name="T11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49">
                  <a:moveTo>
                    <a:pt x="0" y="147"/>
                  </a:moveTo>
                  <a:cubicBezTo>
                    <a:pt x="6" y="149"/>
                    <a:pt x="13" y="146"/>
                    <a:pt x="17" y="141"/>
                  </a:cubicBezTo>
                  <a:cubicBezTo>
                    <a:pt x="34" y="120"/>
                    <a:pt x="76" y="63"/>
                    <a:pt x="81" y="6"/>
                  </a:cubicBezTo>
                  <a:cubicBezTo>
                    <a:pt x="82" y="3"/>
                    <a:pt x="79" y="0"/>
                    <a:pt x="76" y="0"/>
                  </a:cubicBezTo>
                  <a:cubicBezTo>
                    <a:pt x="74" y="14"/>
                    <a:pt x="68" y="35"/>
                    <a:pt x="55" y="66"/>
                  </a:cubicBezTo>
                  <a:cubicBezTo>
                    <a:pt x="33" y="114"/>
                    <a:pt x="14" y="136"/>
                    <a:pt x="0" y="147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$1ï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96E6A09-22DC-460D-950D-DA7080F2D5D1}"/>
                </a:ext>
              </a:extLst>
            </p:cNvPr>
            <p:cNvSpPr/>
            <p:nvPr/>
          </p:nvSpPr>
          <p:spPr bwMode="auto">
            <a:xfrm>
              <a:off x="7491413" y="3082925"/>
              <a:ext cx="361950" cy="484188"/>
            </a:xfrm>
            <a:custGeom>
              <a:avLst/>
              <a:gdLst>
                <a:gd name="T0" fmla="*/ 0 w 110"/>
                <a:gd name="T1" fmla="*/ 108 h 147"/>
                <a:gd name="T2" fmla="*/ 34 w 110"/>
                <a:gd name="T3" fmla="*/ 147 h 147"/>
                <a:gd name="T4" fmla="*/ 34 w 110"/>
                <a:gd name="T5" fmla="*/ 147 h 147"/>
                <a:gd name="T6" fmla="*/ 89 w 110"/>
                <a:gd name="T7" fmla="*/ 66 h 147"/>
                <a:gd name="T8" fmla="*/ 110 w 110"/>
                <a:gd name="T9" fmla="*/ 0 h 147"/>
                <a:gd name="T10" fmla="*/ 106 w 110"/>
                <a:gd name="T11" fmla="*/ 0 h 147"/>
                <a:gd name="T12" fmla="*/ 17 w 110"/>
                <a:gd name="T13" fmla="*/ 75 h 147"/>
                <a:gd name="T14" fmla="*/ 0 w 110"/>
                <a:gd name="T15" fmla="*/ 10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47">
                  <a:moveTo>
                    <a:pt x="0" y="108"/>
                  </a:moveTo>
                  <a:cubicBezTo>
                    <a:pt x="0" y="108"/>
                    <a:pt x="6" y="137"/>
                    <a:pt x="34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48" y="136"/>
                    <a:pt x="67" y="114"/>
                    <a:pt x="89" y="66"/>
                  </a:cubicBezTo>
                  <a:cubicBezTo>
                    <a:pt x="102" y="35"/>
                    <a:pt x="108" y="14"/>
                    <a:pt x="110" y="0"/>
                  </a:cubicBezTo>
                  <a:cubicBezTo>
                    <a:pt x="109" y="0"/>
                    <a:pt x="107" y="0"/>
                    <a:pt x="106" y="0"/>
                  </a:cubicBezTo>
                  <a:cubicBezTo>
                    <a:pt x="88" y="8"/>
                    <a:pt x="51" y="64"/>
                    <a:pt x="17" y="75"/>
                  </a:cubicBezTo>
                  <a:cubicBezTo>
                    <a:pt x="1" y="80"/>
                    <a:pt x="13" y="99"/>
                    <a:pt x="0" y="108"/>
                  </a:cubicBezTo>
                  <a:close/>
                </a:path>
              </a:pathLst>
            </a:custGeom>
            <a:gradFill>
              <a:gsLst>
                <a:gs pos="100000">
                  <a:srgbClr val="0017A3"/>
                </a:gs>
                <a:gs pos="0">
                  <a:srgbClr val="190F08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ṡļ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141909-1E1E-4808-B38A-9CE0BCB68AE9}"/>
                </a:ext>
              </a:extLst>
            </p:cNvPr>
            <p:cNvSpPr/>
            <p:nvPr/>
          </p:nvSpPr>
          <p:spPr bwMode="auto">
            <a:xfrm>
              <a:off x="7354888" y="3275013"/>
              <a:ext cx="219075" cy="169863"/>
            </a:xfrm>
            <a:custGeom>
              <a:avLst/>
              <a:gdLst>
                <a:gd name="T0" fmla="*/ 30 w 66"/>
                <a:gd name="T1" fmla="*/ 2 h 52"/>
                <a:gd name="T2" fmla="*/ 58 w 66"/>
                <a:gd name="T3" fmla="*/ 19 h 52"/>
                <a:gd name="T4" fmla="*/ 64 w 66"/>
                <a:gd name="T5" fmla="*/ 33 h 52"/>
                <a:gd name="T6" fmla="*/ 53 w 66"/>
                <a:gd name="T7" fmla="*/ 49 h 52"/>
                <a:gd name="T8" fmla="*/ 40 w 66"/>
                <a:gd name="T9" fmla="*/ 50 h 52"/>
                <a:gd name="T10" fmla="*/ 9 w 66"/>
                <a:gd name="T11" fmla="*/ 34 h 52"/>
                <a:gd name="T12" fmla="*/ 5 w 66"/>
                <a:gd name="T13" fmla="*/ 15 h 52"/>
                <a:gd name="T14" fmla="*/ 15 w 66"/>
                <a:gd name="T15" fmla="*/ 5 h 52"/>
                <a:gd name="T16" fmla="*/ 30 w 66"/>
                <a:gd name="T1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52">
                  <a:moveTo>
                    <a:pt x="30" y="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63" y="22"/>
                    <a:pt x="66" y="28"/>
                    <a:pt x="64" y="33"/>
                  </a:cubicBezTo>
                  <a:cubicBezTo>
                    <a:pt x="62" y="38"/>
                    <a:pt x="59" y="44"/>
                    <a:pt x="53" y="49"/>
                  </a:cubicBezTo>
                  <a:cubicBezTo>
                    <a:pt x="49" y="52"/>
                    <a:pt x="44" y="52"/>
                    <a:pt x="40" y="50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" y="31"/>
                    <a:pt x="0" y="21"/>
                    <a:pt x="5" y="1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0"/>
                    <a:pt x="25" y="0"/>
                    <a:pt x="30" y="2"/>
                  </a:cubicBezTo>
                  <a:close/>
                </a:path>
              </a:pathLst>
            </a:custGeom>
            <a:gradFill>
              <a:gsLst>
                <a:gs pos="100000">
                  <a:srgbClr val="FFAC6F"/>
                </a:gs>
                <a:gs pos="0">
                  <a:srgbClr val="FF9566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ŝlï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1735976-3F41-4831-9F9A-2516BC457C1E}"/>
                </a:ext>
              </a:extLst>
            </p:cNvPr>
            <p:cNvSpPr/>
            <p:nvPr/>
          </p:nvSpPr>
          <p:spPr bwMode="auto">
            <a:xfrm>
              <a:off x="7648576" y="3248025"/>
              <a:ext cx="66675" cy="104775"/>
            </a:xfrm>
            <a:custGeom>
              <a:avLst/>
              <a:gdLst>
                <a:gd name="T0" fmla="*/ 18 w 20"/>
                <a:gd name="T1" fmla="*/ 32 h 32"/>
                <a:gd name="T2" fmla="*/ 17 w 20"/>
                <a:gd name="T3" fmla="*/ 31 h 32"/>
                <a:gd name="T4" fmla="*/ 0 w 20"/>
                <a:gd name="T5" fmla="*/ 2 h 32"/>
                <a:gd name="T6" fmla="*/ 2 w 20"/>
                <a:gd name="T7" fmla="*/ 0 h 32"/>
                <a:gd name="T8" fmla="*/ 4 w 20"/>
                <a:gd name="T9" fmla="*/ 2 h 32"/>
                <a:gd name="T10" fmla="*/ 19 w 20"/>
                <a:gd name="T11" fmla="*/ 29 h 32"/>
                <a:gd name="T12" fmla="*/ 19 w 20"/>
                <a:gd name="T13" fmla="*/ 31 h 32"/>
                <a:gd name="T14" fmla="*/ 18 w 2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2">
                  <a:moveTo>
                    <a:pt x="18" y="32"/>
                  </a:moveTo>
                  <a:cubicBezTo>
                    <a:pt x="18" y="32"/>
                    <a:pt x="17" y="32"/>
                    <a:pt x="17" y="31"/>
                  </a:cubicBezTo>
                  <a:cubicBezTo>
                    <a:pt x="8" y="23"/>
                    <a:pt x="0" y="1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11" y="20"/>
                    <a:pt x="19" y="29"/>
                  </a:cubicBezTo>
                  <a:cubicBezTo>
                    <a:pt x="20" y="29"/>
                    <a:pt x="20" y="31"/>
                    <a:pt x="19" y="31"/>
                  </a:cubicBezTo>
                  <a:cubicBezTo>
                    <a:pt x="19" y="32"/>
                    <a:pt x="19" y="32"/>
                    <a:pt x="18" y="32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ṩḷ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75DB47E-C745-47AF-9B2A-3B89FBF8B70A}"/>
                </a:ext>
              </a:extLst>
            </p:cNvPr>
            <p:cNvSpPr/>
            <p:nvPr/>
          </p:nvSpPr>
          <p:spPr bwMode="auto">
            <a:xfrm>
              <a:off x="7688263" y="3198813"/>
              <a:ext cx="66675" cy="95250"/>
            </a:xfrm>
            <a:custGeom>
              <a:avLst/>
              <a:gdLst>
                <a:gd name="T0" fmla="*/ 18 w 20"/>
                <a:gd name="T1" fmla="*/ 29 h 29"/>
                <a:gd name="T2" fmla="*/ 18 w 20"/>
                <a:gd name="T3" fmla="*/ 29 h 29"/>
                <a:gd name="T4" fmla="*/ 4 w 20"/>
                <a:gd name="T5" fmla="*/ 19 h 29"/>
                <a:gd name="T6" fmla="*/ 2 w 20"/>
                <a:gd name="T7" fmla="*/ 2 h 29"/>
                <a:gd name="T8" fmla="*/ 4 w 20"/>
                <a:gd name="T9" fmla="*/ 1 h 29"/>
                <a:gd name="T10" fmla="*/ 6 w 20"/>
                <a:gd name="T11" fmla="*/ 3 h 29"/>
                <a:gd name="T12" fmla="*/ 7 w 20"/>
                <a:gd name="T13" fmla="*/ 17 h 29"/>
                <a:gd name="T14" fmla="*/ 18 w 20"/>
                <a:gd name="T15" fmla="*/ 25 h 29"/>
                <a:gd name="T16" fmla="*/ 20 w 20"/>
                <a:gd name="T17" fmla="*/ 28 h 29"/>
                <a:gd name="T18" fmla="*/ 18 w 20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2" y="28"/>
                    <a:pt x="7" y="24"/>
                    <a:pt x="4" y="19"/>
                  </a:cubicBezTo>
                  <a:cubicBezTo>
                    <a:pt x="1" y="14"/>
                    <a:pt x="0" y="7"/>
                    <a:pt x="2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ubicBezTo>
                    <a:pt x="4" y="7"/>
                    <a:pt x="5" y="12"/>
                    <a:pt x="7" y="17"/>
                  </a:cubicBezTo>
                  <a:cubicBezTo>
                    <a:pt x="10" y="21"/>
                    <a:pt x="14" y="24"/>
                    <a:pt x="18" y="25"/>
                  </a:cubicBezTo>
                  <a:cubicBezTo>
                    <a:pt x="20" y="26"/>
                    <a:pt x="20" y="27"/>
                    <a:pt x="20" y="28"/>
                  </a:cubicBezTo>
                  <a:cubicBezTo>
                    <a:pt x="20" y="29"/>
                    <a:pt x="19" y="29"/>
                    <a:pt x="18" y="29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ṩľ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5452B2C-8B5E-421F-B7FA-BDE9B457F6A0}"/>
                </a:ext>
              </a:extLst>
            </p:cNvPr>
            <p:cNvSpPr/>
            <p:nvPr/>
          </p:nvSpPr>
          <p:spPr bwMode="auto">
            <a:xfrm>
              <a:off x="5718176" y="2647950"/>
              <a:ext cx="1739900" cy="758825"/>
            </a:xfrm>
            <a:custGeom>
              <a:avLst/>
              <a:gdLst>
                <a:gd name="T0" fmla="*/ 6 w 527"/>
                <a:gd name="T1" fmla="*/ 57 h 230"/>
                <a:gd name="T2" fmla="*/ 0 w 527"/>
                <a:gd name="T3" fmla="*/ 104 h 230"/>
                <a:gd name="T4" fmla="*/ 175 w 527"/>
                <a:gd name="T5" fmla="*/ 170 h 230"/>
                <a:gd name="T6" fmla="*/ 329 w 527"/>
                <a:gd name="T7" fmla="*/ 96 h 230"/>
                <a:gd name="T8" fmla="*/ 505 w 527"/>
                <a:gd name="T9" fmla="*/ 230 h 230"/>
                <a:gd name="T10" fmla="*/ 527 w 527"/>
                <a:gd name="T11" fmla="*/ 186 h 230"/>
                <a:gd name="T12" fmla="*/ 382 w 527"/>
                <a:gd name="T13" fmla="*/ 24 h 230"/>
                <a:gd name="T14" fmla="*/ 320 w 527"/>
                <a:gd name="T15" fmla="*/ 9 h 230"/>
                <a:gd name="T16" fmla="*/ 127 w 527"/>
                <a:gd name="T17" fmla="*/ 65 h 230"/>
                <a:gd name="T18" fmla="*/ 6 w 527"/>
                <a:gd name="T19" fmla="*/ 5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7" h="230">
                  <a:moveTo>
                    <a:pt x="6" y="57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34" y="216"/>
                    <a:pt x="175" y="170"/>
                  </a:cubicBezTo>
                  <a:cubicBezTo>
                    <a:pt x="316" y="123"/>
                    <a:pt x="329" y="96"/>
                    <a:pt x="329" y="96"/>
                  </a:cubicBezTo>
                  <a:cubicBezTo>
                    <a:pt x="329" y="96"/>
                    <a:pt x="331" y="172"/>
                    <a:pt x="505" y="230"/>
                  </a:cubicBezTo>
                  <a:cubicBezTo>
                    <a:pt x="505" y="230"/>
                    <a:pt x="526" y="207"/>
                    <a:pt x="527" y="186"/>
                  </a:cubicBezTo>
                  <a:cubicBezTo>
                    <a:pt x="382" y="24"/>
                    <a:pt x="382" y="24"/>
                    <a:pt x="382" y="24"/>
                  </a:cubicBezTo>
                  <a:cubicBezTo>
                    <a:pt x="362" y="3"/>
                    <a:pt x="347" y="0"/>
                    <a:pt x="320" y="9"/>
                  </a:cubicBezTo>
                  <a:cubicBezTo>
                    <a:pt x="259" y="31"/>
                    <a:pt x="145" y="65"/>
                    <a:pt x="127" y="65"/>
                  </a:cubicBezTo>
                  <a:lnTo>
                    <a:pt x="6" y="57"/>
                  </a:lnTo>
                  <a:close/>
                </a:path>
              </a:pathLst>
            </a:custGeom>
            <a:gradFill>
              <a:gsLst>
                <a:gs pos="100000">
                  <a:srgbClr val="0017A3"/>
                </a:gs>
                <a:gs pos="0">
                  <a:srgbClr val="190F08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ísḷ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23E72AD-C1ED-48C6-9A7E-3BF1AE2981D7}"/>
                </a:ext>
              </a:extLst>
            </p:cNvPr>
            <p:cNvSpPr/>
            <p:nvPr/>
          </p:nvSpPr>
          <p:spPr bwMode="auto">
            <a:xfrm>
              <a:off x="5443538" y="1627188"/>
              <a:ext cx="1211263" cy="1360488"/>
            </a:xfrm>
            <a:custGeom>
              <a:avLst/>
              <a:gdLst>
                <a:gd name="T0" fmla="*/ 140 w 367"/>
                <a:gd name="T1" fmla="*/ 21 h 413"/>
                <a:gd name="T2" fmla="*/ 0 w 367"/>
                <a:gd name="T3" fmla="*/ 112 h 413"/>
                <a:gd name="T4" fmla="*/ 61 w 367"/>
                <a:gd name="T5" fmla="*/ 164 h 413"/>
                <a:gd name="T6" fmla="*/ 122 w 367"/>
                <a:gd name="T7" fmla="*/ 117 h 413"/>
                <a:gd name="T8" fmla="*/ 77 w 367"/>
                <a:gd name="T9" fmla="*/ 390 h 413"/>
                <a:gd name="T10" fmla="*/ 84 w 367"/>
                <a:gd name="T11" fmla="*/ 401 h 413"/>
                <a:gd name="T12" fmla="*/ 250 w 367"/>
                <a:gd name="T13" fmla="*/ 366 h 413"/>
                <a:gd name="T14" fmla="*/ 351 w 367"/>
                <a:gd name="T15" fmla="*/ 142 h 413"/>
                <a:gd name="T16" fmla="*/ 366 w 367"/>
                <a:gd name="T17" fmla="*/ 65 h 413"/>
                <a:gd name="T18" fmla="*/ 346 w 367"/>
                <a:gd name="T19" fmla="*/ 30 h 413"/>
                <a:gd name="T20" fmla="*/ 140 w 367"/>
                <a:gd name="T21" fmla="*/ 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413">
                  <a:moveTo>
                    <a:pt x="140" y="21"/>
                  </a:moveTo>
                  <a:cubicBezTo>
                    <a:pt x="99" y="31"/>
                    <a:pt x="36" y="64"/>
                    <a:pt x="0" y="112"/>
                  </a:cubicBezTo>
                  <a:cubicBezTo>
                    <a:pt x="16" y="124"/>
                    <a:pt x="41" y="144"/>
                    <a:pt x="61" y="164"/>
                  </a:cubicBezTo>
                  <a:cubicBezTo>
                    <a:pt x="72" y="149"/>
                    <a:pt x="96" y="129"/>
                    <a:pt x="122" y="117"/>
                  </a:cubicBezTo>
                  <a:cubicBezTo>
                    <a:pt x="124" y="214"/>
                    <a:pt x="96" y="305"/>
                    <a:pt x="77" y="390"/>
                  </a:cubicBezTo>
                  <a:cubicBezTo>
                    <a:pt x="75" y="395"/>
                    <a:pt x="79" y="400"/>
                    <a:pt x="84" y="401"/>
                  </a:cubicBezTo>
                  <a:cubicBezTo>
                    <a:pt x="112" y="405"/>
                    <a:pt x="194" y="413"/>
                    <a:pt x="250" y="366"/>
                  </a:cubicBezTo>
                  <a:cubicBezTo>
                    <a:pt x="351" y="142"/>
                    <a:pt x="351" y="142"/>
                    <a:pt x="351" y="142"/>
                  </a:cubicBezTo>
                  <a:cubicBezTo>
                    <a:pt x="362" y="118"/>
                    <a:pt x="367" y="91"/>
                    <a:pt x="366" y="65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6" y="30"/>
                    <a:pt x="231" y="0"/>
                    <a:pt x="140" y="21"/>
                  </a:cubicBezTo>
                  <a:close/>
                </a:path>
              </a:pathLst>
            </a:custGeom>
            <a:solidFill>
              <a:srgbClr val="D6C8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is1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7B5A542-FFAD-44A3-A1C5-9852490D11B6}"/>
                </a:ext>
              </a:extLst>
            </p:cNvPr>
            <p:cNvSpPr/>
            <p:nvPr/>
          </p:nvSpPr>
          <p:spPr bwMode="auto">
            <a:xfrm>
              <a:off x="5176838" y="1660525"/>
              <a:ext cx="1144588" cy="1468438"/>
            </a:xfrm>
            <a:custGeom>
              <a:avLst/>
              <a:gdLst>
                <a:gd name="T0" fmla="*/ 289 w 347"/>
                <a:gd name="T1" fmla="*/ 0 h 446"/>
                <a:gd name="T2" fmla="*/ 279 w 347"/>
                <a:gd name="T3" fmla="*/ 21 h 446"/>
                <a:gd name="T4" fmla="*/ 295 w 347"/>
                <a:gd name="T5" fmla="*/ 39 h 446"/>
                <a:gd name="T6" fmla="*/ 320 w 347"/>
                <a:gd name="T7" fmla="*/ 44 h 446"/>
                <a:gd name="T8" fmla="*/ 164 w 347"/>
                <a:gd name="T9" fmla="*/ 430 h 446"/>
                <a:gd name="T10" fmla="*/ 32 w 347"/>
                <a:gd name="T11" fmla="*/ 357 h 446"/>
                <a:gd name="T12" fmla="*/ 173 w 347"/>
                <a:gd name="T13" fmla="*/ 287 h 446"/>
                <a:gd name="T14" fmla="*/ 198 w 347"/>
                <a:gd name="T15" fmla="*/ 134 h 446"/>
                <a:gd name="T16" fmla="*/ 121 w 347"/>
                <a:gd name="T17" fmla="*/ 322 h 446"/>
                <a:gd name="T18" fmla="*/ 77 w 347"/>
                <a:gd name="T19" fmla="*/ 338 h 446"/>
                <a:gd name="T20" fmla="*/ 76 w 347"/>
                <a:gd name="T21" fmla="*/ 102 h 446"/>
                <a:gd name="T22" fmla="*/ 289 w 347"/>
                <a:gd name="T23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7" h="446">
                  <a:moveTo>
                    <a:pt x="289" y="0"/>
                  </a:moveTo>
                  <a:cubicBezTo>
                    <a:pt x="281" y="2"/>
                    <a:pt x="277" y="12"/>
                    <a:pt x="279" y="21"/>
                  </a:cubicBezTo>
                  <a:cubicBezTo>
                    <a:pt x="281" y="29"/>
                    <a:pt x="288" y="35"/>
                    <a:pt x="295" y="39"/>
                  </a:cubicBezTo>
                  <a:cubicBezTo>
                    <a:pt x="303" y="42"/>
                    <a:pt x="320" y="44"/>
                    <a:pt x="320" y="44"/>
                  </a:cubicBezTo>
                  <a:cubicBezTo>
                    <a:pt x="320" y="44"/>
                    <a:pt x="347" y="318"/>
                    <a:pt x="164" y="430"/>
                  </a:cubicBezTo>
                  <a:cubicBezTo>
                    <a:pt x="137" y="446"/>
                    <a:pt x="32" y="357"/>
                    <a:pt x="32" y="357"/>
                  </a:cubicBezTo>
                  <a:cubicBezTo>
                    <a:pt x="32" y="357"/>
                    <a:pt x="141" y="349"/>
                    <a:pt x="173" y="287"/>
                  </a:cubicBezTo>
                  <a:cubicBezTo>
                    <a:pt x="191" y="255"/>
                    <a:pt x="198" y="134"/>
                    <a:pt x="198" y="134"/>
                  </a:cubicBezTo>
                  <a:cubicBezTo>
                    <a:pt x="198" y="134"/>
                    <a:pt x="57" y="210"/>
                    <a:pt x="121" y="322"/>
                  </a:cubicBezTo>
                  <a:cubicBezTo>
                    <a:pt x="125" y="329"/>
                    <a:pt x="77" y="338"/>
                    <a:pt x="77" y="338"/>
                  </a:cubicBezTo>
                  <a:cubicBezTo>
                    <a:pt x="77" y="338"/>
                    <a:pt x="0" y="208"/>
                    <a:pt x="76" y="102"/>
                  </a:cubicBezTo>
                  <a:cubicBezTo>
                    <a:pt x="149" y="1"/>
                    <a:pt x="289" y="0"/>
                    <a:pt x="289" y="0"/>
                  </a:cubicBezTo>
                  <a:close/>
                </a:path>
              </a:pathLst>
            </a:custGeom>
            <a:solidFill>
              <a:srgbClr val="6A868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šľ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C216C58-3668-4B40-A38D-19C8AD20ADFA}"/>
                </a:ext>
              </a:extLst>
            </p:cNvPr>
            <p:cNvSpPr/>
            <p:nvPr/>
          </p:nvSpPr>
          <p:spPr bwMode="auto">
            <a:xfrm>
              <a:off x="6103938" y="1465263"/>
              <a:ext cx="260350" cy="366713"/>
            </a:xfrm>
            <a:custGeom>
              <a:avLst/>
              <a:gdLst>
                <a:gd name="T0" fmla="*/ 24 w 79"/>
                <a:gd name="T1" fmla="*/ 0 h 111"/>
                <a:gd name="T2" fmla="*/ 1 w 79"/>
                <a:gd name="T3" fmla="*/ 78 h 111"/>
                <a:gd name="T4" fmla="*/ 5 w 79"/>
                <a:gd name="T5" fmla="*/ 91 h 111"/>
                <a:gd name="T6" fmla="*/ 73 w 79"/>
                <a:gd name="T7" fmla="*/ 93 h 111"/>
                <a:gd name="T8" fmla="*/ 79 w 79"/>
                <a:gd name="T9" fmla="*/ 82 h 111"/>
                <a:gd name="T10" fmla="*/ 76 w 79"/>
                <a:gd name="T11" fmla="*/ 16 h 111"/>
                <a:gd name="T12" fmla="*/ 24 w 79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1">
                  <a:moveTo>
                    <a:pt x="24" y="0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0" y="83"/>
                    <a:pt x="1" y="88"/>
                    <a:pt x="5" y="91"/>
                  </a:cubicBezTo>
                  <a:cubicBezTo>
                    <a:pt x="16" y="99"/>
                    <a:pt x="39" y="111"/>
                    <a:pt x="73" y="93"/>
                  </a:cubicBezTo>
                  <a:cubicBezTo>
                    <a:pt x="77" y="91"/>
                    <a:pt x="79" y="87"/>
                    <a:pt x="79" y="82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24" y="0"/>
                  </a:lnTo>
                  <a:close/>
                </a:path>
              </a:pathLst>
            </a:custGeom>
            <a:gradFill>
              <a:gsLst>
                <a:gs pos="0">
                  <a:srgbClr val="FFB271"/>
                </a:gs>
                <a:gs pos="10000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ŝľ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D7203D1-8BD2-4145-BB20-989A9E952BE4}"/>
                </a:ext>
              </a:extLst>
            </p:cNvPr>
            <p:cNvSpPr/>
            <p:nvPr/>
          </p:nvSpPr>
          <p:spPr bwMode="auto">
            <a:xfrm>
              <a:off x="6067426" y="1158875"/>
              <a:ext cx="433388" cy="434975"/>
            </a:xfrm>
            <a:custGeom>
              <a:avLst/>
              <a:gdLst>
                <a:gd name="T0" fmla="*/ 80 w 131"/>
                <a:gd name="T1" fmla="*/ 0 h 132"/>
                <a:gd name="T2" fmla="*/ 116 w 131"/>
                <a:gd name="T3" fmla="*/ 70 h 132"/>
                <a:gd name="T4" fmla="*/ 103 w 131"/>
                <a:gd name="T5" fmla="*/ 121 h 132"/>
                <a:gd name="T6" fmla="*/ 28 w 131"/>
                <a:gd name="T7" fmla="*/ 99 h 132"/>
                <a:gd name="T8" fmla="*/ 1 w 131"/>
                <a:gd name="T9" fmla="*/ 47 h 132"/>
                <a:gd name="T10" fmla="*/ 80 w 131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32">
                  <a:moveTo>
                    <a:pt x="80" y="0"/>
                  </a:moveTo>
                  <a:cubicBezTo>
                    <a:pt x="80" y="0"/>
                    <a:pt x="110" y="45"/>
                    <a:pt x="116" y="70"/>
                  </a:cubicBezTo>
                  <a:cubicBezTo>
                    <a:pt x="123" y="95"/>
                    <a:pt x="131" y="111"/>
                    <a:pt x="103" y="121"/>
                  </a:cubicBezTo>
                  <a:cubicBezTo>
                    <a:pt x="74" y="132"/>
                    <a:pt x="46" y="122"/>
                    <a:pt x="28" y="99"/>
                  </a:cubicBezTo>
                  <a:cubicBezTo>
                    <a:pt x="28" y="99"/>
                    <a:pt x="0" y="64"/>
                    <a:pt x="1" y="47"/>
                  </a:cubicBezTo>
                  <a:cubicBezTo>
                    <a:pt x="3" y="30"/>
                    <a:pt x="80" y="0"/>
                    <a:pt x="80" y="0"/>
                  </a:cubicBezTo>
                  <a:close/>
                </a:path>
              </a:pathLst>
            </a:custGeom>
            <a:gradFill>
              <a:gsLst>
                <a:gs pos="0">
                  <a:srgbClr val="FFB271"/>
                </a:gs>
                <a:gs pos="100000">
                  <a:srgbClr val="FFA86C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ṥḻ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099986D-0FE7-4FE7-AD43-BDBE8FC09907}"/>
                </a:ext>
              </a:extLst>
            </p:cNvPr>
            <p:cNvSpPr/>
            <p:nvPr/>
          </p:nvSpPr>
          <p:spPr bwMode="auto">
            <a:xfrm>
              <a:off x="6388101" y="1257300"/>
              <a:ext cx="92075" cy="139700"/>
            </a:xfrm>
            <a:custGeom>
              <a:avLst/>
              <a:gdLst>
                <a:gd name="T0" fmla="*/ 1 w 28"/>
                <a:gd name="T1" fmla="*/ 0 h 42"/>
                <a:gd name="T2" fmla="*/ 28 w 28"/>
                <a:gd name="T3" fmla="*/ 29 h 42"/>
                <a:gd name="T4" fmla="*/ 9 w 28"/>
                <a:gd name="T5" fmla="*/ 42 h 42"/>
                <a:gd name="T6" fmla="*/ 0 w 28"/>
                <a:gd name="T7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1" y="0"/>
                  </a:moveTo>
                  <a:cubicBezTo>
                    <a:pt x="9" y="10"/>
                    <a:pt x="18" y="20"/>
                    <a:pt x="28" y="29"/>
                  </a:cubicBezTo>
                  <a:cubicBezTo>
                    <a:pt x="22" y="33"/>
                    <a:pt x="16" y="38"/>
                    <a:pt x="9" y="42"/>
                  </a:cubicBezTo>
                  <a:cubicBezTo>
                    <a:pt x="6" y="30"/>
                    <a:pt x="3" y="17"/>
                    <a:pt x="0" y="5"/>
                  </a:cubicBezTo>
                </a:path>
              </a:pathLst>
            </a:custGeom>
            <a:gradFill>
              <a:gsLst>
                <a:gs pos="100000">
                  <a:srgbClr val="FFB271"/>
                </a:gs>
                <a:gs pos="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ṩ1i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EC40D10-4B94-4EBD-9DD8-D8A55765F573}"/>
                </a:ext>
              </a:extLst>
            </p:cNvPr>
            <p:cNvSpPr/>
            <p:nvPr/>
          </p:nvSpPr>
          <p:spPr bwMode="auto">
            <a:xfrm>
              <a:off x="5926138" y="968375"/>
              <a:ext cx="485775" cy="560388"/>
            </a:xfrm>
            <a:custGeom>
              <a:avLst/>
              <a:gdLst>
                <a:gd name="T0" fmla="*/ 139 w 147"/>
                <a:gd name="T1" fmla="*/ 15 h 170"/>
                <a:gd name="T2" fmla="*/ 122 w 147"/>
                <a:gd name="T3" fmla="*/ 3 h 170"/>
                <a:gd name="T4" fmla="*/ 121 w 147"/>
                <a:gd name="T5" fmla="*/ 3 h 170"/>
                <a:gd name="T6" fmla="*/ 117 w 147"/>
                <a:gd name="T7" fmla="*/ 2 h 170"/>
                <a:gd name="T8" fmla="*/ 75 w 147"/>
                <a:gd name="T9" fmla="*/ 28 h 170"/>
                <a:gd name="T10" fmla="*/ 73 w 147"/>
                <a:gd name="T11" fmla="*/ 36 h 170"/>
                <a:gd name="T12" fmla="*/ 24 w 147"/>
                <a:gd name="T13" fmla="*/ 93 h 170"/>
                <a:gd name="T14" fmla="*/ 21 w 147"/>
                <a:gd name="T15" fmla="*/ 95 h 170"/>
                <a:gd name="T16" fmla="*/ 9 w 147"/>
                <a:gd name="T17" fmla="*/ 100 h 170"/>
                <a:gd name="T18" fmla="*/ 34 w 147"/>
                <a:gd name="T19" fmla="*/ 145 h 170"/>
                <a:gd name="T20" fmla="*/ 34 w 147"/>
                <a:gd name="T21" fmla="*/ 148 h 170"/>
                <a:gd name="T22" fmla="*/ 43 w 147"/>
                <a:gd name="T23" fmla="*/ 164 h 170"/>
                <a:gd name="T24" fmla="*/ 77 w 147"/>
                <a:gd name="T25" fmla="*/ 165 h 170"/>
                <a:gd name="T26" fmla="*/ 78 w 147"/>
                <a:gd name="T27" fmla="*/ 162 h 170"/>
                <a:gd name="T28" fmla="*/ 69 w 147"/>
                <a:gd name="T29" fmla="*/ 141 h 170"/>
                <a:gd name="T30" fmla="*/ 70 w 147"/>
                <a:gd name="T31" fmla="*/ 138 h 170"/>
                <a:gd name="T32" fmla="*/ 78 w 147"/>
                <a:gd name="T33" fmla="*/ 137 h 170"/>
                <a:gd name="T34" fmla="*/ 79 w 147"/>
                <a:gd name="T35" fmla="*/ 136 h 170"/>
                <a:gd name="T36" fmla="*/ 80 w 147"/>
                <a:gd name="T37" fmla="*/ 130 h 170"/>
                <a:gd name="T38" fmla="*/ 73 w 147"/>
                <a:gd name="T39" fmla="*/ 99 h 170"/>
                <a:gd name="T40" fmla="*/ 145 w 147"/>
                <a:gd name="T41" fmla="*/ 49 h 170"/>
                <a:gd name="T42" fmla="*/ 147 w 147"/>
                <a:gd name="T43" fmla="*/ 36 h 170"/>
                <a:gd name="T44" fmla="*/ 139 w 147"/>
                <a:gd name="T45" fmla="*/ 1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70">
                  <a:moveTo>
                    <a:pt x="139" y="15"/>
                  </a:moveTo>
                  <a:cubicBezTo>
                    <a:pt x="134" y="9"/>
                    <a:pt x="128" y="5"/>
                    <a:pt x="122" y="3"/>
                  </a:cubicBezTo>
                  <a:cubicBezTo>
                    <a:pt x="122" y="3"/>
                    <a:pt x="121" y="3"/>
                    <a:pt x="121" y="3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99" y="0"/>
                    <a:pt x="80" y="11"/>
                    <a:pt x="75" y="28"/>
                  </a:cubicBezTo>
                  <a:cubicBezTo>
                    <a:pt x="74" y="30"/>
                    <a:pt x="73" y="33"/>
                    <a:pt x="73" y="36"/>
                  </a:cubicBezTo>
                  <a:cubicBezTo>
                    <a:pt x="40" y="49"/>
                    <a:pt x="20" y="68"/>
                    <a:pt x="24" y="93"/>
                  </a:cubicBezTo>
                  <a:cubicBezTo>
                    <a:pt x="24" y="94"/>
                    <a:pt x="23" y="95"/>
                    <a:pt x="21" y="95"/>
                  </a:cubicBezTo>
                  <a:cubicBezTo>
                    <a:pt x="18" y="94"/>
                    <a:pt x="14" y="94"/>
                    <a:pt x="9" y="100"/>
                  </a:cubicBezTo>
                  <a:cubicBezTo>
                    <a:pt x="0" y="110"/>
                    <a:pt x="8" y="131"/>
                    <a:pt x="34" y="145"/>
                  </a:cubicBezTo>
                  <a:cubicBezTo>
                    <a:pt x="35" y="146"/>
                    <a:pt x="35" y="147"/>
                    <a:pt x="34" y="148"/>
                  </a:cubicBezTo>
                  <a:cubicBezTo>
                    <a:pt x="31" y="151"/>
                    <a:pt x="26" y="159"/>
                    <a:pt x="43" y="164"/>
                  </a:cubicBezTo>
                  <a:cubicBezTo>
                    <a:pt x="60" y="170"/>
                    <a:pt x="72" y="167"/>
                    <a:pt x="77" y="165"/>
                  </a:cubicBezTo>
                  <a:cubicBezTo>
                    <a:pt x="78" y="165"/>
                    <a:pt x="78" y="163"/>
                    <a:pt x="78" y="162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0"/>
                    <a:pt x="69" y="139"/>
                    <a:pt x="70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1" y="135"/>
                    <a:pt x="82" y="132"/>
                    <a:pt x="80" y="130"/>
                  </a:cubicBezTo>
                  <a:cubicBezTo>
                    <a:pt x="75" y="123"/>
                    <a:pt x="63" y="106"/>
                    <a:pt x="73" y="99"/>
                  </a:cubicBezTo>
                  <a:cubicBezTo>
                    <a:pt x="85" y="91"/>
                    <a:pt x="137" y="70"/>
                    <a:pt x="145" y="49"/>
                  </a:cubicBezTo>
                  <a:cubicBezTo>
                    <a:pt x="146" y="45"/>
                    <a:pt x="147" y="41"/>
                    <a:pt x="147" y="36"/>
                  </a:cubicBezTo>
                  <a:cubicBezTo>
                    <a:pt x="147" y="36"/>
                    <a:pt x="145" y="21"/>
                    <a:pt x="139" y="15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ṧḷ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6DB472-60E0-480B-BE7E-22B9149D1F43}"/>
                </a:ext>
              </a:extLst>
            </p:cNvPr>
            <p:cNvSpPr/>
            <p:nvPr/>
          </p:nvSpPr>
          <p:spPr bwMode="auto">
            <a:xfrm>
              <a:off x="6061076" y="1336675"/>
              <a:ext cx="128588" cy="149225"/>
            </a:xfrm>
            <a:custGeom>
              <a:avLst/>
              <a:gdLst>
                <a:gd name="T0" fmla="*/ 39 w 39"/>
                <a:gd name="T1" fmla="*/ 29 h 45"/>
                <a:gd name="T2" fmla="*/ 12 w 39"/>
                <a:gd name="T3" fmla="*/ 11 h 45"/>
                <a:gd name="T4" fmla="*/ 38 w 39"/>
                <a:gd name="T5" fmla="*/ 44 h 45"/>
                <a:gd name="T6" fmla="*/ 39 w 39"/>
                <a:gd name="T7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5">
                  <a:moveTo>
                    <a:pt x="39" y="29"/>
                  </a:moveTo>
                  <a:cubicBezTo>
                    <a:pt x="39" y="29"/>
                    <a:pt x="25" y="0"/>
                    <a:pt x="12" y="11"/>
                  </a:cubicBezTo>
                  <a:cubicBezTo>
                    <a:pt x="0" y="22"/>
                    <a:pt x="26" y="45"/>
                    <a:pt x="38" y="44"/>
                  </a:cubicBezTo>
                  <a:lnTo>
                    <a:pt x="39" y="29"/>
                  </a:lnTo>
                  <a:close/>
                </a:path>
              </a:pathLst>
            </a:custGeom>
            <a:gradFill>
              <a:gsLst>
                <a:gs pos="100000">
                  <a:srgbClr val="FFB271"/>
                </a:gs>
                <a:gs pos="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$ļ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7BBA93-3907-4353-9217-2EC13714F4E8}"/>
                </a:ext>
              </a:extLst>
            </p:cNvPr>
            <p:cNvSpPr/>
            <p:nvPr/>
          </p:nvSpPr>
          <p:spPr bwMode="auto">
            <a:xfrm>
              <a:off x="6361113" y="1682750"/>
              <a:ext cx="984250" cy="1143000"/>
            </a:xfrm>
            <a:custGeom>
              <a:avLst/>
              <a:gdLst>
                <a:gd name="T0" fmla="*/ 68 w 298"/>
                <a:gd name="T1" fmla="*/ 13 h 347"/>
                <a:gd name="T2" fmla="*/ 176 w 298"/>
                <a:gd name="T3" fmla="*/ 111 h 347"/>
                <a:gd name="T4" fmla="*/ 266 w 298"/>
                <a:gd name="T5" fmla="*/ 90 h 347"/>
                <a:gd name="T6" fmla="*/ 298 w 298"/>
                <a:gd name="T7" fmla="*/ 133 h 347"/>
                <a:gd name="T8" fmla="*/ 102 w 298"/>
                <a:gd name="T9" fmla="*/ 174 h 347"/>
                <a:gd name="T10" fmla="*/ 69 w 298"/>
                <a:gd name="T11" fmla="*/ 147 h 347"/>
                <a:gd name="T12" fmla="*/ 45 w 298"/>
                <a:gd name="T13" fmla="*/ 258 h 347"/>
                <a:gd name="T14" fmla="*/ 53 w 298"/>
                <a:gd name="T15" fmla="*/ 326 h 347"/>
                <a:gd name="T16" fmla="*/ 0 w 298"/>
                <a:gd name="T17" fmla="*/ 347 h 347"/>
                <a:gd name="T18" fmla="*/ 24 w 298"/>
                <a:gd name="T19" fmla="*/ 168 h 347"/>
                <a:gd name="T20" fmla="*/ 2 w 298"/>
                <a:gd name="T21" fmla="*/ 30 h 347"/>
                <a:gd name="T22" fmla="*/ 9 w 298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" h="347">
                  <a:moveTo>
                    <a:pt x="68" y="13"/>
                  </a:moveTo>
                  <a:cubicBezTo>
                    <a:pt x="84" y="31"/>
                    <a:pt x="135" y="103"/>
                    <a:pt x="176" y="111"/>
                  </a:cubicBezTo>
                  <a:cubicBezTo>
                    <a:pt x="239" y="123"/>
                    <a:pt x="266" y="90"/>
                    <a:pt x="266" y="90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298" y="133"/>
                    <a:pt x="226" y="248"/>
                    <a:pt x="102" y="174"/>
                  </a:cubicBezTo>
                  <a:cubicBezTo>
                    <a:pt x="83" y="162"/>
                    <a:pt x="69" y="147"/>
                    <a:pt x="69" y="147"/>
                  </a:cubicBezTo>
                  <a:cubicBezTo>
                    <a:pt x="69" y="147"/>
                    <a:pt x="48" y="208"/>
                    <a:pt x="45" y="258"/>
                  </a:cubicBezTo>
                  <a:cubicBezTo>
                    <a:pt x="42" y="307"/>
                    <a:pt x="53" y="326"/>
                    <a:pt x="53" y="326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47"/>
                    <a:pt x="18" y="247"/>
                    <a:pt x="24" y="168"/>
                  </a:cubicBezTo>
                  <a:cubicBezTo>
                    <a:pt x="29" y="90"/>
                    <a:pt x="27" y="74"/>
                    <a:pt x="2" y="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6A868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slí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5D58772-BBBA-492A-AD86-6F71F3B37999}"/>
                </a:ext>
              </a:extLst>
            </p:cNvPr>
            <p:cNvSpPr/>
            <p:nvPr/>
          </p:nvSpPr>
          <p:spPr bwMode="auto">
            <a:xfrm>
              <a:off x="7210426" y="1958975"/>
              <a:ext cx="184150" cy="214313"/>
            </a:xfrm>
            <a:custGeom>
              <a:avLst/>
              <a:gdLst>
                <a:gd name="T0" fmla="*/ 46 w 56"/>
                <a:gd name="T1" fmla="*/ 65 h 65"/>
                <a:gd name="T2" fmla="*/ 40 w 56"/>
                <a:gd name="T3" fmla="*/ 61 h 65"/>
                <a:gd name="T4" fmla="*/ 10 w 56"/>
                <a:gd name="T5" fmla="*/ 23 h 65"/>
                <a:gd name="T6" fmla="*/ 3 w 56"/>
                <a:gd name="T7" fmla="*/ 14 h 65"/>
                <a:gd name="T8" fmla="*/ 4 w 56"/>
                <a:gd name="T9" fmla="*/ 3 h 65"/>
                <a:gd name="T10" fmla="*/ 16 w 56"/>
                <a:gd name="T11" fmla="*/ 4 h 65"/>
                <a:gd name="T12" fmla="*/ 22 w 56"/>
                <a:gd name="T13" fmla="*/ 12 h 65"/>
                <a:gd name="T14" fmla="*/ 53 w 56"/>
                <a:gd name="T15" fmla="*/ 52 h 65"/>
                <a:gd name="T16" fmla="*/ 51 w 56"/>
                <a:gd name="T17" fmla="*/ 63 h 65"/>
                <a:gd name="T18" fmla="*/ 46 w 56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5">
                  <a:moveTo>
                    <a:pt x="46" y="65"/>
                  </a:moveTo>
                  <a:cubicBezTo>
                    <a:pt x="44" y="65"/>
                    <a:pt x="41" y="63"/>
                    <a:pt x="40" y="61"/>
                  </a:cubicBezTo>
                  <a:cubicBezTo>
                    <a:pt x="26" y="41"/>
                    <a:pt x="17" y="30"/>
                    <a:pt x="10" y="23"/>
                  </a:cubicBezTo>
                  <a:cubicBezTo>
                    <a:pt x="8" y="20"/>
                    <a:pt x="5" y="17"/>
                    <a:pt x="3" y="14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18" y="7"/>
                    <a:pt x="20" y="9"/>
                    <a:pt x="22" y="12"/>
                  </a:cubicBezTo>
                  <a:cubicBezTo>
                    <a:pt x="29" y="20"/>
                    <a:pt x="38" y="31"/>
                    <a:pt x="53" y="52"/>
                  </a:cubicBezTo>
                  <a:cubicBezTo>
                    <a:pt x="56" y="56"/>
                    <a:pt x="55" y="61"/>
                    <a:pt x="51" y="63"/>
                  </a:cubicBezTo>
                  <a:cubicBezTo>
                    <a:pt x="50" y="64"/>
                    <a:pt x="48" y="65"/>
                    <a:pt x="46" y="65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ṧḻ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1BD1FD2-7BE3-440B-BDC7-85A103FF8967}"/>
                </a:ext>
              </a:extLst>
            </p:cNvPr>
            <p:cNvSpPr/>
            <p:nvPr/>
          </p:nvSpPr>
          <p:spPr bwMode="auto">
            <a:xfrm>
              <a:off x="7354888" y="1679575"/>
              <a:ext cx="307975" cy="336550"/>
            </a:xfrm>
            <a:custGeom>
              <a:avLst/>
              <a:gdLst>
                <a:gd name="T0" fmla="*/ 7 w 93"/>
                <a:gd name="T1" fmla="*/ 0 h 102"/>
                <a:gd name="T2" fmla="*/ 17 w 93"/>
                <a:gd name="T3" fmla="*/ 10 h 102"/>
                <a:gd name="T4" fmla="*/ 20 w 93"/>
                <a:gd name="T5" fmla="*/ 24 h 102"/>
                <a:gd name="T6" fmla="*/ 21 w 93"/>
                <a:gd name="T7" fmla="*/ 47 h 102"/>
                <a:gd name="T8" fmla="*/ 52 w 93"/>
                <a:gd name="T9" fmla="*/ 22 h 102"/>
                <a:gd name="T10" fmla="*/ 90 w 93"/>
                <a:gd name="T11" fmla="*/ 17 h 102"/>
                <a:gd name="T12" fmla="*/ 49 w 93"/>
                <a:gd name="T13" fmla="*/ 42 h 102"/>
                <a:gd name="T14" fmla="*/ 93 w 93"/>
                <a:gd name="T15" fmla="*/ 30 h 102"/>
                <a:gd name="T16" fmla="*/ 58 w 93"/>
                <a:gd name="T17" fmla="*/ 47 h 102"/>
                <a:gd name="T18" fmla="*/ 80 w 93"/>
                <a:gd name="T19" fmla="*/ 41 h 102"/>
                <a:gd name="T20" fmla="*/ 89 w 93"/>
                <a:gd name="T21" fmla="*/ 42 h 102"/>
                <a:gd name="T22" fmla="*/ 52 w 93"/>
                <a:gd name="T23" fmla="*/ 62 h 102"/>
                <a:gd name="T24" fmla="*/ 80 w 93"/>
                <a:gd name="T25" fmla="*/ 51 h 102"/>
                <a:gd name="T26" fmla="*/ 75 w 93"/>
                <a:gd name="T27" fmla="*/ 60 h 102"/>
                <a:gd name="T28" fmla="*/ 21 w 93"/>
                <a:gd name="T29" fmla="*/ 102 h 102"/>
                <a:gd name="T30" fmla="*/ 3 w 93"/>
                <a:gd name="T31" fmla="*/ 61 h 102"/>
                <a:gd name="T32" fmla="*/ 7 w 93"/>
                <a:gd name="T3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102">
                  <a:moveTo>
                    <a:pt x="7" y="0"/>
                  </a:moveTo>
                  <a:cubicBezTo>
                    <a:pt x="11" y="1"/>
                    <a:pt x="15" y="5"/>
                    <a:pt x="17" y="10"/>
                  </a:cubicBezTo>
                  <a:cubicBezTo>
                    <a:pt x="19" y="14"/>
                    <a:pt x="20" y="19"/>
                    <a:pt x="20" y="24"/>
                  </a:cubicBezTo>
                  <a:cubicBezTo>
                    <a:pt x="20" y="32"/>
                    <a:pt x="21" y="39"/>
                    <a:pt x="21" y="47"/>
                  </a:cubicBezTo>
                  <a:cubicBezTo>
                    <a:pt x="30" y="36"/>
                    <a:pt x="40" y="28"/>
                    <a:pt x="52" y="22"/>
                  </a:cubicBezTo>
                  <a:cubicBezTo>
                    <a:pt x="63" y="16"/>
                    <a:pt x="77" y="14"/>
                    <a:pt x="90" y="17"/>
                  </a:cubicBezTo>
                  <a:cubicBezTo>
                    <a:pt x="78" y="27"/>
                    <a:pt x="64" y="36"/>
                    <a:pt x="49" y="42"/>
                  </a:cubicBezTo>
                  <a:cubicBezTo>
                    <a:pt x="61" y="32"/>
                    <a:pt x="77" y="28"/>
                    <a:pt x="93" y="30"/>
                  </a:cubicBezTo>
                  <a:cubicBezTo>
                    <a:pt x="82" y="38"/>
                    <a:pt x="70" y="44"/>
                    <a:pt x="58" y="47"/>
                  </a:cubicBezTo>
                  <a:cubicBezTo>
                    <a:pt x="65" y="45"/>
                    <a:pt x="72" y="43"/>
                    <a:pt x="80" y="41"/>
                  </a:cubicBezTo>
                  <a:cubicBezTo>
                    <a:pt x="83" y="40"/>
                    <a:pt x="87" y="39"/>
                    <a:pt x="89" y="42"/>
                  </a:cubicBezTo>
                  <a:cubicBezTo>
                    <a:pt x="77" y="49"/>
                    <a:pt x="65" y="56"/>
                    <a:pt x="52" y="62"/>
                  </a:cubicBezTo>
                  <a:cubicBezTo>
                    <a:pt x="62" y="58"/>
                    <a:pt x="71" y="55"/>
                    <a:pt x="80" y="51"/>
                  </a:cubicBezTo>
                  <a:cubicBezTo>
                    <a:pt x="82" y="54"/>
                    <a:pt x="78" y="58"/>
                    <a:pt x="75" y="60"/>
                  </a:cubicBezTo>
                  <a:cubicBezTo>
                    <a:pt x="55" y="72"/>
                    <a:pt x="37" y="86"/>
                    <a:pt x="21" y="102"/>
                  </a:cubicBezTo>
                  <a:cubicBezTo>
                    <a:pt x="9" y="84"/>
                    <a:pt x="0" y="83"/>
                    <a:pt x="3" y="61"/>
                  </a:cubicBezTo>
                  <a:cubicBezTo>
                    <a:pt x="4" y="56"/>
                    <a:pt x="9" y="1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rgbClr val="FFB271"/>
                </a:gs>
                <a:gs pos="10000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ṩḻ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9E33B7C-63EC-4E06-B96F-EEC38947C4DB}"/>
                </a:ext>
              </a:extLst>
            </p:cNvPr>
            <p:cNvSpPr/>
            <p:nvPr/>
          </p:nvSpPr>
          <p:spPr bwMode="auto">
            <a:xfrm>
              <a:off x="4173538" y="2181225"/>
              <a:ext cx="2366963" cy="622300"/>
            </a:xfrm>
            <a:custGeom>
              <a:avLst/>
              <a:gdLst>
                <a:gd name="T0" fmla="*/ 536 w 717"/>
                <a:gd name="T1" fmla="*/ 189 h 189"/>
                <a:gd name="T2" fmla="*/ 399 w 717"/>
                <a:gd name="T3" fmla="*/ 160 h 189"/>
                <a:gd name="T4" fmla="*/ 26 w 717"/>
                <a:gd name="T5" fmla="*/ 138 h 189"/>
                <a:gd name="T6" fmla="*/ 33 w 717"/>
                <a:gd name="T7" fmla="*/ 104 h 189"/>
                <a:gd name="T8" fmla="*/ 0 w 717"/>
                <a:gd name="T9" fmla="*/ 98 h 189"/>
                <a:gd name="T10" fmla="*/ 421 w 717"/>
                <a:gd name="T11" fmla="*/ 117 h 189"/>
                <a:gd name="T12" fmla="*/ 639 w 717"/>
                <a:gd name="T13" fmla="*/ 124 h 189"/>
                <a:gd name="T14" fmla="*/ 713 w 717"/>
                <a:gd name="T15" fmla="*/ 64 h 189"/>
                <a:gd name="T16" fmla="*/ 717 w 717"/>
                <a:gd name="T17" fmla="*/ 92 h 189"/>
                <a:gd name="T18" fmla="*/ 656 w 717"/>
                <a:gd name="T19" fmla="*/ 169 h 189"/>
                <a:gd name="T20" fmla="*/ 536 w 717"/>
                <a:gd name="T2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7" h="189">
                  <a:moveTo>
                    <a:pt x="536" y="189"/>
                  </a:moveTo>
                  <a:cubicBezTo>
                    <a:pt x="486" y="189"/>
                    <a:pt x="436" y="179"/>
                    <a:pt x="399" y="160"/>
                  </a:cubicBezTo>
                  <a:cubicBezTo>
                    <a:pt x="279" y="99"/>
                    <a:pt x="152" y="54"/>
                    <a:pt x="26" y="138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6" y="0"/>
                    <a:pt x="295" y="52"/>
                    <a:pt x="421" y="117"/>
                  </a:cubicBezTo>
                  <a:cubicBezTo>
                    <a:pt x="477" y="146"/>
                    <a:pt x="571" y="149"/>
                    <a:pt x="639" y="124"/>
                  </a:cubicBezTo>
                  <a:cubicBezTo>
                    <a:pt x="667" y="113"/>
                    <a:pt x="698" y="99"/>
                    <a:pt x="713" y="64"/>
                  </a:cubicBezTo>
                  <a:cubicBezTo>
                    <a:pt x="717" y="92"/>
                    <a:pt x="717" y="92"/>
                    <a:pt x="717" y="92"/>
                  </a:cubicBezTo>
                  <a:cubicBezTo>
                    <a:pt x="717" y="92"/>
                    <a:pt x="709" y="149"/>
                    <a:pt x="656" y="169"/>
                  </a:cubicBezTo>
                  <a:cubicBezTo>
                    <a:pt x="619" y="182"/>
                    <a:pt x="578" y="189"/>
                    <a:pt x="536" y="189"/>
                  </a:cubicBezTo>
                  <a:close/>
                </a:path>
              </a:pathLst>
            </a:custGeom>
            <a:solidFill>
              <a:srgbClr val="BD374A"/>
            </a:solidFill>
            <a:ln w="9525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ṥḻi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846261-B3EC-4C40-AF12-29FA65340DC9}"/>
                </a:ext>
              </a:extLst>
            </p:cNvPr>
            <p:cNvSpPr/>
            <p:nvPr/>
          </p:nvSpPr>
          <p:spPr bwMode="auto">
            <a:xfrm>
              <a:off x="4791076" y="3198813"/>
              <a:ext cx="1131888" cy="566738"/>
            </a:xfrm>
            <a:custGeom>
              <a:avLst/>
              <a:gdLst>
                <a:gd name="T0" fmla="*/ 665 w 713"/>
                <a:gd name="T1" fmla="*/ 357 h 357"/>
                <a:gd name="T2" fmla="*/ 0 w 713"/>
                <a:gd name="T3" fmla="*/ 170 h 357"/>
                <a:gd name="T4" fmla="*/ 47 w 713"/>
                <a:gd name="T5" fmla="*/ 0 h 357"/>
                <a:gd name="T6" fmla="*/ 713 w 713"/>
                <a:gd name="T7" fmla="*/ 184 h 357"/>
                <a:gd name="T8" fmla="*/ 665 w 713"/>
                <a:gd name="T9" fmla="*/ 357 h 357"/>
                <a:gd name="T10" fmla="*/ 665 w 713"/>
                <a:gd name="T11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3" h="357">
                  <a:moveTo>
                    <a:pt x="665" y="357"/>
                  </a:moveTo>
                  <a:lnTo>
                    <a:pt x="0" y="170"/>
                  </a:lnTo>
                  <a:lnTo>
                    <a:pt x="47" y="0"/>
                  </a:lnTo>
                  <a:lnTo>
                    <a:pt x="713" y="184"/>
                  </a:lnTo>
                  <a:lnTo>
                    <a:pt x="665" y="357"/>
                  </a:lnTo>
                  <a:lnTo>
                    <a:pt x="665" y="357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śl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1451F81-71CC-4EB0-8244-5F1487244DB0}"/>
                </a:ext>
              </a:extLst>
            </p:cNvPr>
            <p:cNvSpPr/>
            <p:nvPr/>
          </p:nvSpPr>
          <p:spPr bwMode="auto">
            <a:xfrm>
              <a:off x="4806951" y="2954338"/>
              <a:ext cx="1171575" cy="615950"/>
            </a:xfrm>
            <a:custGeom>
              <a:avLst/>
              <a:gdLst>
                <a:gd name="T0" fmla="*/ 344 w 355"/>
                <a:gd name="T1" fmla="*/ 86 h 187"/>
                <a:gd name="T2" fmla="*/ 53 w 355"/>
                <a:gd name="T3" fmla="*/ 5 h 187"/>
                <a:gd name="T4" fmla="*/ 51 w 355"/>
                <a:gd name="T5" fmla="*/ 4 h 187"/>
                <a:gd name="T6" fmla="*/ 16 w 355"/>
                <a:gd name="T7" fmla="*/ 24 h 187"/>
                <a:gd name="T8" fmla="*/ 3 w 355"/>
                <a:gd name="T9" fmla="*/ 69 h 187"/>
                <a:gd name="T10" fmla="*/ 11 w 355"/>
                <a:gd name="T11" fmla="*/ 96 h 187"/>
                <a:gd name="T12" fmla="*/ 23 w 355"/>
                <a:gd name="T13" fmla="*/ 105 h 187"/>
                <a:gd name="T14" fmla="*/ 163 w 355"/>
                <a:gd name="T15" fmla="*/ 173 h 187"/>
                <a:gd name="T16" fmla="*/ 318 w 355"/>
                <a:gd name="T17" fmla="*/ 187 h 187"/>
                <a:gd name="T18" fmla="*/ 332 w 355"/>
                <a:gd name="T19" fmla="*/ 185 h 187"/>
                <a:gd name="T20" fmla="*/ 352 w 355"/>
                <a:gd name="T21" fmla="*/ 114 h 187"/>
                <a:gd name="T22" fmla="*/ 344 w 355"/>
                <a:gd name="T23" fmla="*/ 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5" h="187">
                  <a:moveTo>
                    <a:pt x="344" y="86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36" y="0"/>
                    <a:pt x="20" y="9"/>
                    <a:pt x="16" y="24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80"/>
                    <a:pt x="3" y="89"/>
                    <a:pt x="11" y="96"/>
                  </a:cubicBezTo>
                  <a:cubicBezTo>
                    <a:pt x="14" y="99"/>
                    <a:pt x="18" y="102"/>
                    <a:pt x="23" y="105"/>
                  </a:cubicBezTo>
                  <a:cubicBezTo>
                    <a:pt x="163" y="173"/>
                    <a:pt x="163" y="173"/>
                    <a:pt x="163" y="173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323" y="187"/>
                    <a:pt x="328" y="186"/>
                    <a:pt x="332" y="185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5" y="104"/>
                    <a:pt x="351" y="93"/>
                    <a:pt x="344" y="86"/>
                  </a:cubicBezTo>
                  <a:close/>
                </a:path>
              </a:pathLst>
            </a:custGeom>
            <a:gradFill>
              <a:gsLst>
                <a:gs pos="100000">
                  <a:srgbClr val="FF7A5F"/>
                </a:gs>
                <a:gs pos="0">
                  <a:srgbClr val="FF7A5F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ṧḻ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011BE3E-5D36-451A-9B82-53190EC88BAA}"/>
                </a:ext>
              </a:extLst>
            </p:cNvPr>
            <p:cNvSpPr/>
            <p:nvPr/>
          </p:nvSpPr>
          <p:spPr bwMode="auto">
            <a:xfrm>
              <a:off x="4724401" y="3287713"/>
              <a:ext cx="1174750" cy="731838"/>
            </a:xfrm>
            <a:custGeom>
              <a:avLst/>
              <a:gdLst>
                <a:gd name="T0" fmla="*/ 186 w 356"/>
                <a:gd name="T1" fmla="*/ 76 h 222"/>
                <a:gd name="T2" fmla="*/ 47 w 356"/>
                <a:gd name="T3" fmla="*/ 8 h 222"/>
                <a:gd name="T4" fmla="*/ 35 w 356"/>
                <a:gd name="T5" fmla="*/ 0 h 222"/>
                <a:gd name="T6" fmla="*/ 5 w 356"/>
                <a:gd name="T7" fmla="*/ 109 h 222"/>
                <a:gd name="T8" fmla="*/ 25 w 356"/>
                <a:gd name="T9" fmla="*/ 144 h 222"/>
                <a:gd name="T10" fmla="*/ 290 w 356"/>
                <a:gd name="T11" fmla="*/ 218 h 222"/>
                <a:gd name="T12" fmla="*/ 325 w 356"/>
                <a:gd name="T13" fmla="*/ 198 h 222"/>
                <a:gd name="T14" fmla="*/ 356 w 356"/>
                <a:gd name="T15" fmla="*/ 88 h 222"/>
                <a:gd name="T16" fmla="*/ 341 w 356"/>
                <a:gd name="T17" fmla="*/ 90 h 222"/>
                <a:gd name="T18" fmla="*/ 186 w 356"/>
                <a:gd name="T19" fmla="*/ 7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222">
                  <a:moveTo>
                    <a:pt x="186" y="76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2" y="5"/>
                    <a:pt x="38" y="3"/>
                    <a:pt x="35" y="0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0" y="124"/>
                    <a:pt x="9" y="140"/>
                    <a:pt x="25" y="144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305" y="222"/>
                    <a:pt x="321" y="213"/>
                    <a:pt x="325" y="198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1" y="90"/>
                    <a:pt x="347" y="90"/>
                    <a:pt x="341" y="90"/>
                  </a:cubicBezTo>
                  <a:cubicBezTo>
                    <a:pt x="186" y="76"/>
                    <a:pt x="186" y="76"/>
                    <a:pt x="186" y="76"/>
                  </a:cubicBezTo>
                  <a:close/>
                </a:path>
              </a:pathLst>
            </a:custGeom>
            <a:gradFill>
              <a:gsLst>
                <a:gs pos="0">
                  <a:srgbClr val="FF1E25"/>
                </a:gs>
                <a:gs pos="100000">
                  <a:srgbClr val="FF7A5F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Sḷ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56E87F8-A356-4968-B561-5114EFBF96E1}"/>
                </a:ext>
              </a:extLst>
            </p:cNvPr>
            <p:cNvSpPr/>
            <p:nvPr/>
          </p:nvSpPr>
          <p:spPr bwMode="auto">
            <a:xfrm>
              <a:off x="5226051" y="3402013"/>
              <a:ext cx="231775" cy="260350"/>
            </a:xfrm>
            <a:custGeom>
              <a:avLst/>
              <a:gdLst>
                <a:gd name="T0" fmla="*/ 108 w 146"/>
                <a:gd name="T1" fmla="*/ 164 h 164"/>
                <a:gd name="T2" fmla="*/ 0 w 146"/>
                <a:gd name="T3" fmla="*/ 135 h 164"/>
                <a:gd name="T4" fmla="*/ 38 w 146"/>
                <a:gd name="T5" fmla="*/ 0 h 164"/>
                <a:gd name="T6" fmla="*/ 146 w 146"/>
                <a:gd name="T7" fmla="*/ 30 h 164"/>
                <a:gd name="T8" fmla="*/ 108 w 146"/>
                <a:gd name="T9" fmla="*/ 164 h 164"/>
                <a:gd name="T10" fmla="*/ 108 w 146"/>
                <a:gd name="T1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64">
                  <a:moveTo>
                    <a:pt x="108" y="164"/>
                  </a:moveTo>
                  <a:lnTo>
                    <a:pt x="0" y="135"/>
                  </a:lnTo>
                  <a:lnTo>
                    <a:pt x="38" y="0"/>
                  </a:lnTo>
                  <a:lnTo>
                    <a:pt x="146" y="3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FFD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şļ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A959613-2022-40A3-AAE8-5DACBB3334A8}"/>
                </a:ext>
              </a:extLst>
            </p:cNvPr>
            <p:cNvSpPr/>
            <p:nvPr/>
          </p:nvSpPr>
          <p:spPr bwMode="auto">
            <a:xfrm>
              <a:off x="5268913" y="3452813"/>
              <a:ext cx="142875" cy="160338"/>
            </a:xfrm>
            <a:custGeom>
              <a:avLst/>
              <a:gdLst>
                <a:gd name="T0" fmla="*/ 67 w 90"/>
                <a:gd name="T1" fmla="*/ 101 h 101"/>
                <a:gd name="T2" fmla="*/ 0 w 90"/>
                <a:gd name="T3" fmla="*/ 83 h 101"/>
                <a:gd name="T4" fmla="*/ 23 w 90"/>
                <a:gd name="T5" fmla="*/ 0 h 101"/>
                <a:gd name="T6" fmla="*/ 90 w 90"/>
                <a:gd name="T7" fmla="*/ 18 h 101"/>
                <a:gd name="T8" fmla="*/ 67 w 90"/>
                <a:gd name="T9" fmla="*/ 101 h 101"/>
                <a:gd name="T10" fmla="*/ 67 w 90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01">
                  <a:moveTo>
                    <a:pt x="67" y="101"/>
                  </a:moveTo>
                  <a:lnTo>
                    <a:pt x="0" y="83"/>
                  </a:lnTo>
                  <a:lnTo>
                    <a:pt x="23" y="0"/>
                  </a:lnTo>
                  <a:lnTo>
                    <a:pt x="90" y="18"/>
                  </a:lnTo>
                  <a:lnTo>
                    <a:pt x="67" y="101"/>
                  </a:lnTo>
                  <a:lnTo>
                    <a:pt x="67" y="101"/>
                  </a:ln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ṥļi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5743E5A-CF71-474A-B87A-BECBF50C660E}"/>
                </a:ext>
              </a:extLst>
            </p:cNvPr>
            <p:cNvSpPr/>
            <p:nvPr/>
          </p:nvSpPr>
          <p:spPr bwMode="auto">
            <a:xfrm>
              <a:off x="5246688" y="3024188"/>
              <a:ext cx="71438" cy="39688"/>
            </a:xfrm>
            <a:custGeom>
              <a:avLst/>
              <a:gdLst>
                <a:gd name="T0" fmla="*/ 41 w 45"/>
                <a:gd name="T1" fmla="*/ 25 h 25"/>
                <a:gd name="T2" fmla="*/ 0 w 45"/>
                <a:gd name="T3" fmla="*/ 12 h 25"/>
                <a:gd name="T4" fmla="*/ 4 w 45"/>
                <a:gd name="T5" fmla="*/ 0 h 25"/>
                <a:gd name="T6" fmla="*/ 45 w 45"/>
                <a:gd name="T7" fmla="*/ 12 h 25"/>
                <a:gd name="T8" fmla="*/ 41 w 45"/>
                <a:gd name="T9" fmla="*/ 25 h 25"/>
                <a:gd name="T10" fmla="*/ 41 w 4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5">
                  <a:moveTo>
                    <a:pt x="41" y="25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45" y="12"/>
                  </a:lnTo>
                  <a:lnTo>
                    <a:pt x="41" y="25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FF3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îŝ1ï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0224048-24E6-4148-9357-B07C3375F258}"/>
                </a:ext>
              </a:extLst>
            </p:cNvPr>
            <p:cNvSpPr/>
            <p:nvPr/>
          </p:nvSpPr>
          <p:spPr bwMode="auto">
            <a:xfrm>
              <a:off x="5608638" y="3125788"/>
              <a:ext cx="73025" cy="36513"/>
            </a:xfrm>
            <a:custGeom>
              <a:avLst/>
              <a:gdLst>
                <a:gd name="T0" fmla="*/ 42 w 46"/>
                <a:gd name="T1" fmla="*/ 23 h 23"/>
                <a:gd name="T2" fmla="*/ 0 w 46"/>
                <a:gd name="T3" fmla="*/ 13 h 23"/>
                <a:gd name="T4" fmla="*/ 2 w 46"/>
                <a:gd name="T5" fmla="*/ 0 h 23"/>
                <a:gd name="T6" fmla="*/ 46 w 46"/>
                <a:gd name="T7" fmla="*/ 11 h 23"/>
                <a:gd name="T8" fmla="*/ 42 w 46"/>
                <a:gd name="T9" fmla="*/ 23 h 23"/>
                <a:gd name="T10" fmla="*/ 42 w 4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3">
                  <a:moveTo>
                    <a:pt x="42" y="2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46" y="11"/>
                  </a:lnTo>
                  <a:lnTo>
                    <a:pt x="42" y="23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FF3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ṡḷï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80FFFEC-50BE-4A82-8D4E-99A4DB424FEE}"/>
                </a:ext>
              </a:extLst>
            </p:cNvPr>
            <p:cNvSpPr/>
            <p:nvPr/>
          </p:nvSpPr>
          <p:spPr bwMode="auto">
            <a:xfrm>
              <a:off x="5259388" y="2921000"/>
              <a:ext cx="431800" cy="222250"/>
            </a:xfrm>
            <a:custGeom>
              <a:avLst/>
              <a:gdLst>
                <a:gd name="T0" fmla="*/ 73 w 131"/>
                <a:gd name="T1" fmla="*/ 10 h 67"/>
                <a:gd name="T2" fmla="*/ 0 w 131"/>
                <a:gd name="T3" fmla="*/ 32 h 67"/>
                <a:gd name="T4" fmla="*/ 16 w 131"/>
                <a:gd name="T5" fmla="*/ 36 h 67"/>
                <a:gd name="T6" fmla="*/ 71 w 131"/>
                <a:gd name="T7" fmla="*/ 19 h 67"/>
                <a:gd name="T8" fmla="*/ 109 w 131"/>
                <a:gd name="T9" fmla="*/ 62 h 67"/>
                <a:gd name="T10" fmla="*/ 125 w 131"/>
                <a:gd name="T11" fmla="*/ 67 h 67"/>
                <a:gd name="T12" fmla="*/ 73 w 131"/>
                <a:gd name="T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67">
                  <a:moveTo>
                    <a:pt x="73" y="10"/>
                  </a:moveTo>
                  <a:cubicBezTo>
                    <a:pt x="39" y="0"/>
                    <a:pt x="6" y="10"/>
                    <a:pt x="0" y="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0" y="20"/>
                    <a:pt x="45" y="12"/>
                    <a:pt x="71" y="19"/>
                  </a:cubicBezTo>
                  <a:cubicBezTo>
                    <a:pt x="97" y="27"/>
                    <a:pt x="114" y="46"/>
                    <a:pt x="109" y="62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31" y="45"/>
                    <a:pt x="108" y="19"/>
                    <a:pt x="73" y="10"/>
                  </a:cubicBezTo>
                  <a:close/>
                </a:path>
              </a:pathLst>
            </a:custGeom>
            <a:solidFill>
              <a:srgbClr val="FF3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ṣļï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411BF0-F0D8-41C1-9363-AE841B01EC16}"/>
                </a:ext>
              </a:extLst>
            </p:cNvPr>
            <p:cNvSpPr/>
            <p:nvPr/>
          </p:nvSpPr>
          <p:spPr bwMode="auto">
            <a:xfrm>
              <a:off x="6051551" y="1627188"/>
              <a:ext cx="214313" cy="214313"/>
            </a:xfrm>
            <a:custGeom>
              <a:avLst/>
              <a:gdLst>
                <a:gd name="T0" fmla="*/ 57 w 65"/>
                <a:gd name="T1" fmla="*/ 65 h 65"/>
                <a:gd name="T2" fmla="*/ 56 w 65"/>
                <a:gd name="T3" fmla="*/ 65 h 65"/>
                <a:gd name="T4" fmla="*/ 15 w 65"/>
                <a:gd name="T5" fmla="*/ 52 h 65"/>
                <a:gd name="T6" fmla="*/ 0 w 65"/>
                <a:gd name="T7" fmla="*/ 23 h 65"/>
                <a:gd name="T8" fmla="*/ 11 w 65"/>
                <a:gd name="T9" fmla="*/ 2 h 65"/>
                <a:gd name="T10" fmla="*/ 22 w 65"/>
                <a:gd name="T11" fmla="*/ 4 h 65"/>
                <a:gd name="T12" fmla="*/ 20 w 65"/>
                <a:gd name="T13" fmla="*/ 15 h 65"/>
                <a:gd name="T14" fmla="*/ 16 w 65"/>
                <a:gd name="T15" fmla="*/ 23 h 65"/>
                <a:gd name="T16" fmla="*/ 25 w 65"/>
                <a:gd name="T17" fmla="*/ 40 h 65"/>
                <a:gd name="T18" fmla="*/ 58 w 65"/>
                <a:gd name="T19" fmla="*/ 49 h 65"/>
                <a:gd name="T20" fmla="*/ 65 w 65"/>
                <a:gd name="T21" fmla="*/ 58 h 65"/>
                <a:gd name="T22" fmla="*/ 57 w 65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5">
                  <a:moveTo>
                    <a:pt x="57" y="65"/>
                  </a:moveTo>
                  <a:cubicBezTo>
                    <a:pt x="57" y="65"/>
                    <a:pt x="56" y="65"/>
                    <a:pt x="56" y="65"/>
                  </a:cubicBezTo>
                  <a:cubicBezTo>
                    <a:pt x="43" y="64"/>
                    <a:pt x="28" y="62"/>
                    <a:pt x="15" y="52"/>
                  </a:cubicBezTo>
                  <a:cubicBezTo>
                    <a:pt x="8" y="46"/>
                    <a:pt x="0" y="35"/>
                    <a:pt x="0" y="23"/>
                  </a:cubicBezTo>
                  <a:cubicBezTo>
                    <a:pt x="0" y="15"/>
                    <a:pt x="4" y="8"/>
                    <a:pt x="11" y="2"/>
                  </a:cubicBezTo>
                  <a:cubicBezTo>
                    <a:pt x="14" y="0"/>
                    <a:pt x="19" y="0"/>
                    <a:pt x="22" y="4"/>
                  </a:cubicBezTo>
                  <a:cubicBezTo>
                    <a:pt x="25" y="7"/>
                    <a:pt x="24" y="12"/>
                    <a:pt x="20" y="15"/>
                  </a:cubicBezTo>
                  <a:cubicBezTo>
                    <a:pt x="18" y="17"/>
                    <a:pt x="16" y="20"/>
                    <a:pt x="16" y="23"/>
                  </a:cubicBezTo>
                  <a:cubicBezTo>
                    <a:pt x="16" y="29"/>
                    <a:pt x="21" y="36"/>
                    <a:pt x="25" y="40"/>
                  </a:cubicBezTo>
                  <a:cubicBezTo>
                    <a:pt x="33" y="46"/>
                    <a:pt x="44" y="48"/>
                    <a:pt x="58" y="49"/>
                  </a:cubicBezTo>
                  <a:cubicBezTo>
                    <a:pt x="62" y="50"/>
                    <a:pt x="65" y="54"/>
                    <a:pt x="65" y="58"/>
                  </a:cubicBezTo>
                  <a:cubicBezTo>
                    <a:pt x="64" y="62"/>
                    <a:pt x="61" y="65"/>
                    <a:pt x="57" y="65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sľî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7309D84-19E2-4A0B-9887-48CFE5960D8B}"/>
                </a:ext>
              </a:extLst>
            </p:cNvPr>
            <p:cNvSpPr/>
            <p:nvPr/>
          </p:nvSpPr>
          <p:spPr bwMode="auto">
            <a:xfrm>
              <a:off x="6329363" y="1660525"/>
              <a:ext cx="88900" cy="150813"/>
            </a:xfrm>
            <a:custGeom>
              <a:avLst/>
              <a:gdLst>
                <a:gd name="T0" fmla="*/ 9 w 27"/>
                <a:gd name="T1" fmla="*/ 46 h 46"/>
                <a:gd name="T2" fmla="*/ 5 w 27"/>
                <a:gd name="T3" fmla="*/ 45 h 46"/>
                <a:gd name="T4" fmla="*/ 3 w 27"/>
                <a:gd name="T5" fmla="*/ 33 h 46"/>
                <a:gd name="T6" fmla="*/ 9 w 27"/>
                <a:gd name="T7" fmla="*/ 10 h 46"/>
                <a:gd name="T8" fmla="*/ 15 w 27"/>
                <a:gd name="T9" fmla="*/ 1 h 46"/>
                <a:gd name="T10" fmla="*/ 24 w 27"/>
                <a:gd name="T11" fmla="*/ 7 h 46"/>
                <a:gd name="T12" fmla="*/ 16 w 27"/>
                <a:gd name="T13" fmla="*/ 43 h 46"/>
                <a:gd name="T14" fmla="*/ 9 w 27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6">
                  <a:moveTo>
                    <a:pt x="9" y="46"/>
                  </a:moveTo>
                  <a:cubicBezTo>
                    <a:pt x="8" y="46"/>
                    <a:pt x="6" y="46"/>
                    <a:pt x="5" y="45"/>
                  </a:cubicBezTo>
                  <a:cubicBezTo>
                    <a:pt x="1" y="42"/>
                    <a:pt x="0" y="37"/>
                    <a:pt x="3" y="33"/>
                  </a:cubicBezTo>
                  <a:cubicBezTo>
                    <a:pt x="8" y="27"/>
                    <a:pt x="10" y="18"/>
                    <a:pt x="9" y="10"/>
                  </a:cubicBezTo>
                  <a:cubicBezTo>
                    <a:pt x="8" y="6"/>
                    <a:pt x="10" y="2"/>
                    <a:pt x="15" y="1"/>
                  </a:cubicBezTo>
                  <a:cubicBezTo>
                    <a:pt x="19" y="0"/>
                    <a:pt x="23" y="3"/>
                    <a:pt x="24" y="7"/>
                  </a:cubicBezTo>
                  <a:cubicBezTo>
                    <a:pt x="27" y="20"/>
                    <a:pt x="24" y="33"/>
                    <a:pt x="16" y="43"/>
                  </a:cubicBezTo>
                  <a:cubicBezTo>
                    <a:pt x="14" y="45"/>
                    <a:pt x="12" y="46"/>
                    <a:pt x="9" y="46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šľ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5ED7AD1-D595-4042-A3EB-623956FBB238}"/>
                </a:ext>
              </a:extLst>
            </p:cNvPr>
            <p:cNvSpPr/>
            <p:nvPr/>
          </p:nvSpPr>
          <p:spPr bwMode="auto">
            <a:xfrm>
              <a:off x="5440363" y="2708275"/>
              <a:ext cx="314325" cy="341313"/>
            </a:xfrm>
            <a:custGeom>
              <a:avLst/>
              <a:gdLst>
                <a:gd name="T0" fmla="*/ 95 w 95"/>
                <a:gd name="T1" fmla="*/ 47 h 104"/>
                <a:gd name="T2" fmla="*/ 82 w 95"/>
                <a:gd name="T3" fmla="*/ 52 h 104"/>
                <a:gd name="T4" fmla="*/ 68 w 95"/>
                <a:gd name="T5" fmla="*/ 47 h 104"/>
                <a:gd name="T6" fmla="*/ 48 w 95"/>
                <a:gd name="T7" fmla="*/ 36 h 104"/>
                <a:gd name="T8" fmla="*/ 54 w 95"/>
                <a:gd name="T9" fmla="*/ 75 h 104"/>
                <a:gd name="T10" fmla="*/ 47 w 95"/>
                <a:gd name="T11" fmla="*/ 101 h 104"/>
                <a:gd name="T12" fmla="*/ 40 w 95"/>
                <a:gd name="T13" fmla="*/ 99 h 104"/>
                <a:gd name="T14" fmla="*/ 38 w 95"/>
                <a:gd name="T15" fmla="*/ 63 h 104"/>
                <a:gd name="T16" fmla="*/ 29 w 95"/>
                <a:gd name="T17" fmla="*/ 100 h 104"/>
                <a:gd name="T18" fmla="*/ 29 w 95"/>
                <a:gd name="T19" fmla="*/ 68 h 104"/>
                <a:gd name="T20" fmla="*/ 24 w 95"/>
                <a:gd name="T21" fmla="*/ 90 h 104"/>
                <a:gd name="T22" fmla="*/ 17 w 95"/>
                <a:gd name="T23" fmla="*/ 92 h 104"/>
                <a:gd name="T24" fmla="*/ 19 w 95"/>
                <a:gd name="T25" fmla="*/ 55 h 104"/>
                <a:gd name="T26" fmla="*/ 15 w 95"/>
                <a:gd name="T27" fmla="*/ 85 h 104"/>
                <a:gd name="T28" fmla="*/ 10 w 95"/>
                <a:gd name="T29" fmla="*/ 76 h 104"/>
                <a:gd name="T30" fmla="*/ 0 w 95"/>
                <a:gd name="T31" fmla="*/ 8 h 104"/>
                <a:gd name="T32" fmla="*/ 45 w 95"/>
                <a:gd name="T33" fmla="*/ 14 h 104"/>
                <a:gd name="T34" fmla="*/ 95 w 95"/>
                <a:gd name="T35" fmla="*/ 4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4">
                  <a:moveTo>
                    <a:pt x="95" y="47"/>
                  </a:moveTo>
                  <a:cubicBezTo>
                    <a:pt x="92" y="51"/>
                    <a:pt x="87" y="52"/>
                    <a:pt x="82" y="52"/>
                  </a:cubicBezTo>
                  <a:cubicBezTo>
                    <a:pt x="77" y="51"/>
                    <a:pt x="72" y="49"/>
                    <a:pt x="68" y="47"/>
                  </a:cubicBezTo>
                  <a:cubicBezTo>
                    <a:pt x="61" y="43"/>
                    <a:pt x="55" y="40"/>
                    <a:pt x="48" y="36"/>
                  </a:cubicBezTo>
                  <a:cubicBezTo>
                    <a:pt x="53" y="49"/>
                    <a:pt x="55" y="62"/>
                    <a:pt x="54" y="75"/>
                  </a:cubicBezTo>
                  <a:cubicBezTo>
                    <a:pt x="53" y="85"/>
                    <a:pt x="52" y="93"/>
                    <a:pt x="47" y="101"/>
                  </a:cubicBezTo>
                  <a:cubicBezTo>
                    <a:pt x="45" y="104"/>
                    <a:pt x="40" y="103"/>
                    <a:pt x="40" y="99"/>
                  </a:cubicBezTo>
                  <a:cubicBezTo>
                    <a:pt x="38" y="87"/>
                    <a:pt x="36" y="76"/>
                    <a:pt x="38" y="63"/>
                  </a:cubicBezTo>
                  <a:cubicBezTo>
                    <a:pt x="40" y="78"/>
                    <a:pt x="40" y="101"/>
                    <a:pt x="29" y="100"/>
                  </a:cubicBezTo>
                  <a:cubicBezTo>
                    <a:pt x="23" y="99"/>
                    <a:pt x="26" y="80"/>
                    <a:pt x="29" y="68"/>
                  </a:cubicBezTo>
                  <a:cubicBezTo>
                    <a:pt x="27" y="75"/>
                    <a:pt x="25" y="82"/>
                    <a:pt x="24" y="90"/>
                  </a:cubicBezTo>
                  <a:cubicBezTo>
                    <a:pt x="23" y="93"/>
                    <a:pt x="20" y="92"/>
                    <a:pt x="17" y="92"/>
                  </a:cubicBezTo>
                  <a:cubicBezTo>
                    <a:pt x="12" y="87"/>
                    <a:pt x="18" y="69"/>
                    <a:pt x="19" y="55"/>
                  </a:cubicBezTo>
                  <a:cubicBezTo>
                    <a:pt x="17" y="65"/>
                    <a:pt x="16" y="75"/>
                    <a:pt x="15" y="85"/>
                  </a:cubicBezTo>
                  <a:cubicBezTo>
                    <a:pt x="11" y="85"/>
                    <a:pt x="10" y="80"/>
                    <a:pt x="10" y="76"/>
                  </a:cubicBezTo>
                  <a:cubicBezTo>
                    <a:pt x="9" y="53"/>
                    <a:pt x="6" y="30"/>
                    <a:pt x="0" y="8"/>
                  </a:cubicBezTo>
                  <a:cubicBezTo>
                    <a:pt x="22" y="7"/>
                    <a:pt x="28" y="0"/>
                    <a:pt x="45" y="14"/>
                  </a:cubicBezTo>
                  <a:cubicBezTo>
                    <a:pt x="49" y="17"/>
                    <a:pt x="94" y="50"/>
                    <a:pt x="95" y="47"/>
                  </a:cubicBezTo>
                  <a:close/>
                </a:path>
              </a:pathLst>
            </a:custGeom>
            <a:gradFill>
              <a:gsLst>
                <a:gs pos="100000">
                  <a:srgbClr val="FFB271"/>
                </a:gs>
                <a:gs pos="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ṥlï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4C1340-DFF3-486F-A8D4-38A6B000DB40}"/>
                </a:ext>
              </a:extLst>
            </p:cNvPr>
            <p:cNvSpPr/>
            <p:nvPr/>
          </p:nvSpPr>
          <p:spPr bwMode="auto">
            <a:xfrm>
              <a:off x="5314951" y="2341563"/>
              <a:ext cx="274638" cy="431800"/>
            </a:xfrm>
            <a:custGeom>
              <a:avLst/>
              <a:gdLst>
                <a:gd name="T0" fmla="*/ 79 w 83"/>
                <a:gd name="T1" fmla="*/ 115 h 131"/>
                <a:gd name="T2" fmla="*/ 70 w 83"/>
                <a:gd name="T3" fmla="*/ 19 h 131"/>
                <a:gd name="T4" fmla="*/ 21 w 83"/>
                <a:gd name="T5" fmla="*/ 5 h 131"/>
                <a:gd name="T6" fmla="*/ 1 w 83"/>
                <a:gd name="T7" fmla="*/ 0 h 131"/>
                <a:gd name="T8" fmla="*/ 35 w 83"/>
                <a:gd name="T9" fmla="*/ 131 h 131"/>
                <a:gd name="T10" fmla="*/ 79 w 83"/>
                <a:gd name="T11" fmla="*/ 1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1">
                  <a:moveTo>
                    <a:pt x="79" y="115"/>
                  </a:moveTo>
                  <a:cubicBezTo>
                    <a:pt x="58" y="79"/>
                    <a:pt x="59" y="47"/>
                    <a:pt x="70" y="19"/>
                  </a:cubicBezTo>
                  <a:cubicBezTo>
                    <a:pt x="53" y="16"/>
                    <a:pt x="37" y="11"/>
                    <a:pt x="21" y="5"/>
                  </a:cubicBezTo>
                  <a:cubicBezTo>
                    <a:pt x="14" y="3"/>
                    <a:pt x="7" y="0"/>
                    <a:pt x="1" y="0"/>
                  </a:cubicBezTo>
                  <a:cubicBezTo>
                    <a:pt x="0" y="71"/>
                    <a:pt x="35" y="131"/>
                    <a:pt x="35" y="131"/>
                  </a:cubicBezTo>
                  <a:cubicBezTo>
                    <a:pt x="35" y="131"/>
                    <a:pt x="83" y="122"/>
                    <a:pt x="79" y="115"/>
                  </a:cubicBezTo>
                  <a:close/>
                </a:path>
              </a:pathLst>
            </a:custGeom>
            <a:solidFill>
              <a:srgbClr val="6A868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s1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0C48FA8-FEC3-4EDB-9507-A7F14FFA271F}"/>
                </a:ext>
              </a:extLst>
            </p:cNvPr>
            <p:cNvSpPr/>
            <p:nvPr/>
          </p:nvSpPr>
          <p:spPr bwMode="auto">
            <a:xfrm>
              <a:off x="5407026" y="2684463"/>
              <a:ext cx="188913" cy="109538"/>
            </a:xfrm>
            <a:custGeom>
              <a:avLst/>
              <a:gdLst>
                <a:gd name="T0" fmla="*/ 8 w 57"/>
                <a:gd name="T1" fmla="*/ 33 h 33"/>
                <a:gd name="T2" fmla="*/ 0 w 57"/>
                <a:gd name="T3" fmla="*/ 26 h 33"/>
                <a:gd name="T4" fmla="*/ 7 w 57"/>
                <a:gd name="T5" fmla="*/ 17 h 33"/>
                <a:gd name="T6" fmla="*/ 42 w 57"/>
                <a:gd name="T7" fmla="*/ 3 h 33"/>
                <a:gd name="T8" fmla="*/ 54 w 57"/>
                <a:gd name="T9" fmla="*/ 4 h 33"/>
                <a:gd name="T10" fmla="*/ 53 w 57"/>
                <a:gd name="T11" fmla="*/ 15 h 33"/>
                <a:gd name="T12" fmla="*/ 8 w 57"/>
                <a:gd name="T13" fmla="*/ 33 h 33"/>
                <a:gd name="T14" fmla="*/ 8 w 57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3">
                  <a:moveTo>
                    <a:pt x="8" y="33"/>
                  </a:moveTo>
                  <a:cubicBezTo>
                    <a:pt x="4" y="33"/>
                    <a:pt x="0" y="30"/>
                    <a:pt x="0" y="26"/>
                  </a:cubicBezTo>
                  <a:cubicBezTo>
                    <a:pt x="0" y="21"/>
                    <a:pt x="3" y="18"/>
                    <a:pt x="7" y="17"/>
                  </a:cubicBezTo>
                  <a:cubicBezTo>
                    <a:pt x="20" y="17"/>
                    <a:pt x="33" y="11"/>
                    <a:pt x="42" y="3"/>
                  </a:cubicBezTo>
                  <a:cubicBezTo>
                    <a:pt x="46" y="0"/>
                    <a:pt x="51" y="0"/>
                    <a:pt x="54" y="4"/>
                  </a:cubicBezTo>
                  <a:cubicBezTo>
                    <a:pt x="57" y="7"/>
                    <a:pt x="56" y="12"/>
                    <a:pt x="53" y="15"/>
                  </a:cubicBezTo>
                  <a:cubicBezTo>
                    <a:pt x="41" y="26"/>
                    <a:pt x="25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9255023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080203" y="2471456"/>
            <a:ext cx="3764408" cy="1501575"/>
          </a:xfrm>
          <a:prstGeom prst="roundRect">
            <a:avLst/>
          </a:prstGeom>
          <a:gradFill>
            <a:gsLst>
              <a:gs pos="36000">
                <a:srgbClr val="E0DEDE"/>
              </a:gs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3800000" scaled="0"/>
          </a:gradFill>
          <a:ln w="31750">
            <a:solidFill>
              <a:schemeClr val="bg1">
                <a:lumMod val="85000"/>
              </a:schemeClr>
            </a:solidFill>
          </a:ln>
          <a:effectLst>
            <a:outerShdw blurRad="1651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9894" y="575117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36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73620" y="1173117"/>
            <a:ext cx="33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plan for the future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联系 4"/>
          <p:cNvSpPr/>
          <p:nvPr/>
        </p:nvSpPr>
        <p:spPr>
          <a:xfrm flipH="1">
            <a:off x="1269184" y="1216458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流程图: 联系 5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流程图: 联系 6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984508" y="4640497"/>
            <a:ext cx="3765600" cy="1501575"/>
          </a:xfrm>
          <a:prstGeom prst="roundRect">
            <a:avLst/>
          </a:prstGeom>
          <a:gradFill>
            <a:gsLst>
              <a:gs pos="36000">
                <a:srgbClr val="E0DEDE"/>
              </a:gs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3800000" scaled="0"/>
          </a:gradFill>
          <a:ln w="31750">
            <a:solidFill>
              <a:schemeClr val="bg1">
                <a:lumMod val="85000"/>
              </a:schemeClr>
            </a:solidFill>
          </a:ln>
          <a:effectLst>
            <a:outerShdw blurRad="1651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89927" y="2471456"/>
            <a:ext cx="3764408" cy="1501575"/>
          </a:xfrm>
          <a:prstGeom prst="roundRect">
            <a:avLst/>
          </a:prstGeom>
          <a:gradFill>
            <a:gsLst>
              <a:gs pos="36000">
                <a:srgbClr val="E0DEDE"/>
              </a:gs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3800000" scaled="0"/>
          </a:gradFill>
          <a:ln w="31750">
            <a:solidFill>
              <a:schemeClr val="bg1">
                <a:lumMod val="85000"/>
              </a:schemeClr>
            </a:solidFill>
          </a:ln>
          <a:effectLst>
            <a:outerShdw blurRad="1651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89927" y="4640497"/>
            <a:ext cx="3764408" cy="1501575"/>
          </a:xfrm>
          <a:prstGeom prst="roundRect">
            <a:avLst/>
          </a:prstGeom>
          <a:gradFill>
            <a:gsLst>
              <a:gs pos="36000">
                <a:srgbClr val="E0DEDE"/>
              </a:gs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3800000" scaled="0"/>
          </a:gradFill>
          <a:ln w="31750">
            <a:solidFill>
              <a:schemeClr val="bg1">
                <a:lumMod val="85000"/>
              </a:schemeClr>
            </a:solidFill>
          </a:ln>
          <a:effectLst>
            <a:outerShdw blurRad="1651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ïṣľîḓè"/>
          <p:cNvGrpSpPr/>
          <p:nvPr/>
        </p:nvGrpSpPr>
        <p:grpSpPr>
          <a:xfrm>
            <a:off x="2331782" y="2515546"/>
            <a:ext cx="3154621" cy="1445082"/>
            <a:chOff x="673100" y="1986737"/>
            <a:chExt cx="3154621" cy="1445082"/>
          </a:xfrm>
        </p:grpSpPr>
        <p:sp>
          <p:nvSpPr>
            <p:cNvPr id="12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978196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13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1986737"/>
              <a:ext cx="3110006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14" name="ïṣľîḓè"/>
          <p:cNvGrpSpPr/>
          <p:nvPr/>
        </p:nvGrpSpPr>
        <p:grpSpPr>
          <a:xfrm>
            <a:off x="2331782" y="4645602"/>
            <a:ext cx="3154621" cy="1445082"/>
            <a:chOff x="673100" y="1986737"/>
            <a:chExt cx="3154621" cy="1445082"/>
          </a:xfrm>
        </p:grpSpPr>
        <p:sp>
          <p:nvSpPr>
            <p:cNvPr id="15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978196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16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1986737"/>
              <a:ext cx="3110006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17" name="ïṣľîḓè"/>
          <p:cNvGrpSpPr/>
          <p:nvPr/>
        </p:nvGrpSpPr>
        <p:grpSpPr>
          <a:xfrm>
            <a:off x="6760408" y="4712941"/>
            <a:ext cx="3110006" cy="1445082"/>
            <a:chOff x="673100" y="1986737"/>
            <a:chExt cx="3110006" cy="1445082"/>
          </a:xfrm>
        </p:grpSpPr>
        <p:sp>
          <p:nvSpPr>
            <p:cNvPr id="18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19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1986737"/>
              <a:ext cx="3110006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21" name="ïṣľîḓè"/>
          <p:cNvGrpSpPr/>
          <p:nvPr/>
        </p:nvGrpSpPr>
        <p:grpSpPr>
          <a:xfrm>
            <a:off x="6760408" y="2547443"/>
            <a:ext cx="3110006" cy="1413185"/>
            <a:chOff x="673100" y="1986737"/>
            <a:chExt cx="3110006" cy="1413185"/>
          </a:xfrm>
        </p:grpSpPr>
        <p:sp>
          <p:nvSpPr>
            <p:cNvPr id="22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33778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23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1986737"/>
              <a:ext cx="3110006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30628" y="2032300"/>
            <a:ext cx="772634" cy="753584"/>
            <a:chOff x="1601017" y="2244952"/>
            <a:chExt cx="772634" cy="753584"/>
          </a:xfrm>
        </p:grpSpPr>
        <p:sp>
          <p:nvSpPr>
            <p:cNvPr id="24" name="流程图: 联系 23"/>
            <p:cNvSpPr/>
            <p:nvPr/>
          </p:nvSpPr>
          <p:spPr>
            <a:xfrm flipH="1">
              <a:off x="1601017" y="2244952"/>
              <a:ext cx="772634" cy="75358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6" name="3d-building_63868"/>
            <p:cNvSpPr>
              <a:spLocks noChangeAspect="1"/>
            </p:cNvSpPr>
            <p:nvPr/>
          </p:nvSpPr>
          <p:spPr bwMode="auto">
            <a:xfrm>
              <a:off x="1716183" y="2373057"/>
              <a:ext cx="542303" cy="497374"/>
            </a:xfrm>
            <a:custGeom>
              <a:avLst/>
              <a:gdLst>
                <a:gd name="connsiteX0" fmla="*/ 209605 w 607286"/>
                <a:gd name="connsiteY0" fmla="*/ 291082 h 556973"/>
                <a:gd name="connsiteX1" fmla="*/ 281477 w 607286"/>
                <a:gd name="connsiteY1" fmla="*/ 293374 h 556973"/>
                <a:gd name="connsiteX2" fmla="*/ 284802 w 607286"/>
                <a:gd name="connsiteY2" fmla="*/ 296852 h 556973"/>
                <a:gd name="connsiteX3" fmla="*/ 284802 w 607286"/>
                <a:gd name="connsiteY3" fmla="*/ 408694 h 556973"/>
                <a:gd name="connsiteX4" fmla="*/ 283536 w 607286"/>
                <a:gd name="connsiteY4" fmla="*/ 411382 h 556973"/>
                <a:gd name="connsiteX5" fmla="*/ 281319 w 607286"/>
                <a:gd name="connsiteY5" fmla="*/ 412172 h 556973"/>
                <a:gd name="connsiteX6" fmla="*/ 280686 w 607286"/>
                <a:gd name="connsiteY6" fmla="*/ 412093 h 556973"/>
                <a:gd name="connsiteX7" fmla="*/ 208813 w 607286"/>
                <a:gd name="connsiteY7" fmla="*/ 397787 h 556973"/>
                <a:gd name="connsiteX8" fmla="*/ 206122 w 607286"/>
                <a:gd name="connsiteY8" fmla="*/ 394388 h 556973"/>
                <a:gd name="connsiteX9" fmla="*/ 206122 w 607286"/>
                <a:gd name="connsiteY9" fmla="*/ 294481 h 556973"/>
                <a:gd name="connsiteX10" fmla="*/ 207151 w 607286"/>
                <a:gd name="connsiteY10" fmla="*/ 292031 h 556973"/>
                <a:gd name="connsiteX11" fmla="*/ 209605 w 607286"/>
                <a:gd name="connsiteY11" fmla="*/ 291082 h 556973"/>
                <a:gd name="connsiteX12" fmla="*/ 467143 w 607286"/>
                <a:gd name="connsiteY12" fmla="*/ 290976 h 556973"/>
                <a:gd name="connsiteX13" fmla="*/ 411957 w 607286"/>
                <a:gd name="connsiteY13" fmla="*/ 293269 h 556973"/>
                <a:gd name="connsiteX14" fmla="*/ 408711 w 607286"/>
                <a:gd name="connsiteY14" fmla="*/ 296668 h 556973"/>
                <a:gd name="connsiteX15" fmla="*/ 408711 w 607286"/>
                <a:gd name="connsiteY15" fmla="*/ 407572 h 556973"/>
                <a:gd name="connsiteX16" fmla="*/ 409977 w 607286"/>
                <a:gd name="connsiteY16" fmla="*/ 410260 h 556973"/>
                <a:gd name="connsiteX17" fmla="*/ 412115 w 607286"/>
                <a:gd name="connsiteY17" fmla="*/ 410971 h 556973"/>
                <a:gd name="connsiteX18" fmla="*/ 412986 w 607286"/>
                <a:gd name="connsiteY18" fmla="*/ 410892 h 556973"/>
                <a:gd name="connsiteX19" fmla="*/ 468093 w 607286"/>
                <a:gd name="connsiteY19" fmla="*/ 396822 h 556973"/>
                <a:gd name="connsiteX20" fmla="*/ 470706 w 607286"/>
                <a:gd name="connsiteY20" fmla="*/ 393502 h 556973"/>
                <a:gd name="connsiteX21" fmla="*/ 470706 w 607286"/>
                <a:gd name="connsiteY21" fmla="*/ 294454 h 556973"/>
                <a:gd name="connsiteX22" fmla="*/ 469677 w 607286"/>
                <a:gd name="connsiteY22" fmla="*/ 291925 h 556973"/>
                <a:gd name="connsiteX23" fmla="*/ 467143 w 607286"/>
                <a:gd name="connsiteY23" fmla="*/ 290976 h 556973"/>
                <a:gd name="connsiteX24" fmla="*/ 559067 w 607286"/>
                <a:gd name="connsiteY24" fmla="*/ 287261 h 556973"/>
                <a:gd name="connsiteX25" fmla="*/ 524546 w 607286"/>
                <a:gd name="connsiteY25" fmla="*/ 288684 h 556973"/>
                <a:gd name="connsiteX26" fmla="*/ 521221 w 607286"/>
                <a:gd name="connsiteY26" fmla="*/ 292083 h 556973"/>
                <a:gd name="connsiteX27" fmla="*/ 521221 w 607286"/>
                <a:gd name="connsiteY27" fmla="*/ 378799 h 556973"/>
                <a:gd name="connsiteX28" fmla="*/ 522567 w 607286"/>
                <a:gd name="connsiteY28" fmla="*/ 381565 h 556973"/>
                <a:gd name="connsiteX29" fmla="*/ 524705 w 607286"/>
                <a:gd name="connsiteY29" fmla="*/ 382277 h 556973"/>
                <a:gd name="connsiteX30" fmla="*/ 525576 w 607286"/>
                <a:gd name="connsiteY30" fmla="*/ 382198 h 556973"/>
                <a:gd name="connsiteX31" fmla="*/ 560097 w 607286"/>
                <a:gd name="connsiteY31" fmla="*/ 373344 h 556973"/>
                <a:gd name="connsiteX32" fmla="*/ 562630 w 607286"/>
                <a:gd name="connsiteY32" fmla="*/ 370024 h 556973"/>
                <a:gd name="connsiteX33" fmla="*/ 562630 w 607286"/>
                <a:gd name="connsiteY33" fmla="*/ 290739 h 556973"/>
                <a:gd name="connsiteX34" fmla="*/ 561601 w 607286"/>
                <a:gd name="connsiteY34" fmla="*/ 288209 h 556973"/>
                <a:gd name="connsiteX35" fmla="*/ 559067 w 607286"/>
                <a:gd name="connsiteY35" fmla="*/ 287261 h 556973"/>
                <a:gd name="connsiteX36" fmla="*/ 52325 w 607286"/>
                <a:gd name="connsiteY36" fmla="*/ 286143 h 556973"/>
                <a:gd name="connsiteX37" fmla="*/ 90023 w 607286"/>
                <a:gd name="connsiteY37" fmla="*/ 287328 h 556973"/>
                <a:gd name="connsiteX38" fmla="*/ 93429 w 607286"/>
                <a:gd name="connsiteY38" fmla="*/ 290804 h 556973"/>
                <a:gd name="connsiteX39" fmla="*/ 93429 w 607286"/>
                <a:gd name="connsiteY39" fmla="*/ 370600 h 556973"/>
                <a:gd name="connsiteX40" fmla="*/ 92162 w 607286"/>
                <a:gd name="connsiteY40" fmla="*/ 373207 h 556973"/>
                <a:gd name="connsiteX41" fmla="*/ 89944 w 607286"/>
                <a:gd name="connsiteY41" fmla="*/ 373997 h 556973"/>
                <a:gd name="connsiteX42" fmla="*/ 89311 w 607286"/>
                <a:gd name="connsiteY42" fmla="*/ 373918 h 556973"/>
                <a:gd name="connsiteX43" fmla="*/ 51533 w 607286"/>
                <a:gd name="connsiteY43" fmla="*/ 366413 h 556973"/>
                <a:gd name="connsiteX44" fmla="*/ 48761 w 607286"/>
                <a:gd name="connsiteY44" fmla="*/ 363015 h 556973"/>
                <a:gd name="connsiteX45" fmla="*/ 48761 w 607286"/>
                <a:gd name="connsiteY45" fmla="*/ 289540 h 556973"/>
                <a:gd name="connsiteX46" fmla="*/ 49870 w 607286"/>
                <a:gd name="connsiteY46" fmla="*/ 287091 h 556973"/>
                <a:gd name="connsiteX47" fmla="*/ 52325 w 607286"/>
                <a:gd name="connsiteY47" fmla="*/ 286143 h 556973"/>
                <a:gd name="connsiteX48" fmla="*/ 89318 w 607286"/>
                <a:gd name="connsiteY48" fmla="*/ 180955 h 556973"/>
                <a:gd name="connsiteX49" fmla="*/ 92170 w 607286"/>
                <a:gd name="connsiteY49" fmla="*/ 181667 h 556973"/>
                <a:gd name="connsiteX50" fmla="*/ 93358 w 607286"/>
                <a:gd name="connsiteY50" fmla="*/ 184277 h 556973"/>
                <a:gd name="connsiteX51" fmla="*/ 93358 w 607286"/>
                <a:gd name="connsiteY51" fmla="*/ 264151 h 556973"/>
                <a:gd name="connsiteX52" fmla="*/ 90031 w 607286"/>
                <a:gd name="connsiteY52" fmla="*/ 267631 h 556973"/>
                <a:gd name="connsiteX53" fmla="*/ 52326 w 607286"/>
                <a:gd name="connsiteY53" fmla="*/ 268501 h 556973"/>
                <a:gd name="connsiteX54" fmla="*/ 52246 w 607286"/>
                <a:gd name="connsiteY54" fmla="*/ 268501 h 556973"/>
                <a:gd name="connsiteX55" fmla="*/ 49791 w 607286"/>
                <a:gd name="connsiteY55" fmla="*/ 267552 h 556973"/>
                <a:gd name="connsiteX56" fmla="*/ 48761 w 607286"/>
                <a:gd name="connsiteY56" fmla="*/ 265100 h 556973"/>
                <a:gd name="connsiteX57" fmla="*/ 48761 w 607286"/>
                <a:gd name="connsiteY57" fmla="*/ 191553 h 556973"/>
                <a:gd name="connsiteX58" fmla="*/ 51533 w 607286"/>
                <a:gd name="connsiteY58" fmla="*/ 188152 h 556973"/>
                <a:gd name="connsiteX59" fmla="*/ 525496 w 607286"/>
                <a:gd name="connsiteY59" fmla="*/ 173115 h 556973"/>
                <a:gd name="connsiteX60" fmla="*/ 522567 w 607286"/>
                <a:gd name="connsiteY60" fmla="*/ 173748 h 556973"/>
                <a:gd name="connsiteX61" fmla="*/ 521221 w 607286"/>
                <a:gd name="connsiteY61" fmla="*/ 176514 h 556973"/>
                <a:gd name="connsiteX62" fmla="*/ 521221 w 607286"/>
                <a:gd name="connsiteY62" fmla="*/ 262361 h 556973"/>
                <a:gd name="connsiteX63" fmla="*/ 524546 w 607286"/>
                <a:gd name="connsiteY63" fmla="*/ 265760 h 556973"/>
                <a:gd name="connsiteX64" fmla="*/ 559067 w 607286"/>
                <a:gd name="connsiteY64" fmla="*/ 266945 h 556973"/>
                <a:gd name="connsiteX65" fmla="*/ 559226 w 607286"/>
                <a:gd name="connsiteY65" fmla="*/ 266945 h 556973"/>
                <a:gd name="connsiteX66" fmla="*/ 561601 w 607286"/>
                <a:gd name="connsiteY66" fmla="*/ 265997 h 556973"/>
                <a:gd name="connsiteX67" fmla="*/ 562630 w 607286"/>
                <a:gd name="connsiteY67" fmla="*/ 263467 h 556973"/>
                <a:gd name="connsiteX68" fmla="*/ 562630 w 607286"/>
                <a:gd name="connsiteY68" fmla="*/ 184973 h 556973"/>
                <a:gd name="connsiteX69" fmla="*/ 560017 w 607286"/>
                <a:gd name="connsiteY69" fmla="*/ 181653 h 556973"/>
                <a:gd name="connsiteX70" fmla="*/ 168979 w 607286"/>
                <a:gd name="connsiteY70" fmla="*/ 165634 h 556973"/>
                <a:gd name="connsiteX71" fmla="*/ 171830 w 607286"/>
                <a:gd name="connsiteY71" fmla="*/ 166346 h 556973"/>
                <a:gd name="connsiteX72" fmla="*/ 173097 w 607286"/>
                <a:gd name="connsiteY72" fmla="*/ 169035 h 556973"/>
                <a:gd name="connsiteX73" fmla="*/ 173097 w 607286"/>
                <a:gd name="connsiteY73" fmla="*/ 262283 h 556973"/>
                <a:gd name="connsiteX74" fmla="*/ 169692 w 607286"/>
                <a:gd name="connsiteY74" fmla="*/ 265684 h 556973"/>
                <a:gd name="connsiteX75" fmla="*/ 119009 w 607286"/>
                <a:gd name="connsiteY75" fmla="*/ 266949 h 556973"/>
                <a:gd name="connsiteX76" fmla="*/ 118929 w 607286"/>
                <a:gd name="connsiteY76" fmla="*/ 266949 h 556973"/>
                <a:gd name="connsiteX77" fmla="*/ 116474 w 607286"/>
                <a:gd name="connsiteY77" fmla="*/ 265921 h 556973"/>
                <a:gd name="connsiteX78" fmla="*/ 115445 w 607286"/>
                <a:gd name="connsiteY78" fmla="*/ 263469 h 556973"/>
                <a:gd name="connsiteX79" fmla="*/ 115445 w 607286"/>
                <a:gd name="connsiteY79" fmla="*/ 178763 h 556973"/>
                <a:gd name="connsiteX80" fmla="*/ 118296 w 607286"/>
                <a:gd name="connsiteY80" fmla="*/ 175362 h 556973"/>
                <a:gd name="connsiteX81" fmla="*/ 412907 w 607286"/>
                <a:gd name="connsiteY81" fmla="*/ 145528 h 556973"/>
                <a:gd name="connsiteX82" fmla="*/ 409977 w 607286"/>
                <a:gd name="connsiteY82" fmla="*/ 146160 h 556973"/>
                <a:gd name="connsiteX83" fmla="*/ 408631 w 607286"/>
                <a:gd name="connsiteY83" fmla="*/ 148848 h 556973"/>
                <a:gd name="connsiteX84" fmla="*/ 408631 w 607286"/>
                <a:gd name="connsiteY84" fmla="*/ 259673 h 556973"/>
                <a:gd name="connsiteX85" fmla="*/ 411957 w 607286"/>
                <a:gd name="connsiteY85" fmla="*/ 263151 h 556973"/>
                <a:gd name="connsiteX86" fmla="*/ 467143 w 607286"/>
                <a:gd name="connsiteY86" fmla="*/ 264890 h 556973"/>
                <a:gd name="connsiteX87" fmla="*/ 467222 w 607286"/>
                <a:gd name="connsiteY87" fmla="*/ 264890 h 556973"/>
                <a:gd name="connsiteX88" fmla="*/ 469598 w 607286"/>
                <a:gd name="connsiteY88" fmla="*/ 263863 h 556973"/>
                <a:gd name="connsiteX89" fmla="*/ 470706 w 607286"/>
                <a:gd name="connsiteY89" fmla="*/ 261412 h 556973"/>
                <a:gd name="connsiteX90" fmla="*/ 470706 w 607286"/>
                <a:gd name="connsiteY90" fmla="*/ 162365 h 556973"/>
                <a:gd name="connsiteX91" fmla="*/ 468014 w 607286"/>
                <a:gd name="connsiteY91" fmla="*/ 159045 h 556973"/>
                <a:gd name="connsiteX92" fmla="*/ 280683 w 607286"/>
                <a:gd name="connsiteY92" fmla="*/ 144253 h 556973"/>
                <a:gd name="connsiteX93" fmla="*/ 283535 w 607286"/>
                <a:gd name="connsiteY93" fmla="*/ 144964 h 556973"/>
                <a:gd name="connsiteX94" fmla="*/ 284802 w 607286"/>
                <a:gd name="connsiteY94" fmla="*/ 147651 h 556973"/>
                <a:gd name="connsiteX95" fmla="*/ 284802 w 607286"/>
                <a:gd name="connsiteY95" fmla="*/ 259554 h 556973"/>
                <a:gd name="connsiteX96" fmla="*/ 281396 w 607286"/>
                <a:gd name="connsiteY96" fmla="*/ 262952 h 556973"/>
                <a:gd name="connsiteX97" fmla="*/ 209545 w 607286"/>
                <a:gd name="connsiteY97" fmla="*/ 264691 h 556973"/>
                <a:gd name="connsiteX98" fmla="*/ 209466 w 607286"/>
                <a:gd name="connsiteY98" fmla="*/ 264691 h 556973"/>
                <a:gd name="connsiteX99" fmla="*/ 207010 w 607286"/>
                <a:gd name="connsiteY99" fmla="*/ 263743 h 556973"/>
                <a:gd name="connsiteX100" fmla="*/ 205980 w 607286"/>
                <a:gd name="connsiteY100" fmla="*/ 261293 h 556973"/>
                <a:gd name="connsiteX101" fmla="*/ 205980 w 607286"/>
                <a:gd name="connsiteY101" fmla="*/ 161402 h 556973"/>
                <a:gd name="connsiteX102" fmla="*/ 208832 w 607286"/>
                <a:gd name="connsiteY102" fmla="*/ 158004 h 556973"/>
                <a:gd name="connsiteX103" fmla="*/ 341648 w 607286"/>
                <a:gd name="connsiteY103" fmla="*/ 106004 h 556973"/>
                <a:gd name="connsiteX104" fmla="*/ 40776 w 607286"/>
                <a:gd name="connsiteY104" fmla="*/ 180546 h 556973"/>
                <a:gd name="connsiteX105" fmla="*/ 40618 w 607286"/>
                <a:gd name="connsiteY105" fmla="*/ 421326 h 556973"/>
                <a:gd name="connsiteX106" fmla="*/ 115440 w 607286"/>
                <a:gd name="connsiteY106" fmla="*/ 448835 h 556973"/>
                <a:gd name="connsiteX107" fmla="*/ 115440 w 607286"/>
                <a:gd name="connsiteY107" fmla="*/ 291688 h 556973"/>
                <a:gd name="connsiteX108" fmla="*/ 116548 w 607286"/>
                <a:gd name="connsiteY108" fmla="*/ 289237 h 556973"/>
                <a:gd name="connsiteX109" fmla="*/ 119003 w 607286"/>
                <a:gd name="connsiteY109" fmla="*/ 288288 h 556973"/>
                <a:gd name="connsiteX110" fmla="*/ 169755 w 607286"/>
                <a:gd name="connsiteY110" fmla="*/ 289869 h 556973"/>
                <a:gd name="connsiteX111" fmla="*/ 173080 w 607286"/>
                <a:gd name="connsiteY111" fmla="*/ 293348 h 556973"/>
                <a:gd name="connsiteX112" fmla="*/ 173080 w 607286"/>
                <a:gd name="connsiteY112" fmla="*/ 469941 h 556973"/>
                <a:gd name="connsiteX113" fmla="*/ 341648 w 607286"/>
                <a:gd name="connsiteY113" fmla="*/ 531915 h 556973"/>
                <a:gd name="connsiteX114" fmla="*/ 352020 w 607286"/>
                <a:gd name="connsiteY114" fmla="*/ 0 h 556973"/>
                <a:gd name="connsiteX115" fmla="*/ 356296 w 607286"/>
                <a:gd name="connsiteY115" fmla="*/ 949 h 556973"/>
                <a:gd name="connsiteX116" fmla="*/ 601348 w 607286"/>
                <a:gd name="connsiteY116" fmla="*/ 113671 h 556973"/>
                <a:gd name="connsiteX117" fmla="*/ 607286 w 607286"/>
                <a:gd name="connsiteY117" fmla="*/ 123078 h 556973"/>
                <a:gd name="connsiteX118" fmla="*/ 607286 w 607286"/>
                <a:gd name="connsiteY118" fmla="*/ 170507 h 556973"/>
                <a:gd name="connsiteX119" fmla="*/ 603090 w 607286"/>
                <a:gd name="connsiteY119" fmla="*/ 178886 h 556973"/>
                <a:gd name="connsiteX120" fmla="*/ 596993 w 607286"/>
                <a:gd name="connsiteY120" fmla="*/ 180862 h 556973"/>
                <a:gd name="connsiteX121" fmla="*/ 593826 w 607286"/>
                <a:gd name="connsiteY121" fmla="*/ 180309 h 556973"/>
                <a:gd name="connsiteX122" fmla="*/ 589471 w 607286"/>
                <a:gd name="connsiteY122" fmla="*/ 178965 h 556973"/>
                <a:gd name="connsiteX123" fmla="*/ 589471 w 607286"/>
                <a:gd name="connsiteY123" fmla="*/ 439982 h 556973"/>
                <a:gd name="connsiteX124" fmla="*/ 583533 w 607286"/>
                <a:gd name="connsiteY124" fmla="*/ 449309 h 556973"/>
                <a:gd name="connsiteX125" fmla="*/ 356375 w 607286"/>
                <a:gd name="connsiteY125" fmla="*/ 556024 h 556973"/>
                <a:gd name="connsiteX126" fmla="*/ 352020 w 607286"/>
                <a:gd name="connsiteY126" fmla="*/ 556973 h 556973"/>
                <a:gd name="connsiteX127" fmla="*/ 348457 w 607286"/>
                <a:gd name="connsiteY127" fmla="*/ 556341 h 556973"/>
                <a:gd name="connsiteX128" fmla="*/ 26762 w 607286"/>
                <a:gd name="connsiteY128" fmla="*/ 438243 h 556973"/>
                <a:gd name="connsiteX129" fmla="*/ 19953 w 607286"/>
                <a:gd name="connsiteY129" fmla="*/ 428520 h 556973"/>
                <a:gd name="connsiteX130" fmla="*/ 20111 w 607286"/>
                <a:gd name="connsiteY130" fmla="*/ 185684 h 556973"/>
                <a:gd name="connsiteX131" fmla="*/ 12827 w 607286"/>
                <a:gd name="connsiteY131" fmla="*/ 187502 h 556973"/>
                <a:gd name="connsiteX132" fmla="*/ 10293 w 607286"/>
                <a:gd name="connsiteY132" fmla="*/ 187818 h 556973"/>
                <a:gd name="connsiteX133" fmla="*/ 3959 w 607286"/>
                <a:gd name="connsiteY133" fmla="*/ 185605 h 556973"/>
                <a:gd name="connsiteX134" fmla="*/ 0 w 607286"/>
                <a:gd name="connsiteY134" fmla="*/ 177463 h 556973"/>
                <a:gd name="connsiteX135" fmla="*/ 79 w 607286"/>
                <a:gd name="connsiteY135" fmla="*/ 133117 h 556973"/>
                <a:gd name="connsiteX136" fmla="*/ 6888 w 607286"/>
                <a:gd name="connsiteY136" fmla="*/ 123394 h 556973"/>
                <a:gd name="connsiteX137" fmla="*/ 348536 w 607286"/>
                <a:gd name="connsiteY137" fmla="*/ 632 h 556973"/>
                <a:gd name="connsiteX138" fmla="*/ 352020 w 607286"/>
                <a:gd name="connsiteY138" fmla="*/ 0 h 55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286" h="556973">
                  <a:moveTo>
                    <a:pt x="209605" y="291082"/>
                  </a:moveTo>
                  <a:lnTo>
                    <a:pt x="281477" y="293374"/>
                  </a:lnTo>
                  <a:cubicBezTo>
                    <a:pt x="283298" y="293453"/>
                    <a:pt x="284802" y="294955"/>
                    <a:pt x="284802" y="296852"/>
                  </a:cubicBezTo>
                  <a:lnTo>
                    <a:pt x="284802" y="408694"/>
                  </a:lnTo>
                  <a:cubicBezTo>
                    <a:pt x="284802" y="409722"/>
                    <a:pt x="284327" y="410749"/>
                    <a:pt x="283536" y="411382"/>
                  </a:cubicBezTo>
                  <a:cubicBezTo>
                    <a:pt x="282902" y="411856"/>
                    <a:pt x="282111" y="412172"/>
                    <a:pt x="281319" y="412172"/>
                  </a:cubicBezTo>
                  <a:cubicBezTo>
                    <a:pt x="281082" y="412172"/>
                    <a:pt x="280923" y="412172"/>
                    <a:pt x="280686" y="412093"/>
                  </a:cubicBezTo>
                  <a:lnTo>
                    <a:pt x="208813" y="397787"/>
                  </a:lnTo>
                  <a:cubicBezTo>
                    <a:pt x="207230" y="397470"/>
                    <a:pt x="206122" y="396048"/>
                    <a:pt x="206122" y="394388"/>
                  </a:cubicBezTo>
                  <a:lnTo>
                    <a:pt x="206122" y="294481"/>
                  </a:lnTo>
                  <a:cubicBezTo>
                    <a:pt x="206122" y="293611"/>
                    <a:pt x="206439" y="292742"/>
                    <a:pt x="207151" y="292031"/>
                  </a:cubicBezTo>
                  <a:cubicBezTo>
                    <a:pt x="207784" y="291398"/>
                    <a:pt x="208734" y="291082"/>
                    <a:pt x="209605" y="291082"/>
                  </a:cubicBezTo>
                  <a:close/>
                  <a:moveTo>
                    <a:pt x="467143" y="290976"/>
                  </a:moveTo>
                  <a:lnTo>
                    <a:pt x="411957" y="293269"/>
                  </a:lnTo>
                  <a:cubicBezTo>
                    <a:pt x="410136" y="293348"/>
                    <a:pt x="408711" y="294849"/>
                    <a:pt x="408711" y="296668"/>
                  </a:cubicBezTo>
                  <a:lnTo>
                    <a:pt x="408711" y="407572"/>
                  </a:lnTo>
                  <a:cubicBezTo>
                    <a:pt x="408711" y="408600"/>
                    <a:pt x="409186" y="409627"/>
                    <a:pt x="409977" y="410260"/>
                  </a:cubicBezTo>
                  <a:cubicBezTo>
                    <a:pt x="410611" y="410734"/>
                    <a:pt x="411323" y="410971"/>
                    <a:pt x="412115" y="410971"/>
                  </a:cubicBezTo>
                  <a:cubicBezTo>
                    <a:pt x="412353" y="410971"/>
                    <a:pt x="412669" y="410971"/>
                    <a:pt x="412986" y="410892"/>
                  </a:cubicBezTo>
                  <a:lnTo>
                    <a:pt x="468093" y="396822"/>
                  </a:lnTo>
                  <a:cubicBezTo>
                    <a:pt x="469598" y="396426"/>
                    <a:pt x="470706" y="395082"/>
                    <a:pt x="470706" y="393502"/>
                  </a:cubicBezTo>
                  <a:lnTo>
                    <a:pt x="470706" y="294454"/>
                  </a:lnTo>
                  <a:cubicBezTo>
                    <a:pt x="470706" y="293506"/>
                    <a:pt x="470310" y="292557"/>
                    <a:pt x="469677" y="291925"/>
                  </a:cubicBezTo>
                  <a:cubicBezTo>
                    <a:pt x="468964" y="291292"/>
                    <a:pt x="468014" y="290976"/>
                    <a:pt x="467143" y="290976"/>
                  </a:cubicBezTo>
                  <a:close/>
                  <a:moveTo>
                    <a:pt x="559067" y="287261"/>
                  </a:moveTo>
                  <a:lnTo>
                    <a:pt x="524546" y="288684"/>
                  </a:lnTo>
                  <a:cubicBezTo>
                    <a:pt x="522725" y="288763"/>
                    <a:pt x="521221" y="290265"/>
                    <a:pt x="521221" y="292083"/>
                  </a:cubicBezTo>
                  <a:lnTo>
                    <a:pt x="521221" y="378799"/>
                  </a:lnTo>
                  <a:cubicBezTo>
                    <a:pt x="521221" y="379905"/>
                    <a:pt x="521775" y="380854"/>
                    <a:pt x="522567" y="381565"/>
                  </a:cubicBezTo>
                  <a:cubicBezTo>
                    <a:pt x="523200" y="382040"/>
                    <a:pt x="523913" y="382277"/>
                    <a:pt x="524705" y="382277"/>
                  </a:cubicBezTo>
                  <a:cubicBezTo>
                    <a:pt x="525021" y="382277"/>
                    <a:pt x="525259" y="382277"/>
                    <a:pt x="525576" y="382198"/>
                  </a:cubicBezTo>
                  <a:lnTo>
                    <a:pt x="560097" y="373344"/>
                  </a:lnTo>
                  <a:cubicBezTo>
                    <a:pt x="561601" y="372949"/>
                    <a:pt x="562630" y="371605"/>
                    <a:pt x="562630" y="370024"/>
                  </a:cubicBezTo>
                  <a:lnTo>
                    <a:pt x="562630" y="290739"/>
                  </a:lnTo>
                  <a:cubicBezTo>
                    <a:pt x="562630" y="289790"/>
                    <a:pt x="562234" y="288921"/>
                    <a:pt x="561601" y="288209"/>
                  </a:cubicBezTo>
                  <a:cubicBezTo>
                    <a:pt x="560888" y="287577"/>
                    <a:pt x="560017" y="287261"/>
                    <a:pt x="559067" y="287261"/>
                  </a:cubicBezTo>
                  <a:close/>
                  <a:moveTo>
                    <a:pt x="52325" y="286143"/>
                  </a:moveTo>
                  <a:lnTo>
                    <a:pt x="90023" y="287328"/>
                  </a:lnTo>
                  <a:cubicBezTo>
                    <a:pt x="91924" y="287407"/>
                    <a:pt x="93429" y="288908"/>
                    <a:pt x="93429" y="290804"/>
                  </a:cubicBezTo>
                  <a:lnTo>
                    <a:pt x="93429" y="370600"/>
                  </a:lnTo>
                  <a:cubicBezTo>
                    <a:pt x="93429" y="371627"/>
                    <a:pt x="92954" y="372575"/>
                    <a:pt x="92162" y="373207"/>
                  </a:cubicBezTo>
                  <a:cubicBezTo>
                    <a:pt x="91528" y="373760"/>
                    <a:pt x="90736" y="373997"/>
                    <a:pt x="89944" y="373997"/>
                  </a:cubicBezTo>
                  <a:cubicBezTo>
                    <a:pt x="89707" y="373997"/>
                    <a:pt x="89469" y="373997"/>
                    <a:pt x="89311" y="373918"/>
                  </a:cubicBezTo>
                  <a:lnTo>
                    <a:pt x="51533" y="366413"/>
                  </a:lnTo>
                  <a:cubicBezTo>
                    <a:pt x="49949" y="366096"/>
                    <a:pt x="48761" y="364753"/>
                    <a:pt x="48761" y="363015"/>
                  </a:cubicBezTo>
                  <a:lnTo>
                    <a:pt x="48761" y="289540"/>
                  </a:lnTo>
                  <a:cubicBezTo>
                    <a:pt x="48761" y="288671"/>
                    <a:pt x="49157" y="287802"/>
                    <a:pt x="49870" y="287091"/>
                  </a:cubicBezTo>
                  <a:cubicBezTo>
                    <a:pt x="50503" y="286459"/>
                    <a:pt x="51454" y="286143"/>
                    <a:pt x="52325" y="286143"/>
                  </a:cubicBezTo>
                  <a:close/>
                  <a:moveTo>
                    <a:pt x="89318" y="180955"/>
                  </a:moveTo>
                  <a:cubicBezTo>
                    <a:pt x="90269" y="180718"/>
                    <a:pt x="91298" y="180955"/>
                    <a:pt x="92170" y="181667"/>
                  </a:cubicBezTo>
                  <a:cubicBezTo>
                    <a:pt x="92962" y="182300"/>
                    <a:pt x="93358" y="183249"/>
                    <a:pt x="93358" y="184277"/>
                  </a:cubicBezTo>
                  <a:lnTo>
                    <a:pt x="93358" y="264151"/>
                  </a:lnTo>
                  <a:cubicBezTo>
                    <a:pt x="93358" y="266049"/>
                    <a:pt x="91932" y="267552"/>
                    <a:pt x="90031" y="267631"/>
                  </a:cubicBezTo>
                  <a:lnTo>
                    <a:pt x="52326" y="268501"/>
                  </a:lnTo>
                  <a:lnTo>
                    <a:pt x="52246" y="268501"/>
                  </a:lnTo>
                  <a:cubicBezTo>
                    <a:pt x="51375" y="268501"/>
                    <a:pt x="50504" y="268185"/>
                    <a:pt x="49791" y="267552"/>
                  </a:cubicBezTo>
                  <a:cubicBezTo>
                    <a:pt x="49157" y="266919"/>
                    <a:pt x="48761" y="265970"/>
                    <a:pt x="48761" y="265100"/>
                  </a:cubicBezTo>
                  <a:lnTo>
                    <a:pt x="48761" y="191553"/>
                  </a:lnTo>
                  <a:cubicBezTo>
                    <a:pt x="48761" y="189892"/>
                    <a:pt x="49949" y="188468"/>
                    <a:pt x="51533" y="188152"/>
                  </a:cubicBezTo>
                  <a:close/>
                  <a:moveTo>
                    <a:pt x="525496" y="173115"/>
                  </a:moveTo>
                  <a:cubicBezTo>
                    <a:pt x="524467" y="172878"/>
                    <a:pt x="523438" y="173115"/>
                    <a:pt x="522567" y="173748"/>
                  </a:cubicBezTo>
                  <a:cubicBezTo>
                    <a:pt x="521696" y="174459"/>
                    <a:pt x="521221" y="175408"/>
                    <a:pt x="521221" y="176514"/>
                  </a:cubicBezTo>
                  <a:lnTo>
                    <a:pt x="521221" y="262361"/>
                  </a:lnTo>
                  <a:cubicBezTo>
                    <a:pt x="521221" y="264179"/>
                    <a:pt x="522725" y="265760"/>
                    <a:pt x="524546" y="265760"/>
                  </a:cubicBezTo>
                  <a:lnTo>
                    <a:pt x="559067" y="266945"/>
                  </a:lnTo>
                  <a:lnTo>
                    <a:pt x="559226" y="266945"/>
                  </a:lnTo>
                  <a:cubicBezTo>
                    <a:pt x="560097" y="266945"/>
                    <a:pt x="560968" y="266550"/>
                    <a:pt x="561601" y="265997"/>
                  </a:cubicBezTo>
                  <a:cubicBezTo>
                    <a:pt x="562234" y="265365"/>
                    <a:pt x="562630" y="264416"/>
                    <a:pt x="562630" y="263467"/>
                  </a:cubicBezTo>
                  <a:lnTo>
                    <a:pt x="562630" y="184973"/>
                  </a:lnTo>
                  <a:cubicBezTo>
                    <a:pt x="562630" y="183392"/>
                    <a:pt x="561601" y="181969"/>
                    <a:pt x="560017" y="181653"/>
                  </a:cubicBezTo>
                  <a:close/>
                  <a:moveTo>
                    <a:pt x="168979" y="165634"/>
                  </a:moveTo>
                  <a:cubicBezTo>
                    <a:pt x="170008" y="165476"/>
                    <a:pt x="171038" y="165713"/>
                    <a:pt x="171830" y="166346"/>
                  </a:cubicBezTo>
                  <a:cubicBezTo>
                    <a:pt x="172622" y="167058"/>
                    <a:pt x="173097" y="168007"/>
                    <a:pt x="173097" y="169035"/>
                  </a:cubicBezTo>
                  <a:lnTo>
                    <a:pt x="173097" y="262283"/>
                  </a:lnTo>
                  <a:cubicBezTo>
                    <a:pt x="173097" y="264102"/>
                    <a:pt x="171592" y="265684"/>
                    <a:pt x="169692" y="265684"/>
                  </a:cubicBezTo>
                  <a:lnTo>
                    <a:pt x="119009" y="266949"/>
                  </a:lnTo>
                  <a:lnTo>
                    <a:pt x="118929" y="266949"/>
                  </a:lnTo>
                  <a:cubicBezTo>
                    <a:pt x="118058" y="266949"/>
                    <a:pt x="117187" y="266554"/>
                    <a:pt x="116474" y="265921"/>
                  </a:cubicBezTo>
                  <a:cubicBezTo>
                    <a:pt x="115841" y="265288"/>
                    <a:pt x="115445" y="264418"/>
                    <a:pt x="115445" y="263469"/>
                  </a:cubicBezTo>
                  <a:lnTo>
                    <a:pt x="115445" y="178763"/>
                  </a:lnTo>
                  <a:cubicBezTo>
                    <a:pt x="115445" y="177102"/>
                    <a:pt x="116633" y="175679"/>
                    <a:pt x="118296" y="175362"/>
                  </a:cubicBezTo>
                  <a:close/>
                  <a:moveTo>
                    <a:pt x="412907" y="145528"/>
                  </a:moveTo>
                  <a:cubicBezTo>
                    <a:pt x="411878" y="145290"/>
                    <a:pt x="410769" y="145528"/>
                    <a:pt x="409977" y="146160"/>
                  </a:cubicBezTo>
                  <a:cubicBezTo>
                    <a:pt x="409106" y="146792"/>
                    <a:pt x="408631" y="147820"/>
                    <a:pt x="408631" y="148848"/>
                  </a:cubicBezTo>
                  <a:lnTo>
                    <a:pt x="408631" y="259673"/>
                  </a:lnTo>
                  <a:cubicBezTo>
                    <a:pt x="408631" y="261570"/>
                    <a:pt x="410136" y="263072"/>
                    <a:pt x="411957" y="263151"/>
                  </a:cubicBezTo>
                  <a:lnTo>
                    <a:pt x="467143" y="264890"/>
                  </a:lnTo>
                  <a:lnTo>
                    <a:pt x="467222" y="264890"/>
                  </a:lnTo>
                  <a:cubicBezTo>
                    <a:pt x="468093" y="264890"/>
                    <a:pt x="468964" y="264495"/>
                    <a:pt x="469598" y="263863"/>
                  </a:cubicBezTo>
                  <a:cubicBezTo>
                    <a:pt x="470310" y="263230"/>
                    <a:pt x="470706" y="262361"/>
                    <a:pt x="470706" y="261412"/>
                  </a:cubicBezTo>
                  <a:lnTo>
                    <a:pt x="470706" y="162365"/>
                  </a:lnTo>
                  <a:cubicBezTo>
                    <a:pt x="470706" y="160784"/>
                    <a:pt x="469598" y="159440"/>
                    <a:pt x="468014" y="159045"/>
                  </a:cubicBezTo>
                  <a:close/>
                  <a:moveTo>
                    <a:pt x="280683" y="144253"/>
                  </a:moveTo>
                  <a:cubicBezTo>
                    <a:pt x="281712" y="144095"/>
                    <a:pt x="282742" y="144332"/>
                    <a:pt x="283535" y="144964"/>
                  </a:cubicBezTo>
                  <a:cubicBezTo>
                    <a:pt x="284327" y="145676"/>
                    <a:pt x="284802" y="146624"/>
                    <a:pt x="284802" y="147651"/>
                  </a:cubicBezTo>
                  <a:lnTo>
                    <a:pt x="284802" y="259554"/>
                  </a:lnTo>
                  <a:cubicBezTo>
                    <a:pt x="284802" y="261372"/>
                    <a:pt x="283297" y="262952"/>
                    <a:pt x="281396" y="262952"/>
                  </a:cubicBezTo>
                  <a:lnTo>
                    <a:pt x="209545" y="264691"/>
                  </a:lnTo>
                  <a:lnTo>
                    <a:pt x="209466" y="264691"/>
                  </a:lnTo>
                  <a:cubicBezTo>
                    <a:pt x="208594" y="264691"/>
                    <a:pt x="207723" y="264375"/>
                    <a:pt x="207010" y="263743"/>
                  </a:cubicBezTo>
                  <a:cubicBezTo>
                    <a:pt x="206376" y="263110"/>
                    <a:pt x="205980" y="262162"/>
                    <a:pt x="205980" y="261293"/>
                  </a:cubicBezTo>
                  <a:lnTo>
                    <a:pt x="205980" y="161402"/>
                  </a:lnTo>
                  <a:cubicBezTo>
                    <a:pt x="205980" y="159742"/>
                    <a:pt x="207168" y="158320"/>
                    <a:pt x="208832" y="158004"/>
                  </a:cubicBezTo>
                  <a:close/>
                  <a:moveTo>
                    <a:pt x="341648" y="106004"/>
                  </a:moveTo>
                  <a:lnTo>
                    <a:pt x="40776" y="180546"/>
                  </a:lnTo>
                  <a:lnTo>
                    <a:pt x="40618" y="421326"/>
                  </a:lnTo>
                  <a:lnTo>
                    <a:pt x="115440" y="448835"/>
                  </a:lnTo>
                  <a:lnTo>
                    <a:pt x="115440" y="291688"/>
                  </a:lnTo>
                  <a:cubicBezTo>
                    <a:pt x="115440" y="290818"/>
                    <a:pt x="115836" y="289869"/>
                    <a:pt x="116548" y="289237"/>
                  </a:cubicBezTo>
                  <a:cubicBezTo>
                    <a:pt x="117182" y="288605"/>
                    <a:pt x="118053" y="288288"/>
                    <a:pt x="119003" y="288288"/>
                  </a:cubicBezTo>
                  <a:lnTo>
                    <a:pt x="169755" y="289869"/>
                  </a:lnTo>
                  <a:cubicBezTo>
                    <a:pt x="171576" y="289948"/>
                    <a:pt x="173080" y="291450"/>
                    <a:pt x="173080" y="293348"/>
                  </a:cubicBezTo>
                  <a:lnTo>
                    <a:pt x="173080" y="469941"/>
                  </a:lnTo>
                  <a:lnTo>
                    <a:pt x="341648" y="531915"/>
                  </a:lnTo>
                  <a:close/>
                  <a:moveTo>
                    <a:pt x="352020" y="0"/>
                  </a:moveTo>
                  <a:cubicBezTo>
                    <a:pt x="353524" y="0"/>
                    <a:pt x="355029" y="395"/>
                    <a:pt x="356296" y="949"/>
                  </a:cubicBezTo>
                  <a:cubicBezTo>
                    <a:pt x="356296" y="949"/>
                    <a:pt x="601348" y="113671"/>
                    <a:pt x="601348" y="113671"/>
                  </a:cubicBezTo>
                  <a:cubicBezTo>
                    <a:pt x="604990" y="115410"/>
                    <a:pt x="607286" y="119047"/>
                    <a:pt x="607286" y="123078"/>
                  </a:cubicBezTo>
                  <a:lnTo>
                    <a:pt x="607286" y="170507"/>
                  </a:lnTo>
                  <a:cubicBezTo>
                    <a:pt x="607286" y="173827"/>
                    <a:pt x="605702" y="176910"/>
                    <a:pt x="603090" y="178886"/>
                  </a:cubicBezTo>
                  <a:cubicBezTo>
                    <a:pt x="601269" y="180151"/>
                    <a:pt x="599131" y="180862"/>
                    <a:pt x="596993" y="180862"/>
                  </a:cubicBezTo>
                  <a:cubicBezTo>
                    <a:pt x="595885" y="180862"/>
                    <a:pt x="594855" y="180704"/>
                    <a:pt x="593826" y="180309"/>
                  </a:cubicBezTo>
                  <a:lnTo>
                    <a:pt x="589471" y="178965"/>
                  </a:lnTo>
                  <a:lnTo>
                    <a:pt x="589471" y="439982"/>
                  </a:lnTo>
                  <a:cubicBezTo>
                    <a:pt x="589471" y="443934"/>
                    <a:pt x="587096" y="447570"/>
                    <a:pt x="583533" y="449309"/>
                  </a:cubicBezTo>
                  <a:lnTo>
                    <a:pt x="356375" y="556024"/>
                  </a:lnTo>
                  <a:cubicBezTo>
                    <a:pt x="355029" y="556578"/>
                    <a:pt x="353604" y="556973"/>
                    <a:pt x="352020" y="556973"/>
                  </a:cubicBezTo>
                  <a:cubicBezTo>
                    <a:pt x="350753" y="556973"/>
                    <a:pt x="349566" y="556736"/>
                    <a:pt x="348457" y="556341"/>
                  </a:cubicBezTo>
                  <a:lnTo>
                    <a:pt x="26762" y="438243"/>
                  </a:lnTo>
                  <a:cubicBezTo>
                    <a:pt x="22645" y="436741"/>
                    <a:pt x="19953" y="432867"/>
                    <a:pt x="19953" y="428520"/>
                  </a:cubicBezTo>
                  <a:lnTo>
                    <a:pt x="20111" y="185684"/>
                  </a:lnTo>
                  <a:lnTo>
                    <a:pt x="12827" y="187502"/>
                  </a:lnTo>
                  <a:cubicBezTo>
                    <a:pt x="11956" y="187739"/>
                    <a:pt x="11164" y="187818"/>
                    <a:pt x="10293" y="187818"/>
                  </a:cubicBezTo>
                  <a:cubicBezTo>
                    <a:pt x="8076" y="187818"/>
                    <a:pt x="5780" y="187028"/>
                    <a:pt x="3959" y="185605"/>
                  </a:cubicBezTo>
                  <a:cubicBezTo>
                    <a:pt x="1425" y="183629"/>
                    <a:pt x="0" y="180625"/>
                    <a:pt x="0" y="177463"/>
                  </a:cubicBezTo>
                  <a:lnTo>
                    <a:pt x="79" y="133117"/>
                  </a:lnTo>
                  <a:cubicBezTo>
                    <a:pt x="79" y="128769"/>
                    <a:pt x="2850" y="124896"/>
                    <a:pt x="6888" y="123394"/>
                  </a:cubicBezTo>
                  <a:cubicBezTo>
                    <a:pt x="6888" y="123394"/>
                    <a:pt x="348536" y="632"/>
                    <a:pt x="348536" y="632"/>
                  </a:cubicBezTo>
                  <a:cubicBezTo>
                    <a:pt x="349645" y="237"/>
                    <a:pt x="350832" y="0"/>
                    <a:pt x="352020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8" name="组合 27"/>
          <p:cNvGrpSpPr/>
          <p:nvPr/>
        </p:nvGrpSpPr>
        <p:grpSpPr>
          <a:xfrm>
            <a:off x="6052516" y="2032300"/>
            <a:ext cx="772634" cy="753584"/>
            <a:chOff x="1601017" y="2244952"/>
            <a:chExt cx="772634" cy="753584"/>
          </a:xfrm>
        </p:grpSpPr>
        <p:sp>
          <p:nvSpPr>
            <p:cNvPr id="29" name="流程图: 联系 28"/>
            <p:cNvSpPr/>
            <p:nvPr/>
          </p:nvSpPr>
          <p:spPr>
            <a:xfrm flipH="1">
              <a:off x="1601017" y="2244952"/>
              <a:ext cx="772634" cy="75358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0" name="3d-building_63868"/>
            <p:cNvSpPr>
              <a:spLocks noChangeAspect="1"/>
            </p:cNvSpPr>
            <p:nvPr/>
          </p:nvSpPr>
          <p:spPr bwMode="auto">
            <a:xfrm>
              <a:off x="1716183" y="2373057"/>
              <a:ext cx="542303" cy="497374"/>
            </a:xfrm>
            <a:custGeom>
              <a:avLst/>
              <a:gdLst>
                <a:gd name="connsiteX0" fmla="*/ 209605 w 607286"/>
                <a:gd name="connsiteY0" fmla="*/ 291082 h 556973"/>
                <a:gd name="connsiteX1" fmla="*/ 281477 w 607286"/>
                <a:gd name="connsiteY1" fmla="*/ 293374 h 556973"/>
                <a:gd name="connsiteX2" fmla="*/ 284802 w 607286"/>
                <a:gd name="connsiteY2" fmla="*/ 296852 h 556973"/>
                <a:gd name="connsiteX3" fmla="*/ 284802 w 607286"/>
                <a:gd name="connsiteY3" fmla="*/ 408694 h 556973"/>
                <a:gd name="connsiteX4" fmla="*/ 283536 w 607286"/>
                <a:gd name="connsiteY4" fmla="*/ 411382 h 556973"/>
                <a:gd name="connsiteX5" fmla="*/ 281319 w 607286"/>
                <a:gd name="connsiteY5" fmla="*/ 412172 h 556973"/>
                <a:gd name="connsiteX6" fmla="*/ 280686 w 607286"/>
                <a:gd name="connsiteY6" fmla="*/ 412093 h 556973"/>
                <a:gd name="connsiteX7" fmla="*/ 208813 w 607286"/>
                <a:gd name="connsiteY7" fmla="*/ 397787 h 556973"/>
                <a:gd name="connsiteX8" fmla="*/ 206122 w 607286"/>
                <a:gd name="connsiteY8" fmla="*/ 394388 h 556973"/>
                <a:gd name="connsiteX9" fmla="*/ 206122 w 607286"/>
                <a:gd name="connsiteY9" fmla="*/ 294481 h 556973"/>
                <a:gd name="connsiteX10" fmla="*/ 207151 w 607286"/>
                <a:gd name="connsiteY10" fmla="*/ 292031 h 556973"/>
                <a:gd name="connsiteX11" fmla="*/ 209605 w 607286"/>
                <a:gd name="connsiteY11" fmla="*/ 291082 h 556973"/>
                <a:gd name="connsiteX12" fmla="*/ 467143 w 607286"/>
                <a:gd name="connsiteY12" fmla="*/ 290976 h 556973"/>
                <a:gd name="connsiteX13" fmla="*/ 411957 w 607286"/>
                <a:gd name="connsiteY13" fmla="*/ 293269 h 556973"/>
                <a:gd name="connsiteX14" fmla="*/ 408711 w 607286"/>
                <a:gd name="connsiteY14" fmla="*/ 296668 h 556973"/>
                <a:gd name="connsiteX15" fmla="*/ 408711 w 607286"/>
                <a:gd name="connsiteY15" fmla="*/ 407572 h 556973"/>
                <a:gd name="connsiteX16" fmla="*/ 409977 w 607286"/>
                <a:gd name="connsiteY16" fmla="*/ 410260 h 556973"/>
                <a:gd name="connsiteX17" fmla="*/ 412115 w 607286"/>
                <a:gd name="connsiteY17" fmla="*/ 410971 h 556973"/>
                <a:gd name="connsiteX18" fmla="*/ 412986 w 607286"/>
                <a:gd name="connsiteY18" fmla="*/ 410892 h 556973"/>
                <a:gd name="connsiteX19" fmla="*/ 468093 w 607286"/>
                <a:gd name="connsiteY19" fmla="*/ 396822 h 556973"/>
                <a:gd name="connsiteX20" fmla="*/ 470706 w 607286"/>
                <a:gd name="connsiteY20" fmla="*/ 393502 h 556973"/>
                <a:gd name="connsiteX21" fmla="*/ 470706 w 607286"/>
                <a:gd name="connsiteY21" fmla="*/ 294454 h 556973"/>
                <a:gd name="connsiteX22" fmla="*/ 469677 w 607286"/>
                <a:gd name="connsiteY22" fmla="*/ 291925 h 556973"/>
                <a:gd name="connsiteX23" fmla="*/ 467143 w 607286"/>
                <a:gd name="connsiteY23" fmla="*/ 290976 h 556973"/>
                <a:gd name="connsiteX24" fmla="*/ 559067 w 607286"/>
                <a:gd name="connsiteY24" fmla="*/ 287261 h 556973"/>
                <a:gd name="connsiteX25" fmla="*/ 524546 w 607286"/>
                <a:gd name="connsiteY25" fmla="*/ 288684 h 556973"/>
                <a:gd name="connsiteX26" fmla="*/ 521221 w 607286"/>
                <a:gd name="connsiteY26" fmla="*/ 292083 h 556973"/>
                <a:gd name="connsiteX27" fmla="*/ 521221 w 607286"/>
                <a:gd name="connsiteY27" fmla="*/ 378799 h 556973"/>
                <a:gd name="connsiteX28" fmla="*/ 522567 w 607286"/>
                <a:gd name="connsiteY28" fmla="*/ 381565 h 556973"/>
                <a:gd name="connsiteX29" fmla="*/ 524705 w 607286"/>
                <a:gd name="connsiteY29" fmla="*/ 382277 h 556973"/>
                <a:gd name="connsiteX30" fmla="*/ 525576 w 607286"/>
                <a:gd name="connsiteY30" fmla="*/ 382198 h 556973"/>
                <a:gd name="connsiteX31" fmla="*/ 560097 w 607286"/>
                <a:gd name="connsiteY31" fmla="*/ 373344 h 556973"/>
                <a:gd name="connsiteX32" fmla="*/ 562630 w 607286"/>
                <a:gd name="connsiteY32" fmla="*/ 370024 h 556973"/>
                <a:gd name="connsiteX33" fmla="*/ 562630 w 607286"/>
                <a:gd name="connsiteY33" fmla="*/ 290739 h 556973"/>
                <a:gd name="connsiteX34" fmla="*/ 561601 w 607286"/>
                <a:gd name="connsiteY34" fmla="*/ 288209 h 556973"/>
                <a:gd name="connsiteX35" fmla="*/ 559067 w 607286"/>
                <a:gd name="connsiteY35" fmla="*/ 287261 h 556973"/>
                <a:gd name="connsiteX36" fmla="*/ 52325 w 607286"/>
                <a:gd name="connsiteY36" fmla="*/ 286143 h 556973"/>
                <a:gd name="connsiteX37" fmla="*/ 90023 w 607286"/>
                <a:gd name="connsiteY37" fmla="*/ 287328 h 556973"/>
                <a:gd name="connsiteX38" fmla="*/ 93429 w 607286"/>
                <a:gd name="connsiteY38" fmla="*/ 290804 h 556973"/>
                <a:gd name="connsiteX39" fmla="*/ 93429 w 607286"/>
                <a:gd name="connsiteY39" fmla="*/ 370600 h 556973"/>
                <a:gd name="connsiteX40" fmla="*/ 92162 w 607286"/>
                <a:gd name="connsiteY40" fmla="*/ 373207 h 556973"/>
                <a:gd name="connsiteX41" fmla="*/ 89944 w 607286"/>
                <a:gd name="connsiteY41" fmla="*/ 373997 h 556973"/>
                <a:gd name="connsiteX42" fmla="*/ 89311 w 607286"/>
                <a:gd name="connsiteY42" fmla="*/ 373918 h 556973"/>
                <a:gd name="connsiteX43" fmla="*/ 51533 w 607286"/>
                <a:gd name="connsiteY43" fmla="*/ 366413 h 556973"/>
                <a:gd name="connsiteX44" fmla="*/ 48761 w 607286"/>
                <a:gd name="connsiteY44" fmla="*/ 363015 h 556973"/>
                <a:gd name="connsiteX45" fmla="*/ 48761 w 607286"/>
                <a:gd name="connsiteY45" fmla="*/ 289540 h 556973"/>
                <a:gd name="connsiteX46" fmla="*/ 49870 w 607286"/>
                <a:gd name="connsiteY46" fmla="*/ 287091 h 556973"/>
                <a:gd name="connsiteX47" fmla="*/ 52325 w 607286"/>
                <a:gd name="connsiteY47" fmla="*/ 286143 h 556973"/>
                <a:gd name="connsiteX48" fmla="*/ 89318 w 607286"/>
                <a:gd name="connsiteY48" fmla="*/ 180955 h 556973"/>
                <a:gd name="connsiteX49" fmla="*/ 92170 w 607286"/>
                <a:gd name="connsiteY49" fmla="*/ 181667 h 556973"/>
                <a:gd name="connsiteX50" fmla="*/ 93358 w 607286"/>
                <a:gd name="connsiteY50" fmla="*/ 184277 h 556973"/>
                <a:gd name="connsiteX51" fmla="*/ 93358 w 607286"/>
                <a:gd name="connsiteY51" fmla="*/ 264151 h 556973"/>
                <a:gd name="connsiteX52" fmla="*/ 90031 w 607286"/>
                <a:gd name="connsiteY52" fmla="*/ 267631 h 556973"/>
                <a:gd name="connsiteX53" fmla="*/ 52326 w 607286"/>
                <a:gd name="connsiteY53" fmla="*/ 268501 h 556973"/>
                <a:gd name="connsiteX54" fmla="*/ 52246 w 607286"/>
                <a:gd name="connsiteY54" fmla="*/ 268501 h 556973"/>
                <a:gd name="connsiteX55" fmla="*/ 49791 w 607286"/>
                <a:gd name="connsiteY55" fmla="*/ 267552 h 556973"/>
                <a:gd name="connsiteX56" fmla="*/ 48761 w 607286"/>
                <a:gd name="connsiteY56" fmla="*/ 265100 h 556973"/>
                <a:gd name="connsiteX57" fmla="*/ 48761 w 607286"/>
                <a:gd name="connsiteY57" fmla="*/ 191553 h 556973"/>
                <a:gd name="connsiteX58" fmla="*/ 51533 w 607286"/>
                <a:gd name="connsiteY58" fmla="*/ 188152 h 556973"/>
                <a:gd name="connsiteX59" fmla="*/ 525496 w 607286"/>
                <a:gd name="connsiteY59" fmla="*/ 173115 h 556973"/>
                <a:gd name="connsiteX60" fmla="*/ 522567 w 607286"/>
                <a:gd name="connsiteY60" fmla="*/ 173748 h 556973"/>
                <a:gd name="connsiteX61" fmla="*/ 521221 w 607286"/>
                <a:gd name="connsiteY61" fmla="*/ 176514 h 556973"/>
                <a:gd name="connsiteX62" fmla="*/ 521221 w 607286"/>
                <a:gd name="connsiteY62" fmla="*/ 262361 h 556973"/>
                <a:gd name="connsiteX63" fmla="*/ 524546 w 607286"/>
                <a:gd name="connsiteY63" fmla="*/ 265760 h 556973"/>
                <a:gd name="connsiteX64" fmla="*/ 559067 w 607286"/>
                <a:gd name="connsiteY64" fmla="*/ 266945 h 556973"/>
                <a:gd name="connsiteX65" fmla="*/ 559226 w 607286"/>
                <a:gd name="connsiteY65" fmla="*/ 266945 h 556973"/>
                <a:gd name="connsiteX66" fmla="*/ 561601 w 607286"/>
                <a:gd name="connsiteY66" fmla="*/ 265997 h 556973"/>
                <a:gd name="connsiteX67" fmla="*/ 562630 w 607286"/>
                <a:gd name="connsiteY67" fmla="*/ 263467 h 556973"/>
                <a:gd name="connsiteX68" fmla="*/ 562630 w 607286"/>
                <a:gd name="connsiteY68" fmla="*/ 184973 h 556973"/>
                <a:gd name="connsiteX69" fmla="*/ 560017 w 607286"/>
                <a:gd name="connsiteY69" fmla="*/ 181653 h 556973"/>
                <a:gd name="connsiteX70" fmla="*/ 168979 w 607286"/>
                <a:gd name="connsiteY70" fmla="*/ 165634 h 556973"/>
                <a:gd name="connsiteX71" fmla="*/ 171830 w 607286"/>
                <a:gd name="connsiteY71" fmla="*/ 166346 h 556973"/>
                <a:gd name="connsiteX72" fmla="*/ 173097 w 607286"/>
                <a:gd name="connsiteY72" fmla="*/ 169035 h 556973"/>
                <a:gd name="connsiteX73" fmla="*/ 173097 w 607286"/>
                <a:gd name="connsiteY73" fmla="*/ 262283 h 556973"/>
                <a:gd name="connsiteX74" fmla="*/ 169692 w 607286"/>
                <a:gd name="connsiteY74" fmla="*/ 265684 h 556973"/>
                <a:gd name="connsiteX75" fmla="*/ 119009 w 607286"/>
                <a:gd name="connsiteY75" fmla="*/ 266949 h 556973"/>
                <a:gd name="connsiteX76" fmla="*/ 118929 w 607286"/>
                <a:gd name="connsiteY76" fmla="*/ 266949 h 556973"/>
                <a:gd name="connsiteX77" fmla="*/ 116474 w 607286"/>
                <a:gd name="connsiteY77" fmla="*/ 265921 h 556973"/>
                <a:gd name="connsiteX78" fmla="*/ 115445 w 607286"/>
                <a:gd name="connsiteY78" fmla="*/ 263469 h 556973"/>
                <a:gd name="connsiteX79" fmla="*/ 115445 w 607286"/>
                <a:gd name="connsiteY79" fmla="*/ 178763 h 556973"/>
                <a:gd name="connsiteX80" fmla="*/ 118296 w 607286"/>
                <a:gd name="connsiteY80" fmla="*/ 175362 h 556973"/>
                <a:gd name="connsiteX81" fmla="*/ 412907 w 607286"/>
                <a:gd name="connsiteY81" fmla="*/ 145528 h 556973"/>
                <a:gd name="connsiteX82" fmla="*/ 409977 w 607286"/>
                <a:gd name="connsiteY82" fmla="*/ 146160 h 556973"/>
                <a:gd name="connsiteX83" fmla="*/ 408631 w 607286"/>
                <a:gd name="connsiteY83" fmla="*/ 148848 h 556973"/>
                <a:gd name="connsiteX84" fmla="*/ 408631 w 607286"/>
                <a:gd name="connsiteY84" fmla="*/ 259673 h 556973"/>
                <a:gd name="connsiteX85" fmla="*/ 411957 w 607286"/>
                <a:gd name="connsiteY85" fmla="*/ 263151 h 556973"/>
                <a:gd name="connsiteX86" fmla="*/ 467143 w 607286"/>
                <a:gd name="connsiteY86" fmla="*/ 264890 h 556973"/>
                <a:gd name="connsiteX87" fmla="*/ 467222 w 607286"/>
                <a:gd name="connsiteY87" fmla="*/ 264890 h 556973"/>
                <a:gd name="connsiteX88" fmla="*/ 469598 w 607286"/>
                <a:gd name="connsiteY88" fmla="*/ 263863 h 556973"/>
                <a:gd name="connsiteX89" fmla="*/ 470706 w 607286"/>
                <a:gd name="connsiteY89" fmla="*/ 261412 h 556973"/>
                <a:gd name="connsiteX90" fmla="*/ 470706 w 607286"/>
                <a:gd name="connsiteY90" fmla="*/ 162365 h 556973"/>
                <a:gd name="connsiteX91" fmla="*/ 468014 w 607286"/>
                <a:gd name="connsiteY91" fmla="*/ 159045 h 556973"/>
                <a:gd name="connsiteX92" fmla="*/ 280683 w 607286"/>
                <a:gd name="connsiteY92" fmla="*/ 144253 h 556973"/>
                <a:gd name="connsiteX93" fmla="*/ 283535 w 607286"/>
                <a:gd name="connsiteY93" fmla="*/ 144964 h 556973"/>
                <a:gd name="connsiteX94" fmla="*/ 284802 w 607286"/>
                <a:gd name="connsiteY94" fmla="*/ 147651 h 556973"/>
                <a:gd name="connsiteX95" fmla="*/ 284802 w 607286"/>
                <a:gd name="connsiteY95" fmla="*/ 259554 h 556973"/>
                <a:gd name="connsiteX96" fmla="*/ 281396 w 607286"/>
                <a:gd name="connsiteY96" fmla="*/ 262952 h 556973"/>
                <a:gd name="connsiteX97" fmla="*/ 209545 w 607286"/>
                <a:gd name="connsiteY97" fmla="*/ 264691 h 556973"/>
                <a:gd name="connsiteX98" fmla="*/ 209466 w 607286"/>
                <a:gd name="connsiteY98" fmla="*/ 264691 h 556973"/>
                <a:gd name="connsiteX99" fmla="*/ 207010 w 607286"/>
                <a:gd name="connsiteY99" fmla="*/ 263743 h 556973"/>
                <a:gd name="connsiteX100" fmla="*/ 205980 w 607286"/>
                <a:gd name="connsiteY100" fmla="*/ 261293 h 556973"/>
                <a:gd name="connsiteX101" fmla="*/ 205980 w 607286"/>
                <a:gd name="connsiteY101" fmla="*/ 161402 h 556973"/>
                <a:gd name="connsiteX102" fmla="*/ 208832 w 607286"/>
                <a:gd name="connsiteY102" fmla="*/ 158004 h 556973"/>
                <a:gd name="connsiteX103" fmla="*/ 341648 w 607286"/>
                <a:gd name="connsiteY103" fmla="*/ 106004 h 556973"/>
                <a:gd name="connsiteX104" fmla="*/ 40776 w 607286"/>
                <a:gd name="connsiteY104" fmla="*/ 180546 h 556973"/>
                <a:gd name="connsiteX105" fmla="*/ 40618 w 607286"/>
                <a:gd name="connsiteY105" fmla="*/ 421326 h 556973"/>
                <a:gd name="connsiteX106" fmla="*/ 115440 w 607286"/>
                <a:gd name="connsiteY106" fmla="*/ 448835 h 556973"/>
                <a:gd name="connsiteX107" fmla="*/ 115440 w 607286"/>
                <a:gd name="connsiteY107" fmla="*/ 291688 h 556973"/>
                <a:gd name="connsiteX108" fmla="*/ 116548 w 607286"/>
                <a:gd name="connsiteY108" fmla="*/ 289237 h 556973"/>
                <a:gd name="connsiteX109" fmla="*/ 119003 w 607286"/>
                <a:gd name="connsiteY109" fmla="*/ 288288 h 556973"/>
                <a:gd name="connsiteX110" fmla="*/ 169755 w 607286"/>
                <a:gd name="connsiteY110" fmla="*/ 289869 h 556973"/>
                <a:gd name="connsiteX111" fmla="*/ 173080 w 607286"/>
                <a:gd name="connsiteY111" fmla="*/ 293348 h 556973"/>
                <a:gd name="connsiteX112" fmla="*/ 173080 w 607286"/>
                <a:gd name="connsiteY112" fmla="*/ 469941 h 556973"/>
                <a:gd name="connsiteX113" fmla="*/ 341648 w 607286"/>
                <a:gd name="connsiteY113" fmla="*/ 531915 h 556973"/>
                <a:gd name="connsiteX114" fmla="*/ 352020 w 607286"/>
                <a:gd name="connsiteY114" fmla="*/ 0 h 556973"/>
                <a:gd name="connsiteX115" fmla="*/ 356296 w 607286"/>
                <a:gd name="connsiteY115" fmla="*/ 949 h 556973"/>
                <a:gd name="connsiteX116" fmla="*/ 601348 w 607286"/>
                <a:gd name="connsiteY116" fmla="*/ 113671 h 556973"/>
                <a:gd name="connsiteX117" fmla="*/ 607286 w 607286"/>
                <a:gd name="connsiteY117" fmla="*/ 123078 h 556973"/>
                <a:gd name="connsiteX118" fmla="*/ 607286 w 607286"/>
                <a:gd name="connsiteY118" fmla="*/ 170507 h 556973"/>
                <a:gd name="connsiteX119" fmla="*/ 603090 w 607286"/>
                <a:gd name="connsiteY119" fmla="*/ 178886 h 556973"/>
                <a:gd name="connsiteX120" fmla="*/ 596993 w 607286"/>
                <a:gd name="connsiteY120" fmla="*/ 180862 h 556973"/>
                <a:gd name="connsiteX121" fmla="*/ 593826 w 607286"/>
                <a:gd name="connsiteY121" fmla="*/ 180309 h 556973"/>
                <a:gd name="connsiteX122" fmla="*/ 589471 w 607286"/>
                <a:gd name="connsiteY122" fmla="*/ 178965 h 556973"/>
                <a:gd name="connsiteX123" fmla="*/ 589471 w 607286"/>
                <a:gd name="connsiteY123" fmla="*/ 439982 h 556973"/>
                <a:gd name="connsiteX124" fmla="*/ 583533 w 607286"/>
                <a:gd name="connsiteY124" fmla="*/ 449309 h 556973"/>
                <a:gd name="connsiteX125" fmla="*/ 356375 w 607286"/>
                <a:gd name="connsiteY125" fmla="*/ 556024 h 556973"/>
                <a:gd name="connsiteX126" fmla="*/ 352020 w 607286"/>
                <a:gd name="connsiteY126" fmla="*/ 556973 h 556973"/>
                <a:gd name="connsiteX127" fmla="*/ 348457 w 607286"/>
                <a:gd name="connsiteY127" fmla="*/ 556341 h 556973"/>
                <a:gd name="connsiteX128" fmla="*/ 26762 w 607286"/>
                <a:gd name="connsiteY128" fmla="*/ 438243 h 556973"/>
                <a:gd name="connsiteX129" fmla="*/ 19953 w 607286"/>
                <a:gd name="connsiteY129" fmla="*/ 428520 h 556973"/>
                <a:gd name="connsiteX130" fmla="*/ 20111 w 607286"/>
                <a:gd name="connsiteY130" fmla="*/ 185684 h 556973"/>
                <a:gd name="connsiteX131" fmla="*/ 12827 w 607286"/>
                <a:gd name="connsiteY131" fmla="*/ 187502 h 556973"/>
                <a:gd name="connsiteX132" fmla="*/ 10293 w 607286"/>
                <a:gd name="connsiteY132" fmla="*/ 187818 h 556973"/>
                <a:gd name="connsiteX133" fmla="*/ 3959 w 607286"/>
                <a:gd name="connsiteY133" fmla="*/ 185605 h 556973"/>
                <a:gd name="connsiteX134" fmla="*/ 0 w 607286"/>
                <a:gd name="connsiteY134" fmla="*/ 177463 h 556973"/>
                <a:gd name="connsiteX135" fmla="*/ 79 w 607286"/>
                <a:gd name="connsiteY135" fmla="*/ 133117 h 556973"/>
                <a:gd name="connsiteX136" fmla="*/ 6888 w 607286"/>
                <a:gd name="connsiteY136" fmla="*/ 123394 h 556973"/>
                <a:gd name="connsiteX137" fmla="*/ 348536 w 607286"/>
                <a:gd name="connsiteY137" fmla="*/ 632 h 556973"/>
                <a:gd name="connsiteX138" fmla="*/ 352020 w 607286"/>
                <a:gd name="connsiteY138" fmla="*/ 0 h 55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286" h="556973">
                  <a:moveTo>
                    <a:pt x="209605" y="291082"/>
                  </a:moveTo>
                  <a:lnTo>
                    <a:pt x="281477" y="293374"/>
                  </a:lnTo>
                  <a:cubicBezTo>
                    <a:pt x="283298" y="293453"/>
                    <a:pt x="284802" y="294955"/>
                    <a:pt x="284802" y="296852"/>
                  </a:cubicBezTo>
                  <a:lnTo>
                    <a:pt x="284802" y="408694"/>
                  </a:lnTo>
                  <a:cubicBezTo>
                    <a:pt x="284802" y="409722"/>
                    <a:pt x="284327" y="410749"/>
                    <a:pt x="283536" y="411382"/>
                  </a:cubicBezTo>
                  <a:cubicBezTo>
                    <a:pt x="282902" y="411856"/>
                    <a:pt x="282111" y="412172"/>
                    <a:pt x="281319" y="412172"/>
                  </a:cubicBezTo>
                  <a:cubicBezTo>
                    <a:pt x="281082" y="412172"/>
                    <a:pt x="280923" y="412172"/>
                    <a:pt x="280686" y="412093"/>
                  </a:cubicBezTo>
                  <a:lnTo>
                    <a:pt x="208813" y="397787"/>
                  </a:lnTo>
                  <a:cubicBezTo>
                    <a:pt x="207230" y="397470"/>
                    <a:pt x="206122" y="396048"/>
                    <a:pt x="206122" y="394388"/>
                  </a:cubicBezTo>
                  <a:lnTo>
                    <a:pt x="206122" y="294481"/>
                  </a:lnTo>
                  <a:cubicBezTo>
                    <a:pt x="206122" y="293611"/>
                    <a:pt x="206439" y="292742"/>
                    <a:pt x="207151" y="292031"/>
                  </a:cubicBezTo>
                  <a:cubicBezTo>
                    <a:pt x="207784" y="291398"/>
                    <a:pt x="208734" y="291082"/>
                    <a:pt x="209605" y="291082"/>
                  </a:cubicBezTo>
                  <a:close/>
                  <a:moveTo>
                    <a:pt x="467143" y="290976"/>
                  </a:moveTo>
                  <a:lnTo>
                    <a:pt x="411957" y="293269"/>
                  </a:lnTo>
                  <a:cubicBezTo>
                    <a:pt x="410136" y="293348"/>
                    <a:pt x="408711" y="294849"/>
                    <a:pt x="408711" y="296668"/>
                  </a:cubicBezTo>
                  <a:lnTo>
                    <a:pt x="408711" y="407572"/>
                  </a:lnTo>
                  <a:cubicBezTo>
                    <a:pt x="408711" y="408600"/>
                    <a:pt x="409186" y="409627"/>
                    <a:pt x="409977" y="410260"/>
                  </a:cubicBezTo>
                  <a:cubicBezTo>
                    <a:pt x="410611" y="410734"/>
                    <a:pt x="411323" y="410971"/>
                    <a:pt x="412115" y="410971"/>
                  </a:cubicBezTo>
                  <a:cubicBezTo>
                    <a:pt x="412353" y="410971"/>
                    <a:pt x="412669" y="410971"/>
                    <a:pt x="412986" y="410892"/>
                  </a:cubicBezTo>
                  <a:lnTo>
                    <a:pt x="468093" y="396822"/>
                  </a:lnTo>
                  <a:cubicBezTo>
                    <a:pt x="469598" y="396426"/>
                    <a:pt x="470706" y="395082"/>
                    <a:pt x="470706" y="393502"/>
                  </a:cubicBezTo>
                  <a:lnTo>
                    <a:pt x="470706" y="294454"/>
                  </a:lnTo>
                  <a:cubicBezTo>
                    <a:pt x="470706" y="293506"/>
                    <a:pt x="470310" y="292557"/>
                    <a:pt x="469677" y="291925"/>
                  </a:cubicBezTo>
                  <a:cubicBezTo>
                    <a:pt x="468964" y="291292"/>
                    <a:pt x="468014" y="290976"/>
                    <a:pt x="467143" y="290976"/>
                  </a:cubicBezTo>
                  <a:close/>
                  <a:moveTo>
                    <a:pt x="559067" y="287261"/>
                  </a:moveTo>
                  <a:lnTo>
                    <a:pt x="524546" y="288684"/>
                  </a:lnTo>
                  <a:cubicBezTo>
                    <a:pt x="522725" y="288763"/>
                    <a:pt x="521221" y="290265"/>
                    <a:pt x="521221" y="292083"/>
                  </a:cubicBezTo>
                  <a:lnTo>
                    <a:pt x="521221" y="378799"/>
                  </a:lnTo>
                  <a:cubicBezTo>
                    <a:pt x="521221" y="379905"/>
                    <a:pt x="521775" y="380854"/>
                    <a:pt x="522567" y="381565"/>
                  </a:cubicBezTo>
                  <a:cubicBezTo>
                    <a:pt x="523200" y="382040"/>
                    <a:pt x="523913" y="382277"/>
                    <a:pt x="524705" y="382277"/>
                  </a:cubicBezTo>
                  <a:cubicBezTo>
                    <a:pt x="525021" y="382277"/>
                    <a:pt x="525259" y="382277"/>
                    <a:pt x="525576" y="382198"/>
                  </a:cubicBezTo>
                  <a:lnTo>
                    <a:pt x="560097" y="373344"/>
                  </a:lnTo>
                  <a:cubicBezTo>
                    <a:pt x="561601" y="372949"/>
                    <a:pt x="562630" y="371605"/>
                    <a:pt x="562630" y="370024"/>
                  </a:cubicBezTo>
                  <a:lnTo>
                    <a:pt x="562630" y="290739"/>
                  </a:lnTo>
                  <a:cubicBezTo>
                    <a:pt x="562630" y="289790"/>
                    <a:pt x="562234" y="288921"/>
                    <a:pt x="561601" y="288209"/>
                  </a:cubicBezTo>
                  <a:cubicBezTo>
                    <a:pt x="560888" y="287577"/>
                    <a:pt x="560017" y="287261"/>
                    <a:pt x="559067" y="287261"/>
                  </a:cubicBezTo>
                  <a:close/>
                  <a:moveTo>
                    <a:pt x="52325" y="286143"/>
                  </a:moveTo>
                  <a:lnTo>
                    <a:pt x="90023" y="287328"/>
                  </a:lnTo>
                  <a:cubicBezTo>
                    <a:pt x="91924" y="287407"/>
                    <a:pt x="93429" y="288908"/>
                    <a:pt x="93429" y="290804"/>
                  </a:cubicBezTo>
                  <a:lnTo>
                    <a:pt x="93429" y="370600"/>
                  </a:lnTo>
                  <a:cubicBezTo>
                    <a:pt x="93429" y="371627"/>
                    <a:pt x="92954" y="372575"/>
                    <a:pt x="92162" y="373207"/>
                  </a:cubicBezTo>
                  <a:cubicBezTo>
                    <a:pt x="91528" y="373760"/>
                    <a:pt x="90736" y="373997"/>
                    <a:pt x="89944" y="373997"/>
                  </a:cubicBezTo>
                  <a:cubicBezTo>
                    <a:pt x="89707" y="373997"/>
                    <a:pt x="89469" y="373997"/>
                    <a:pt x="89311" y="373918"/>
                  </a:cubicBezTo>
                  <a:lnTo>
                    <a:pt x="51533" y="366413"/>
                  </a:lnTo>
                  <a:cubicBezTo>
                    <a:pt x="49949" y="366096"/>
                    <a:pt x="48761" y="364753"/>
                    <a:pt x="48761" y="363015"/>
                  </a:cubicBezTo>
                  <a:lnTo>
                    <a:pt x="48761" y="289540"/>
                  </a:lnTo>
                  <a:cubicBezTo>
                    <a:pt x="48761" y="288671"/>
                    <a:pt x="49157" y="287802"/>
                    <a:pt x="49870" y="287091"/>
                  </a:cubicBezTo>
                  <a:cubicBezTo>
                    <a:pt x="50503" y="286459"/>
                    <a:pt x="51454" y="286143"/>
                    <a:pt x="52325" y="286143"/>
                  </a:cubicBezTo>
                  <a:close/>
                  <a:moveTo>
                    <a:pt x="89318" y="180955"/>
                  </a:moveTo>
                  <a:cubicBezTo>
                    <a:pt x="90269" y="180718"/>
                    <a:pt x="91298" y="180955"/>
                    <a:pt x="92170" y="181667"/>
                  </a:cubicBezTo>
                  <a:cubicBezTo>
                    <a:pt x="92962" y="182300"/>
                    <a:pt x="93358" y="183249"/>
                    <a:pt x="93358" y="184277"/>
                  </a:cubicBezTo>
                  <a:lnTo>
                    <a:pt x="93358" y="264151"/>
                  </a:lnTo>
                  <a:cubicBezTo>
                    <a:pt x="93358" y="266049"/>
                    <a:pt x="91932" y="267552"/>
                    <a:pt x="90031" y="267631"/>
                  </a:cubicBezTo>
                  <a:lnTo>
                    <a:pt x="52326" y="268501"/>
                  </a:lnTo>
                  <a:lnTo>
                    <a:pt x="52246" y="268501"/>
                  </a:lnTo>
                  <a:cubicBezTo>
                    <a:pt x="51375" y="268501"/>
                    <a:pt x="50504" y="268185"/>
                    <a:pt x="49791" y="267552"/>
                  </a:cubicBezTo>
                  <a:cubicBezTo>
                    <a:pt x="49157" y="266919"/>
                    <a:pt x="48761" y="265970"/>
                    <a:pt x="48761" y="265100"/>
                  </a:cubicBezTo>
                  <a:lnTo>
                    <a:pt x="48761" y="191553"/>
                  </a:lnTo>
                  <a:cubicBezTo>
                    <a:pt x="48761" y="189892"/>
                    <a:pt x="49949" y="188468"/>
                    <a:pt x="51533" y="188152"/>
                  </a:cubicBezTo>
                  <a:close/>
                  <a:moveTo>
                    <a:pt x="525496" y="173115"/>
                  </a:moveTo>
                  <a:cubicBezTo>
                    <a:pt x="524467" y="172878"/>
                    <a:pt x="523438" y="173115"/>
                    <a:pt x="522567" y="173748"/>
                  </a:cubicBezTo>
                  <a:cubicBezTo>
                    <a:pt x="521696" y="174459"/>
                    <a:pt x="521221" y="175408"/>
                    <a:pt x="521221" y="176514"/>
                  </a:cubicBezTo>
                  <a:lnTo>
                    <a:pt x="521221" y="262361"/>
                  </a:lnTo>
                  <a:cubicBezTo>
                    <a:pt x="521221" y="264179"/>
                    <a:pt x="522725" y="265760"/>
                    <a:pt x="524546" y="265760"/>
                  </a:cubicBezTo>
                  <a:lnTo>
                    <a:pt x="559067" y="266945"/>
                  </a:lnTo>
                  <a:lnTo>
                    <a:pt x="559226" y="266945"/>
                  </a:lnTo>
                  <a:cubicBezTo>
                    <a:pt x="560097" y="266945"/>
                    <a:pt x="560968" y="266550"/>
                    <a:pt x="561601" y="265997"/>
                  </a:cubicBezTo>
                  <a:cubicBezTo>
                    <a:pt x="562234" y="265365"/>
                    <a:pt x="562630" y="264416"/>
                    <a:pt x="562630" y="263467"/>
                  </a:cubicBezTo>
                  <a:lnTo>
                    <a:pt x="562630" y="184973"/>
                  </a:lnTo>
                  <a:cubicBezTo>
                    <a:pt x="562630" y="183392"/>
                    <a:pt x="561601" y="181969"/>
                    <a:pt x="560017" y="181653"/>
                  </a:cubicBezTo>
                  <a:close/>
                  <a:moveTo>
                    <a:pt x="168979" y="165634"/>
                  </a:moveTo>
                  <a:cubicBezTo>
                    <a:pt x="170008" y="165476"/>
                    <a:pt x="171038" y="165713"/>
                    <a:pt x="171830" y="166346"/>
                  </a:cubicBezTo>
                  <a:cubicBezTo>
                    <a:pt x="172622" y="167058"/>
                    <a:pt x="173097" y="168007"/>
                    <a:pt x="173097" y="169035"/>
                  </a:cubicBezTo>
                  <a:lnTo>
                    <a:pt x="173097" y="262283"/>
                  </a:lnTo>
                  <a:cubicBezTo>
                    <a:pt x="173097" y="264102"/>
                    <a:pt x="171592" y="265684"/>
                    <a:pt x="169692" y="265684"/>
                  </a:cubicBezTo>
                  <a:lnTo>
                    <a:pt x="119009" y="266949"/>
                  </a:lnTo>
                  <a:lnTo>
                    <a:pt x="118929" y="266949"/>
                  </a:lnTo>
                  <a:cubicBezTo>
                    <a:pt x="118058" y="266949"/>
                    <a:pt x="117187" y="266554"/>
                    <a:pt x="116474" y="265921"/>
                  </a:cubicBezTo>
                  <a:cubicBezTo>
                    <a:pt x="115841" y="265288"/>
                    <a:pt x="115445" y="264418"/>
                    <a:pt x="115445" y="263469"/>
                  </a:cubicBezTo>
                  <a:lnTo>
                    <a:pt x="115445" y="178763"/>
                  </a:lnTo>
                  <a:cubicBezTo>
                    <a:pt x="115445" y="177102"/>
                    <a:pt x="116633" y="175679"/>
                    <a:pt x="118296" y="175362"/>
                  </a:cubicBezTo>
                  <a:close/>
                  <a:moveTo>
                    <a:pt x="412907" y="145528"/>
                  </a:moveTo>
                  <a:cubicBezTo>
                    <a:pt x="411878" y="145290"/>
                    <a:pt x="410769" y="145528"/>
                    <a:pt x="409977" y="146160"/>
                  </a:cubicBezTo>
                  <a:cubicBezTo>
                    <a:pt x="409106" y="146792"/>
                    <a:pt x="408631" y="147820"/>
                    <a:pt x="408631" y="148848"/>
                  </a:cubicBezTo>
                  <a:lnTo>
                    <a:pt x="408631" y="259673"/>
                  </a:lnTo>
                  <a:cubicBezTo>
                    <a:pt x="408631" y="261570"/>
                    <a:pt x="410136" y="263072"/>
                    <a:pt x="411957" y="263151"/>
                  </a:cubicBezTo>
                  <a:lnTo>
                    <a:pt x="467143" y="264890"/>
                  </a:lnTo>
                  <a:lnTo>
                    <a:pt x="467222" y="264890"/>
                  </a:lnTo>
                  <a:cubicBezTo>
                    <a:pt x="468093" y="264890"/>
                    <a:pt x="468964" y="264495"/>
                    <a:pt x="469598" y="263863"/>
                  </a:cubicBezTo>
                  <a:cubicBezTo>
                    <a:pt x="470310" y="263230"/>
                    <a:pt x="470706" y="262361"/>
                    <a:pt x="470706" y="261412"/>
                  </a:cubicBezTo>
                  <a:lnTo>
                    <a:pt x="470706" y="162365"/>
                  </a:lnTo>
                  <a:cubicBezTo>
                    <a:pt x="470706" y="160784"/>
                    <a:pt x="469598" y="159440"/>
                    <a:pt x="468014" y="159045"/>
                  </a:cubicBezTo>
                  <a:close/>
                  <a:moveTo>
                    <a:pt x="280683" y="144253"/>
                  </a:moveTo>
                  <a:cubicBezTo>
                    <a:pt x="281712" y="144095"/>
                    <a:pt x="282742" y="144332"/>
                    <a:pt x="283535" y="144964"/>
                  </a:cubicBezTo>
                  <a:cubicBezTo>
                    <a:pt x="284327" y="145676"/>
                    <a:pt x="284802" y="146624"/>
                    <a:pt x="284802" y="147651"/>
                  </a:cubicBezTo>
                  <a:lnTo>
                    <a:pt x="284802" y="259554"/>
                  </a:lnTo>
                  <a:cubicBezTo>
                    <a:pt x="284802" y="261372"/>
                    <a:pt x="283297" y="262952"/>
                    <a:pt x="281396" y="262952"/>
                  </a:cubicBezTo>
                  <a:lnTo>
                    <a:pt x="209545" y="264691"/>
                  </a:lnTo>
                  <a:lnTo>
                    <a:pt x="209466" y="264691"/>
                  </a:lnTo>
                  <a:cubicBezTo>
                    <a:pt x="208594" y="264691"/>
                    <a:pt x="207723" y="264375"/>
                    <a:pt x="207010" y="263743"/>
                  </a:cubicBezTo>
                  <a:cubicBezTo>
                    <a:pt x="206376" y="263110"/>
                    <a:pt x="205980" y="262162"/>
                    <a:pt x="205980" y="261293"/>
                  </a:cubicBezTo>
                  <a:lnTo>
                    <a:pt x="205980" y="161402"/>
                  </a:lnTo>
                  <a:cubicBezTo>
                    <a:pt x="205980" y="159742"/>
                    <a:pt x="207168" y="158320"/>
                    <a:pt x="208832" y="158004"/>
                  </a:cubicBezTo>
                  <a:close/>
                  <a:moveTo>
                    <a:pt x="341648" y="106004"/>
                  </a:moveTo>
                  <a:lnTo>
                    <a:pt x="40776" y="180546"/>
                  </a:lnTo>
                  <a:lnTo>
                    <a:pt x="40618" y="421326"/>
                  </a:lnTo>
                  <a:lnTo>
                    <a:pt x="115440" y="448835"/>
                  </a:lnTo>
                  <a:lnTo>
                    <a:pt x="115440" y="291688"/>
                  </a:lnTo>
                  <a:cubicBezTo>
                    <a:pt x="115440" y="290818"/>
                    <a:pt x="115836" y="289869"/>
                    <a:pt x="116548" y="289237"/>
                  </a:cubicBezTo>
                  <a:cubicBezTo>
                    <a:pt x="117182" y="288605"/>
                    <a:pt x="118053" y="288288"/>
                    <a:pt x="119003" y="288288"/>
                  </a:cubicBezTo>
                  <a:lnTo>
                    <a:pt x="169755" y="289869"/>
                  </a:lnTo>
                  <a:cubicBezTo>
                    <a:pt x="171576" y="289948"/>
                    <a:pt x="173080" y="291450"/>
                    <a:pt x="173080" y="293348"/>
                  </a:cubicBezTo>
                  <a:lnTo>
                    <a:pt x="173080" y="469941"/>
                  </a:lnTo>
                  <a:lnTo>
                    <a:pt x="341648" y="531915"/>
                  </a:lnTo>
                  <a:close/>
                  <a:moveTo>
                    <a:pt x="352020" y="0"/>
                  </a:moveTo>
                  <a:cubicBezTo>
                    <a:pt x="353524" y="0"/>
                    <a:pt x="355029" y="395"/>
                    <a:pt x="356296" y="949"/>
                  </a:cubicBezTo>
                  <a:cubicBezTo>
                    <a:pt x="356296" y="949"/>
                    <a:pt x="601348" y="113671"/>
                    <a:pt x="601348" y="113671"/>
                  </a:cubicBezTo>
                  <a:cubicBezTo>
                    <a:pt x="604990" y="115410"/>
                    <a:pt x="607286" y="119047"/>
                    <a:pt x="607286" y="123078"/>
                  </a:cubicBezTo>
                  <a:lnTo>
                    <a:pt x="607286" y="170507"/>
                  </a:lnTo>
                  <a:cubicBezTo>
                    <a:pt x="607286" y="173827"/>
                    <a:pt x="605702" y="176910"/>
                    <a:pt x="603090" y="178886"/>
                  </a:cubicBezTo>
                  <a:cubicBezTo>
                    <a:pt x="601269" y="180151"/>
                    <a:pt x="599131" y="180862"/>
                    <a:pt x="596993" y="180862"/>
                  </a:cubicBezTo>
                  <a:cubicBezTo>
                    <a:pt x="595885" y="180862"/>
                    <a:pt x="594855" y="180704"/>
                    <a:pt x="593826" y="180309"/>
                  </a:cubicBezTo>
                  <a:lnTo>
                    <a:pt x="589471" y="178965"/>
                  </a:lnTo>
                  <a:lnTo>
                    <a:pt x="589471" y="439982"/>
                  </a:lnTo>
                  <a:cubicBezTo>
                    <a:pt x="589471" y="443934"/>
                    <a:pt x="587096" y="447570"/>
                    <a:pt x="583533" y="449309"/>
                  </a:cubicBezTo>
                  <a:lnTo>
                    <a:pt x="356375" y="556024"/>
                  </a:lnTo>
                  <a:cubicBezTo>
                    <a:pt x="355029" y="556578"/>
                    <a:pt x="353604" y="556973"/>
                    <a:pt x="352020" y="556973"/>
                  </a:cubicBezTo>
                  <a:cubicBezTo>
                    <a:pt x="350753" y="556973"/>
                    <a:pt x="349566" y="556736"/>
                    <a:pt x="348457" y="556341"/>
                  </a:cubicBezTo>
                  <a:lnTo>
                    <a:pt x="26762" y="438243"/>
                  </a:lnTo>
                  <a:cubicBezTo>
                    <a:pt x="22645" y="436741"/>
                    <a:pt x="19953" y="432867"/>
                    <a:pt x="19953" y="428520"/>
                  </a:cubicBezTo>
                  <a:lnTo>
                    <a:pt x="20111" y="185684"/>
                  </a:lnTo>
                  <a:lnTo>
                    <a:pt x="12827" y="187502"/>
                  </a:lnTo>
                  <a:cubicBezTo>
                    <a:pt x="11956" y="187739"/>
                    <a:pt x="11164" y="187818"/>
                    <a:pt x="10293" y="187818"/>
                  </a:cubicBezTo>
                  <a:cubicBezTo>
                    <a:pt x="8076" y="187818"/>
                    <a:pt x="5780" y="187028"/>
                    <a:pt x="3959" y="185605"/>
                  </a:cubicBezTo>
                  <a:cubicBezTo>
                    <a:pt x="1425" y="183629"/>
                    <a:pt x="0" y="180625"/>
                    <a:pt x="0" y="177463"/>
                  </a:cubicBezTo>
                  <a:lnTo>
                    <a:pt x="79" y="133117"/>
                  </a:lnTo>
                  <a:cubicBezTo>
                    <a:pt x="79" y="128769"/>
                    <a:pt x="2850" y="124896"/>
                    <a:pt x="6888" y="123394"/>
                  </a:cubicBezTo>
                  <a:cubicBezTo>
                    <a:pt x="6888" y="123394"/>
                    <a:pt x="348536" y="632"/>
                    <a:pt x="348536" y="632"/>
                  </a:cubicBezTo>
                  <a:cubicBezTo>
                    <a:pt x="349645" y="237"/>
                    <a:pt x="350832" y="0"/>
                    <a:pt x="352020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31" name="组合 30"/>
          <p:cNvGrpSpPr/>
          <p:nvPr/>
        </p:nvGrpSpPr>
        <p:grpSpPr>
          <a:xfrm>
            <a:off x="6052516" y="4165900"/>
            <a:ext cx="772634" cy="753584"/>
            <a:chOff x="1601017" y="2244952"/>
            <a:chExt cx="772634" cy="753584"/>
          </a:xfrm>
        </p:grpSpPr>
        <p:sp>
          <p:nvSpPr>
            <p:cNvPr id="32" name="流程图: 联系 31"/>
            <p:cNvSpPr/>
            <p:nvPr/>
          </p:nvSpPr>
          <p:spPr>
            <a:xfrm flipH="1">
              <a:off x="1601017" y="2244952"/>
              <a:ext cx="772634" cy="75358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3" name="3d-building_63868"/>
            <p:cNvSpPr>
              <a:spLocks noChangeAspect="1"/>
            </p:cNvSpPr>
            <p:nvPr/>
          </p:nvSpPr>
          <p:spPr bwMode="auto">
            <a:xfrm>
              <a:off x="1716183" y="2373057"/>
              <a:ext cx="542303" cy="497374"/>
            </a:xfrm>
            <a:custGeom>
              <a:avLst/>
              <a:gdLst>
                <a:gd name="connsiteX0" fmla="*/ 209605 w 607286"/>
                <a:gd name="connsiteY0" fmla="*/ 291082 h 556973"/>
                <a:gd name="connsiteX1" fmla="*/ 281477 w 607286"/>
                <a:gd name="connsiteY1" fmla="*/ 293374 h 556973"/>
                <a:gd name="connsiteX2" fmla="*/ 284802 w 607286"/>
                <a:gd name="connsiteY2" fmla="*/ 296852 h 556973"/>
                <a:gd name="connsiteX3" fmla="*/ 284802 w 607286"/>
                <a:gd name="connsiteY3" fmla="*/ 408694 h 556973"/>
                <a:gd name="connsiteX4" fmla="*/ 283536 w 607286"/>
                <a:gd name="connsiteY4" fmla="*/ 411382 h 556973"/>
                <a:gd name="connsiteX5" fmla="*/ 281319 w 607286"/>
                <a:gd name="connsiteY5" fmla="*/ 412172 h 556973"/>
                <a:gd name="connsiteX6" fmla="*/ 280686 w 607286"/>
                <a:gd name="connsiteY6" fmla="*/ 412093 h 556973"/>
                <a:gd name="connsiteX7" fmla="*/ 208813 w 607286"/>
                <a:gd name="connsiteY7" fmla="*/ 397787 h 556973"/>
                <a:gd name="connsiteX8" fmla="*/ 206122 w 607286"/>
                <a:gd name="connsiteY8" fmla="*/ 394388 h 556973"/>
                <a:gd name="connsiteX9" fmla="*/ 206122 w 607286"/>
                <a:gd name="connsiteY9" fmla="*/ 294481 h 556973"/>
                <a:gd name="connsiteX10" fmla="*/ 207151 w 607286"/>
                <a:gd name="connsiteY10" fmla="*/ 292031 h 556973"/>
                <a:gd name="connsiteX11" fmla="*/ 209605 w 607286"/>
                <a:gd name="connsiteY11" fmla="*/ 291082 h 556973"/>
                <a:gd name="connsiteX12" fmla="*/ 467143 w 607286"/>
                <a:gd name="connsiteY12" fmla="*/ 290976 h 556973"/>
                <a:gd name="connsiteX13" fmla="*/ 411957 w 607286"/>
                <a:gd name="connsiteY13" fmla="*/ 293269 h 556973"/>
                <a:gd name="connsiteX14" fmla="*/ 408711 w 607286"/>
                <a:gd name="connsiteY14" fmla="*/ 296668 h 556973"/>
                <a:gd name="connsiteX15" fmla="*/ 408711 w 607286"/>
                <a:gd name="connsiteY15" fmla="*/ 407572 h 556973"/>
                <a:gd name="connsiteX16" fmla="*/ 409977 w 607286"/>
                <a:gd name="connsiteY16" fmla="*/ 410260 h 556973"/>
                <a:gd name="connsiteX17" fmla="*/ 412115 w 607286"/>
                <a:gd name="connsiteY17" fmla="*/ 410971 h 556973"/>
                <a:gd name="connsiteX18" fmla="*/ 412986 w 607286"/>
                <a:gd name="connsiteY18" fmla="*/ 410892 h 556973"/>
                <a:gd name="connsiteX19" fmla="*/ 468093 w 607286"/>
                <a:gd name="connsiteY19" fmla="*/ 396822 h 556973"/>
                <a:gd name="connsiteX20" fmla="*/ 470706 w 607286"/>
                <a:gd name="connsiteY20" fmla="*/ 393502 h 556973"/>
                <a:gd name="connsiteX21" fmla="*/ 470706 w 607286"/>
                <a:gd name="connsiteY21" fmla="*/ 294454 h 556973"/>
                <a:gd name="connsiteX22" fmla="*/ 469677 w 607286"/>
                <a:gd name="connsiteY22" fmla="*/ 291925 h 556973"/>
                <a:gd name="connsiteX23" fmla="*/ 467143 w 607286"/>
                <a:gd name="connsiteY23" fmla="*/ 290976 h 556973"/>
                <a:gd name="connsiteX24" fmla="*/ 559067 w 607286"/>
                <a:gd name="connsiteY24" fmla="*/ 287261 h 556973"/>
                <a:gd name="connsiteX25" fmla="*/ 524546 w 607286"/>
                <a:gd name="connsiteY25" fmla="*/ 288684 h 556973"/>
                <a:gd name="connsiteX26" fmla="*/ 521221 w 607286"/>
                <a:gd name="connsiteY26" fmla="*/ 292083 h 556973"/>
                <a:gd name="connsiteX27" fmla="*/ 521221 w 607286"/>
                <a:gd name="connsiteY27" fmla="*/ 378799 h 556973"/>
                <a:gd name="connsiteX28" fmla="*/ 522567 w 607286"/>
                <a:gd name="connsiteY28" fmla="*/ 381565 h 556973"/>
                <a:gd name="connsiteX29" fmla="*/ 524705 w 607286"/>
                <a:gd name="connsiteY29" fmla="*/ 382277 h 556973"/>
                <a:gd name="connsiteX30" fmla="*/ 525576 w 607286"/>
                <a:gd name="connsiteY30" fmla="*/ 382198 h 556973"/>
                <a:gd name="connsiteX31" fmla="*/ 560097 w 607286"/>
                <a:gd name="connsiteY31" fmla="*/ 373344 h 556973"/>
                <a:gd name="connsiteX32" fmla="*/ 562630 w 607286"/>
                <a:gd name="connsiteY32" fmla="*/ 370024 h 556973"/>
                <a:gd name="connsiteX33" fmla="*/ 562630 w 607286"/>
                <a:gd name="connsiteY33" fmla="*/ 290739 h 556973"/>
                <a:gd name="connsiteX34" fmla="*/ 561601 w 607286"/>
                <a:gd name="connsiteY34" fmla="*/ 288209 h 556973"/>
                <a:gd name="connsiteX35" fmla="*/ 559067 w 607286"/>
                <a:gd name="connsiteY35" fmla="*/ 287261 h 556973"/>
                <a:gd name="connsiteX36" fmla="*/ 52325 w 607286"/>
                <a:gd name="connsiteY36" fmla="*/ 286143 h 556973"/>
                <a:gd name="connsiteX37" fmla="*/ 90023 w 607286"/>
                <a:gd name="connsiteY37" fmla="*/ 287328 h 556973"/>
                <a:gd name="connsiteX38" fmla="*/ 93429 w 607286"/>
                <a:gd name="connsiteY38" fmla="*/ 290804 h 556973"/>
                <a:gd name="connsiteX39" fmla="*/ 93429 w 607286"/>
                <a:gd name="connsiteY39" fmla="*/ 370600 h 556973"/>
                <a:gd name="connsiteX40" fmla="*/ 92162 w 607286"/>
                <a:gd name="connsiteY40" fmla="*/ 373207 h 556973"/>
                <a:gd name="connsiteX41" fmla="*/ 89944 w 607286"/>
                <a:gd name="connsiteY41" fmla="*/ 373997 h 556973"/>
                <a:gd name="connsiteX42" fmla="*/ 89311 w 607286"/>
                <a:gd name="connsiteY42" fmla="*/ 373918 h 556973"/>
                <a:gd name="connsiteX43" fmla="*/ 51533 w 607286"/>
                <a:gd name="connsiteY43" fmla="*/ 366413 h 556973"/>
                <a:gd name="connsiteX44" fmla="*/ 48761 w 607286"/>
                <a:gd name="connsiteY44" fmla="*/ 363015 h 556973"/>
                <a:gd name="connsiteX45" fmla="*/ 48761 w 607286"/>
                <a:gd name="connsiteY45" fmla="*/ 289540 h 556973"/>
                <a:gd name="connsiteX46" fmla="*/ 49870 w 607286"/>
                <a:gd name="connsiteY46" fmla="*/ 287091 h 556973"/>
                <a:gd name="connsiteX47" fmla="*/ 52325 w 607286"/>
                <a:gd name="connsiteY47" fmla="*/ 286143 h 556973"/>
                <a:gd name="connsiteX48" fmla="*/ 89318 w 607286"/>
                <a:gd name="connsiteY48" fmla="*/ 180955 h 556973"/>
                <a:gd name="connsiteX49" fmla="*/ 92170 w 607286"/>
                <a:gd name="connsiteY49" fmla="*/ 181667 h 556973"/>
                <a:gd name="connsiteX50" fmla="*/ 93358 w 607286"/>
                <a:gd name="connsiteY50" fmla="*/ 184277 h 556973"/>
                <a:gd name="connsiteX51" fmla="*/ 93358 w 607286"/>
                <a:gd name="connsiteY51" fmla="*/ 264151 h 556973"/>
                <a:gd name="connsiteX52" fmla="*/ 90031 w 607286"/>
                <a:gd name="connsiteY52" fmla="*/ 267631 h 556973"/>
                <a:gd name="connsiteX53" fmla="*/ 52326 w 607286"/>
                <a:gd name="connsiteY53" fmla="*/ 268501 h 556973"/>
                <a:gd name="connsiteX54" fmla="*/ 52246 w 607286"/>
                <a:gd name="connsiteY54" fmla="*/ 268501 h 556973"/>
                <a:gd name="connsiteX55" fmla="*/ 49791 w 607286"/>
                <a:gd name="connsiteY55" fmla="*/ 267552 h 556973"/>
                <a:gd name="connsiteX56" fmla="*/ 48761 w 607286"/>
                <a:gd name="connsiteY56" fmla="*/ 265100 h 556973"/>
                <a:gd name="connsiteX57" fmla="*/ 48761 w 607286"/>
                <a:gd name="connsiteY57" fmla="*/ 191553 h 556973"/>
                <a:gd name="connsiteX58" fmla="*/ 51533 w 607286"/>
                <a:gd name="connsiteY58" fmla="*/ 188152 h 556973"/>
                <a:gd name="connsiteX59" fmla="*/ 525496 w 607286"/>
                <a:gd name="connsiteY59" fmla="*/ 173115 h 556973"/>
                <a:gd name="connsiteX60" fmla="*/ 522567 w 607286"/>
                <a:gd name="connsiteY60" fmla="*/ 173748 h 556973"/>
                <a:gd name="connsiteX61" fmla="*/ 521221 w 607286"/>
                <a:gd name="connsiteY61" fmla="*/ 176514 h 556973"/>
                <a:gd name="connsiteX62" fmla="*/ 521221 w 607286"/>
                <a:gd name="connsiteY62" fmla="*/ 262361 h 556973"/>
                <a:gd name="connsiteX63" fmla="*/ 524546 w 607286"/>
                <a:gd name="connsiteY63" fmla="*/ 265760 h 556973"/>
                <a:gd name="connsiteX64" fmla="*/ 559067 w 607286"/>
                <a:gd name="connsiteY64" fmla="*/ 266945 h 556973"/>
                <a:gd name="connsiteX65" fmla="*/ 559226 w 607286"/>
                <a:gd name="connsiteY65" fmla="*/ 266945 h 556973"/>
                <a:gd name="connsiteX66" fmla="*/ 561601 w 607286"/>
                <a:gd name="connsiteY66" fmla="*/ 265997 h 556973"/>
                <a:gd name="connsiteX67" fmla="*/ 562630 w 607286"/>
                <a:gd name="connsiteY67" fmla="*/ 263467 h 556973"/>
                <a:gd name="connsiteX68" fmla="*/ 562630 w 607286"/>
                <a:gd name="connsiteY68" fmla="*/ 184973 h 556973"/>
                <a:gd name="connsiteX69" fmla="*/ 560017 w 607286"/>
                <a:gd name="connsiteY69" fmla="*/ 181653 h 556973"/>
                <a:gd name="connsiteX70" fmla="*/ 168979 w 607286"/>
                <a:gd name="connsiteY70" fmla="*/ 165634 h 556973"/>
                <a:gd name="connsiteX71" fmla="*/ 171830 w 607286"/>
                <a:gd name="connsiteY71" fmla="*/ 166346 h 556973"/>
                <a:gd name="connsiteX72" fmla="*/ 173097 w 607286"/>
                <a:gd name="connsiteY72" fmla="*/ 169035 h 556973"/>
                <a:gd name="connsiteX73" fmla="*/ 173097 w 607286"/>
                <a:gd name="connsiteY73" fmla="*/ 262283 h 556973"/>
                <a:gd name="connsiteX74" fmla="*/ 169692 w 607286"/>
                <a:gd name="connsiteY74" fmla="*/ 265684 h 556973"/>
                <a:gd name="connsiteX75" fmla="*/ 119009 w 607286"/>
                <a:gd name="connsiteY75" fmla="*/ 266949 h 556973"/>
                <a:gd name="connsiteX76" fmla="*/ 118929 w 607286"/>
                <a:gd name="connsiteY76" fmla="*/ 266949 h 556973"/>
                <a:gd name="connsiteX77" fmla="*/ 116474 w 607286"/>
                <a:gd name="connsiteY77" fmla="*/ 265921 h 556973"/>
                <a:gd name="connsiteX78" fmla="*/ 115445 w 607286"/>
                <a:gd name="connsiteY78" fmla="*/ 263469 h 556973"/>
                <a:gd name="connsiteX79" fmla="*/ 115445 w 607286"/>
                <a:gd name="connsiteY79" fmla="*/ 178763 h 556973"/>
                <a:gd name="connsiteX80" fmla="*/ 118296 w 607286"/>
                <a:gd name="connsiteY80" fmla="*/ 175362 h 556973"/>
                <a:gd name="connsiteX81" fmla="*/ 412907 w 607286"/>
                <a:gd name="connsiteY81" fmla="*/ 145528 h 556973"/>
                <a:gd name="connsiteX82" fmla="*/ 409977 w 607286"/>
                <a:gd name="connsiteY82" fmla="*/ 146160 h 556973"/>
                <a:gd name="connsiteX83" fmla="*/ 408631 w 607286"/>
                <a:gd name="connsiteY83" fmla="*/ 148848 h 556973"/>
                <a:gd name="connsiteX84" fmla="*/ 408631 w 607286"/>
                <a:gd name="connsiteY84" fmla="*/ 259673 h 556973"/>
                <a:gd name="connsiteX85" fmla="*/ 411957 w 607286"/>
                <a:gd name="connsiteY85" fmla="*/ 263151 h 556973"/>
                <a:gd name="connsiteX86" fmla="*/ 467143 w 607286"/>
                <a:gd name="connsiteY86" fmla="*/ 264890 h 556973"/>
                <a:gd name="connsiteX87" fmla="*/ 467222 w 607286"/>
                <a:gd name="connsiteY87" fmla="*/ 264890 h 556973"/>
                <a:gd name="connsiteX88" fmla="*/ 469598 w 607286"/>
                <a:gd name="connsiteY88" fmla="*/ 263863 h 556973"/>
                <a:gd name="connsiteX89" fmla="*/ 470706 w 607286"/>
                <a:gd name="connsiteY89" fmla="*/ 261412 h 556973"/>
                <a:gd name="connsiteX90" fmla="*/ 470706 w 607286"/>
                <a:gd name="connsiteY90" fmla="*/ 162365 h 556973"/>
                <a:gd name="connsiteX91" fmla="*/ 468014 w 607286"/>
                <a:gd name="connsiteY91" fmla="*/ 159045 h 556973"/>
                <a:gd name="connsiteX92" fmla="*/ 280683 w 607286"/>
                <a:gd name="connsiteY92" fmla="*/ 144253 h 556973"/>
                <a:gd name="connsiteX93" fmla="*/ 283535 w 607286"/>
                <a:gd name="connsiteY93" fmla="*/ 144964 h 556973"/>
                <a:gd name="connsiteX94" fmla="*/ 284802 w 607286"/>
                <a:gd name="connsiteY94" fmla="*/ 147651 h 556973"/>
                <a:gd name="connsiteX95" fmla="*/ 284802 w 607286"/>
                <a:gd name="connsiteY95" fmla="*/ 259554 h 556973"/>
                <a:gd name="connsiteX96" fmla="*/ 281396 w 607286"/>
                <a:gd name="connsiteY96" fmla="*/ 262952 h 556973"/>
                <a:gd name="connsiteX97" fmla="*/ 209545 w 607286"/>
                <a:gd name="connsiteY97" fmla="*/ 264691 h 556973"/>
                <a:gd name="connsiteX98" fmla="*/ 209466 w 607286"/>
                <a:gd name="connsiteY98" fmla="*/ 264691 h 556973"/>
                <a:gd name="connsiteX99" fmla="*/ 207010 w 607286"/>
                <a:gd name="connsiteY99" fmla="*/ 263743 h 556973"/>
                <a:gd name="connsiteX100" fmla="*/ 205980 w 607286"/>
                <a:gd name="connsiteY100" fmla="*/ 261293 h 556973"/>
                <a:gd name="connsiteX101" fmla="*/ 205980 w 607286"/>
                <a:gd name="connsiteY101" fmla="*/ 161402 h 556973"/>
                <a:gd name="connsiteX102" fmla="*/ 208832 w 607286"/>
                <a:gd name="connsiteY102" fmla="*/ 158004 h 556973"/>
                <a:gd name="connsiteX103" fmla="*/ 341648 w 607286"/>
                <a:gd name="connsiteY103" fmla="*/ 106004 h 556973"/>
                <a:gd name="connsiteX104" fmla="*/ 40776 w 607286"/>
                <a:gd name="connsiteY104" fmla="*/ 180546 h 556973"/>
                <a:gd name="connsiteX105" fmla="*/ 40618 w 607286"/>
                <a:gd name="connsiteY105" fmla="*/ 421326 h 556973"/>
                <a:gd name="connsiteX106" fmla="*/ 115440 w 607286"/>
                <a:gd name="connsiteY106" fmla="*/ 448835 h 556973"/>
                <a:gd name="connsiteX107" fmla="*/ 115440 w 607286"/>
                <a:gd name="connsiteY107" fmla="*/ 291688 h 556973"/>
                <a:gd name="connsiteX108" fmla="*/ 116548 w 607286"/>
                <a:gd name="connsiteY108" fmla="*/ 289237 h 556973"/>
                <a:gd name="connsiteX109" fmla="*/ 119003 w 607286"/>
                <a:gd name="connsiteY109" fmla="*/ 288288 h 556973"/>
                <a:gd name="connsiteX110" fmla="*/ 169755 w 607286"/>
                <a:gd name="connsiteY110" fmla="*/ 289869 h 556973"/>
                <a:gd name="connsiteX111" fmla="*/ 173080 w 607286"/>
                <a:gd name="connsiteY111" fmla="*/ 293348 h 556973"/>
                <a:gd name="connsiteX112" fmla="*/ 173080 w 607286"/>
                <a:gd name="connsiteY112" fmla="*/ 469941 h 556973"/>
                <a:gd name="connsiteX113" fmla="*/ 341648 w 607286"/>
                <a:gd name="connsiteY113" fmla="*/ 531915 h 556973"/>
                <a:gd name="connsiteX114" fmla="*/ 352020 w 607286"/>
                <a:gd name="connsiteY114" fmla="*/ 0 h 556973"/>
                <a:gd name="connsiteX115" fmla="*/ 356296 w 607286"/>
                <a:gd name="connsiteY115" fmla="*/ 949 h 556973"/>
                <a:gd name="connsiteX116" fmla="*/ 601348 w 607286"/>
                <a:gd name="connsiteY116" fmla="*/ 113671 h 556973"/>
                <a:gd name="connsiteX117" fmla="*/ 607286 w 607286"/>
                <a:gd name="connsiteY117" fmla="*/ 123078 h 556973"/>
                <a:gd name="connsiteX118" fmla="*/ 607286 w 607286"/>
                <a:gd name="connsiteY118" fmla="*/ 170507 h 556973"/>
                <a:gd name="connsiteX119" fmla="*/ 603090 w 607286"/>
                <a:gd name="connsiteY119" fmla="*/ 178886 h 556973"/>
                <a:gd name="connsiteX120" fmla="*/ 596993 w 607286"/>
                <a:gd name="connsiteY120" fmla="*/ 180862 h 556973"/>
                <a:gd name="connsiteX121" fmla="*/ 593826 w 607286"/>
                <a:gd name="connsiteY121" fmla="*/ 180309 h 556973"/>
                <a:gd name="connsiteX122" fmla="*/ 589471 w 607286"/>
                <a:gd name="connsiteY122" fmla="*/ 178965 h 556973"/>
                <a:gd name="connsiteX123" fmla="*/ 589471 w 607286"/>
                <a:gd name="connsiteY123" fmla="*/ 439982 h 556973"/>
                <a:gd name="connsiteX124" fmla="*/ 583533 w 607286"/>
                <a:gd name="connsiteY124" fmla="*/ 449309 h 556973"/>
                <a:gd name="connsiteX125" fmla="*/ 356375 w 607286"/>
                <a:gd name="connsiteY125" fmla="*/ 556024 h 556973"/>
                <a:gd name="connsiteX126" fmla="*/ 352020 w 607286"/>
                <a:gd name="connsiteY126" fmla="*/ 556973 h 556973"/>
                <a:gd name="connsiteX127" fmla="*/ 348457 w 607286"/>
                <a:gd name="connsiteY127" fmla="*/ 556341 h 556973"/>
                <a:gd name="connsiteX128" fmla="*/ 26762 w 607286"/>
                <a:gd name="connsiteY128" fmla="*/ 438243 h 556973"/>
                <a:gd name="connsiteX129" fmla="*/ 19953 w 607286"/>
                <a:gd name="connsiteY129" fmla="*/ 428520 h 556973"/>
                <a:gd name="connsiteX130" fmla="*/ 20111 w 607286"/>
                <a:gd name="connsiteY130" fmla="*/ 185684 h 556973"/>
                <a:gd name="connsiteX131" fmla="*/ 12827 w 607286"/>
                <a:gd name="connsiteY131" fmla="*/ 187502 h 556973"/>
                <a:gd name="connsiteX132" fmla="*/ 10293 w 607286"/>
                <a:gd name="connsiteY132" fmla="*/ 187818 h 556973"/>
                <a:gd name="connsiteX133" fmla="*/ 3959 w 607286"/>
                <a:gd name="connsiteY133" fmla="*/ 185605 h 556973"/>
                <a:gd name="connsiteX134" fmla="*/ 0 w 607286"/>
                <a:gd name="connsiteY134" fmla="*/ 177463 h 556973"/>
                <a:gd name="connsiteX135" fmla="*/ 79 w 607286"/>
                <a:gd name="connsiteY135" fmla="*/ 133117 h 556973"/>
                <a:gd name="connsiteX136" fmla="*/ 6888 w 607286"/>
                <a:gd name="connsiteY136" fmla="*/ 123394 h 556973"/>
                <a:gd name="connsiteX137" fmla="*/ 348536 w 607286"/>
                <a:gd name="connsiteY137" fmla="*/ 632 h 556973"/>
                <a:gd name="connsiteX138" fmla="*/ 352020 w 607286"/>
                <a:gd name="connsiteY138" fmla="*/ 0 h 55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286" h="556973">
                  <a:moveTo>
                    <a:pt x="209605" y="291082"/>
                  </a:moveTo>
                  <a:lnTo>
                    <a:pt x="281477" y="293374"/>
                  </a:lnTo>
                  <a:cubicBezTo>
                    <a:pt x="283298" y="293453"/>
                    <a:pt x="284802" y="294955"/>
                    <a:pt x="284802" y="296852"/>
                  </a:cubicBezTo>
                  <a:lnTo>
                    <a:pt x="284802" y="408694"/>
                  </a:lnTo>
                  <a:cubicBezTo>
                    <a:pt x="284802" y="409722"/>
                    <a:pt x="284327" y="410749"/>
                    <a:pt x="283536" y="411382"/>
                  </a:cubicBezTo>
                  <a:cubicBezTo>
                    <a:pt x="282902" y="411856"/>
                    <a:pt x="282111" y="412172"/>
                    <a:pt x="281319" y="412172"/>
                  </a:cubicBezTo>
                  <a:cubicBezTo>
                    <a:pt x="281082" y="412172"/>
                    <a:pt x="280923" y="412172"/>
                    <a:pt x="280686" y="412093"/>
                  </a:cubicBezTo>
                  <a:lnTo>
                    <a:pt x="208813" y="397787"/>
                  </a:lnTo>
                  <a:cubicBezTo>
                    <a:pt x="207230" y="397470"/>
                    <a:pt x="206122" y="396048"/>
                    <a:pt x="206122" y="394388"/>
                  </a:cubicBezTo>
                  <a:lnTo>
                    <a:pt x="206122" y="294481"/>
                  </a:lnTo>
                  <a:cubicBezTo>
                    <a:pt x="206122" y="293611"/>
                    <a:pt x="206439" y="292742"/>
                    <a:pt x="207151" y="292031"/>
                  </a:cubicBezTo>
                  <a:cubicBezTo>
                    <a:pt x="207784" y="291398"/>
                    <a:pt x="208734" y="291082"/>
                    <a:pt x="209605" y="291082"/>
                  </a:cubicBezTo>
                  <a:close/>
                  <a:moveTo>
                    <a:pt x="467143" y="290976"/>
                  </a:moveTo>
                  <a:lnTo>
                    <a:pt x="411957" y="293269"/>
                  </a:lnTo>
                  <a:cubicBezTo>
                    <a:pt x="410136" y="293348"/>
                    <a:pt x="408711" y="294849"/>
                    <a:pt x="408711" y="296668"/>
                  </a:cubicBezTo>
                  <a:lnTo>
                    <a:pt x="408711" y="407572"/>
                  </a:lnTo>
                  <a:cubicBezTo>
                    <a:pt x="408711" y="408600"/>
                    <a:pt x="409186" y="409627"/>
                    <a:pt x="409977" y="410260"/>
                  </a:cubicBezTo>
                  <a:cubicBezTo>
                    <a:pt x="410611" y="410734"/>
                    <a:pt x="411323" y="410971"/>
                    <a:pt x="412115" y="410971"/>
                  </a:cubicBezTo>
                  <a:cubicBezTo>
                    <a:pt x="412353" y="410971"/>
                    <a:pt x="412669" y="410971"/>
                    <a:pt x="412986" y="410892"/>
                  </a:cubicBezTo>
                  <a:lnTo>
                    <a:pt x="468093" y="396822"/>
                  </a:lnTo>
                  <a:cubicBezTo>
                    <a:pt x="469598" y="396426"/>
                    <a:pt x="470706" y="395082"/>
                    <a:pt x="470706" y="393502"/>
                  </a:cubicBezTo>
                  <a:lnTo>
                    <a:pt x="470706" y="294454"/>
                  </a:lnTo>
                  <a:cubicBezTo>
                    <a:pt x="470706" y="293506"/>
                    <a:pt x="470310" y="292557"/>
                    <a:pt x="469677" y="291925"/>
                  </a:cubicBezTo>
                  <a:cubicBezTo>
                    <a:pt x="468964" y="291292"/>
                    <a:pt x="468014" y="290976"/>
                    <a:pt x="467143" y="290976"/>
                  </a:cubicBezTo>
                  <a:close/>
                  <a:moveTo>
                    <a:pt x="559067" y="287261"/>
                  </a:moveTo>
                  <a:lnTo>
                    <a:pt x="524546" y="288684"/>
                  </a:lnTo>
                  <a:cubicBezTo>
                    <a:pt x="522725" y="288763"/>
                    <a:pt x="521221" y="290265"/>
                    <a:pt x="521221" y="292083"/>
                  </a:cubicBezTo>
                  <a:lnTo>
                    <a:pt x="521221" y="378799"/>
                  </a:lnTo>
                  <a:cubicBezTo>
                    <a:pt x="521221" y="379905"/>
                    <a:pt x="521775" y="380854"/>
                    <a:pt x="522567" y="381565"/>
                  </a:cubicBezTo>
                  <a:cubicBezTo>
                    <a:pt x="523200" y="382040"/>
                    <a:pt x="523913" y="382277"/>
                    <a:pt x="524705" y="382277"/>
                  </a:cubicBezTo>
                  <a:cubicBezTo>
                    <a:pt x="525021" y="382277"/>
                    <a:pt x="525259" y="382277"/>
                    <a:pt x="525576" y="382198"/>
                  </a:cubicBezTo>
                  <a:lnTo>
                    <a:pt x="560097" y="373344"/>
                  </a:lnTo>
                  <a:cubicBezTo>
                    <a:pt x="561601" y="372949"/>
                    <a:pt x="562630" y="371605"/>
                    <a:pt x="562630" y="370024"/>
                  </a:cubicBezTo>
                  <a:lnTo>
                    <a:pt x="562630" y="290739"/>
                  </a:lnTo>
                  <a:cubicBezTo>
                    <a:pt x="562630" y="289790"/>
                    <a:pt x="562234" y="288921"/>
                    <a:pt x="561601" y="288209"/>
                  </a:cubicBezTo>
                  <a:cubicBezTo>
                    <a:pt x="560888" y="287577"/>
                    <a:pt x="560017" y="287261"/>
                    <a:pt x="559067" y="287261"/>
                  </a:cubicBezTo>
                  <a:close/>
                  <a:moveTo>
                    <a:pt x="52325" y="286143"/>
                  </a:moveTo>
                  <a:lnTo>
                    <a:pt x="90023" y="287328"/>
                  </a:lnTo>
                  <a:cubicBezTo>
                    <a:pt x="91924" y="287407"/>
                    <a:pt x="93429" y="288908"/>
                    <a:pt x="93429" y="290804"/>
                  </a:cubicBezTo>
                  <a:lnTo>
                    <a:pt x="93429" y="370600"/>
                  </a:lnTo>
                  <a:cubicBezTo>
                    <a:pt x="93429" y="371627"/>
                    <a:pt x="92954" y="372575"/>
                    <a:pt x="92162" y="373207"/>
                  </a:cubicBezTo>
                  <a:cubicBezTo>
                    <a:pt x="91528" y="373760"/>
                    <a:pt x="90736" y="373997"/>
                    <a:pt x="89944" y="373997"/>
                  </a:cubicBezTo>
                  <a:cubicBezTo>
                    <a:pt x="89707" y="373997"/>
                    <a:pt x="89469" y="373997"/>
                    <a:pt x="89311" y="373918"/>
                  </a:cubicBezTo>
                  <a:lnTo>
                    <a:pt x="51533" y="366413"/>
                  </a:lnTo>
                  <a:cubicBezTo>
                    <a:pt x="49949" y="366096"/>
                    <a:pt x="48761" y="364753"/>
                    <a:pt x="48761" y="363015"/>
                  </a:cubicBezTo>
                  <a:lnTo>
                    <a:pt x="48761" y="289540"/>
                  </a:lnTo>
                  <a:cubicBezTo>
                    <a:pt x="48761" y="288671"/>
                    <a:pt x="49157" y="287802"/>
                    <a:pt x="49870" y="287091"/>
                  </a:cubicBezTo>
                  <a:cubicBezTo>
                    <a:pt x="50503" y="286459"/>
                    <a:pt x="51454" y="286143"/>
                    <a:pt x="52325" y="286143"/>
                  </a:cubicBezTo>
                  <a:close/>
                  <a:moveTo>
                    <a:pt x="89318" y="180955"/>
                  </a:moveTo>
                  <a:cubicBezTo>
                    <a:pt x="90269" y="180718"/>
                    <a:pt x="91298" y="180955"/>
                    <a:pt x="92170" y="181667"/>
                  </a:cubicBezTo>
                  <a:cubicBezTo>
                    <a:pt x="92962" y="182300"/>
                    <a:pt x="93358" y="183249"/>
                    <a:pt x="93358" y="184277"/>
                  </a:cubicBezTo>
                  <a:lnTo>
                    <a:pt x="93358" y="264151"/>
                  </a:lnTo>
                  <a:cubicBezTo>
                    <a:pt x="93358" y="266049"/>
                    <a:pt x="91932" y="267552"/>
                    <a:pt x="90031" y="267631"/>
                  </a:cubicBezTo>
                  <a:lnTo>
                    <a:pt x="52326" y="268501"/>
                  </a:lnTo>
                  <a:lnTo>
                    <a:pt x="52246" y="268501"/>
                  </a:lnTo>
                  <a:cubicBezTo>
                    <a:pt x="51375" y="268501"/>
                    <a:pt x="50504" y="268185"/>
                    <a:pt x="49791" y="267552"/>
                  </a:cubicBezTo>
                  <a:cubicBezTo>
                    <a:pt x="49157" y="266919"/>
                    <a:pt x="48761" y="265970"/>
                    <a:pt x="48761" y="265100"/>
                  </a:cubicBezTo>
                  <a:lnTo>
                    <a:pt x="48761" y="191553"/>
                  </a:lnTo>
                  <a:cubicBezTo>
                    <a:pt x="48761" y="189892"/>
                    <a:pt x="49949" y="188468"/>
                    <a:pt x="51533" y="188152"/>
                  </a:cubicBezTo>
                  <a:close/>
                  <a:moveTo>
                    <a:pt x="525496" y="173115"/>
                  </a:moveTo>
                  <a:cubicBezTo>
                    <a:pt x="524467" y="172878"/>
                    <a:pt x="523438" y="173115"/>
                    <a:pt x="522567" y="173748"/>
                  </a:cubicBezTo>
                  <a:cubicBezTo>
                    <a:pt x="521696" y="174459"/>
                    <a:pt x="521221" y="175408"/>
                    <a:pt x="521221" y="176514"/>
                  </a:cubicBezTo>
                  <a:lnTo>
                    <a:pt x="521221" y="262361"/>
                  </a:lnTo>
                  <a:cubicBezTo>
                    <a:pt x="521221" y="264179"/>
                    <a:pt x="522725" y="265760"/>
                    <a:pt x="524546" y="265760"/>
                  </a:cubicBezTo>
                  <a:lnTo>
                    <a:pt x="559067" y="266945"/>
                  </a:lnTo>
                  <a:lnTo>
                    <a:pt x="559226" y="266945"/>
                  </a:lnTo>
                  <a:cubicBezTo>
                    <a:pt x="560097" y="266945"/>
                    <a:pt x="560968" y="266550"/>
                    <a:pt x="561601" y="265997"/>
                  </a:cubicBezTo>
                  <a:cubicBezTo>
                    <a:pt x="562234" y="265365"/>
                    <a:pt x="562630" y="264416"/>
                    <a:pt x="562630" y="263467"/>
                  </a:cubicBezTo>
                  <a:lnTo>
                    <a:pt x="562630" y="184973"/>
                  </a:lnTo>
                  <a:cubicBezTo>
                    <a:pt x="562630" y="183392"/>
                    <a:pt x="561601" y="181969"/>
                    <a:pt x="560017" y="181653"/>
                  </a:cubicBezTo>
                  <a:close/>
                  <a:moveTo>
                    <a:pt x="168979" y="165634"/>
                  </a:moveTo>
                  <a:cubicBezTo>
                    <a:pt x="170008" y="165476"/>
                    <a:pt x="171038" y="165713"/>
                    <a:pt x="171830" y="166346"/>
                  </a:cubicBezTo>
                  <a:cubicBezTo>
                    <a:pt x="172622" y="167058"/>
                    <a:pt x="173097" y="168007"/>
                    <a:pt x="173097" y="169035"/>
                  </a:cubicBezTo>
                  <a:lnTo>
                    <a:pt x="173097" y="262283"/>
                  </a:lnTo>
                  <a:cubicBezTo>
                    <a:pt x="173097" y="264102"/>
                    <a:pt x="171592" y="265684"/>
                    <a:pt x="169692" y="265684"/>
                  </a:cubicBezTo>
                  <a:lnTo>
                    <a:pt x="119009" y="266949"/>
                  </a:lnTo>
                  <a:lnTo>
                    <a:pt x="118929" y="266949"/>
                  </a:lnTo>
                  <a:cubicBezTo>
                    <a:pt x="118058" y="266949"/>
                    <a:pt x="117187" y="266554"/>
                    <a:pt x="116474" y="265921"/>
                  </a:cubicBezTo>
                  <a:cubicBezTo>
                    <a:pt x="115841" y="265288"/>
                    <a:pt x="115445" y="264418"/>
                    <a:pt x="115445" y="263469"/>
                  </a:cubicBezTo>
                  <a:lnTo>
                    <a:pt x="115445" y="178763"/>
                  </a:lnTo>
                  <a:cubicBezTo>
                    <a:pt x="115445" y="177102"/>
                    <a:pt x="116633" y="175679"/>
                    <a:pt x="118296" y="175362"/>
                  </a:cubicBezTo>
                  <a:close/>
                  <a:moveTo>
                    <a:pt x="412907" y="145528"/>
                  </a:moveTo>
                  <a:cubicBezTo>
                    <a:pt x="411878" y="145290"/>
                    <a:pt x="410769" y="145528"/>
                    <a:pt x="409977" y="146160"/>
                  </a:cubicBezTo>
                  <a:cubicBezTo>
                    <a:pt x="409106" y="146792"/>
                    <a:pt x="408631" y="147820"/>
                    <a:pt x="408631" y="148848"/>
                  </a:cubicBezTo>
                  <a:lnTo>
                    <a:pt x="408631" y="259673"/>
                  </a:lnTo>
                  <a:cubicBezTo>
                    <a:pt x="408631" y="261570"/>
                    <a:pt x="410136" y="263072"/>
                    <a:pt x="411957" y="263151"/>
                  </a:cubicBezTo>
                  <a:lnTo>
                    <a:pt x="467143" y="264890"/>
                  </a:lnTo>
                  <a:lnTo>
                    <a:pt x="467222" y="264890"/>
                  </a:lnTo>
                  <a:cubicBezTo>
                    <a:pt x="468093" y="264890"/>
                    <a:pt x="468964" y="264495"/>
                    <a:pt x="469598" y="263863"/>
                  </a:cubicBezTo>
                  <a:cubicBezTo>
                    <a:pt x="470310" y="263230"/>
                    <a:pt x="470706" y="262361"/>
                    <a:pt x="470706" y="261412"/>
                  </a:cubicBezTo>
                  <a:lnTo>
                    <a:pt x="470706" y="162365"/>
                  </a:lnTo>
                  <a:cubicBezTo>
                    <a:pt x="470706" y="160784"/>
                    <a:pt x="469598" y="159440"/>
                    <a:pt x="468014" y="159045"/>
                  </a:cubicBezTo>
                  <a:close/>
                  <a:moveTo>
                    <a:pt x="280683" y="144253"/>
                  </a:moveTo>
                  <a:cubicBezTo>
                    <a:pt x="281712" y="144095"/>
                    <a:pt x="282742" y="144332"/>
                    <a:pt x="283535" y="144964"/>
                  </a:cubicBezTo>
                  <a:cubicBezTo>
                    <a:pt x="284327" y="145676"/>
                    <a:pt x="284802" y="146624"/>
                    <a:pt x="284802" y="147651"/>
                  </a:cubicBezTo>
                  <a:lnTo>
                    <a:pt x="284802" y="259554"/>
                  </a:lnTo>
                  <a:cubicBezTo>
                    <a:pt x="284802" y="261372"/>
                    <a:pt x="283297" y="262952"/>
                    <a:pt x="281396" y="262952"/>
                  </a:cubicBezTo>
                  <a:lnTo>
                    <a:pt x="209545" y="264691"/>
                  </a:lnTo>
                  <a:lnTo>
                    <a:pt x="209466" y="264691"/>
                  </a:lnTo>
                  <a:cubicBezTo>
                    <a:pt x="208594" y="264691"/>
                    <a:pt x="207723" y="264375"/>
                    <a:pt x="207010" y="263743"/>
                  </a:cubicBezTo>
                  <a:cubicBezTo>
                    <a:pt x="206376" y="263110"/>
                    <a:pt x="205980" y="262162"/>
                    <a:pt x="205980" y="261293"/>
                  </a:cubicBezTo>
                  <a:lnTo>
                    <a:pt x="205980" y="161402"/>
                  </a:lnTo>
                  <a:cubicBezTo>
                    <a:pt x="205980" y="159742"/>
                    <a:pt x="207168" y="158320"/>
                    <a:pt x="208832" y="158004"/>
                  </a:cubicBezTo>
                  <a:close/>
                  <a:moveTo>
                    <a:pt x="341648" y="106004"/>
                  </a:moveTo>
                  <a:lnTo>
                    <a:pt x="40776" y="180546"/>
                  </a:lnTo>
                  <a:lnTo>
                    <a:pt x="40618" y="421326"/>
                  </a:lnTo>
                  <a:lnTo>
                    <a:pt x="115440" y="448835"/>
                  </a:lnTo>
                  <a:lnTo>
                    <a:pt x="115440" y="291688"/>
                  </a:lnTo>
                  <a:cubicBezTo>
                    <a:pt x="115440" y="290818"/>
                    <a:pt x="115836" y="289869"/>
                    <a:pt x="116548" y="289237"/>
                  </a:cubicBezTo>
                  <a:cubicBezTo>
                    <a:pt x="117182" y="288605"/>
                    <a:pt x="118053" y="288288"/>
                    <a:pt x="119003" y="288288"/>
                  </a:cubicBezTo>
                  <a:lnTo>
                    <a:pt x="169755" y="289869"/>
                  </a:lnTo>
                  <a:cubicBezTo>
                    <a:pt x="171576" y="289948"/>
                    <a:pt x="173080" y="291450"/>
                    <a:pt x="173080" y="293348"/>
                  </a:cubicBezTo>
                  <a:lnTo>
                    <a:pt x="173080" y="469941"/>
                  </a:lnTo>
                  <a:lnTo>
                    <a:pt x="341648" y="531915"/>
                  </a:lnTo>
                  <a:close/>
                  <a:moveTo>
                    <a:pt x="352020" y="0"/>
                  </a:moveTo>
                  <a:cubicBezTo>
                    <a:pt x="353524" y="0"/>
                    <a:pt x="355029" y="395"/>
                    <a:pt x="356296" y="949"/>
                  </a:cubicBezTo>
                  <a:cubicBezTo>
                    <a:pt x="356296" y="949"/>
                    <a:pt x="601348" y="113671"/>
                    <a:pt x="601348" y="113671"/>
                  </a:cubicBezTo>
                  <a:cubicBezTo>
                    <a:pt x="604990" y="115410"/>
                    <a:pt x="607286" y="119047"/>
                    <a:pt x="607286" y="123078"/>
                  </a:cubicBezTo>
                  <a:lnTo>
                    <a:pt x="607286" y="170507"/>
                  </a:lnTo>
                  <a:cubicBezTo>
                    <a:pt x="607286" y="173827"/>
                    <a:pt x="605702" y="176910"/>
                    <a:pt x="603090" y="178886"/>
                  </a:cubicBezTo>
                  <a:cubicBezTo>
                    <a:pt x="601269" y="180151"/>
                    <a:pt x="599131" y="180862"/>
                    <a:pt x="596993" y="180862"/>
                  </a:cubicBezTo>
                  <a:cubicBezTo>
                    <a:pt x="595885" y="180862"/>
                    <a:pt x="594855" y="180704"/>
                    <a:pt x="593826" y="180309"/>
                  </a:cubicBezTo>
                  <a:lnTo>
                    <a:pt x="589471" y="178965"/>
                  </a:lnTo>
                  <a:lnTo>
                    <a:pt x="589471" y="439982"/>
                  </a:lnTo>
                  <a:cubicBezTo>
                    <a:pt x="589471" y="443934"/>
                    <a:pt x="587096" y="447570"/>
                    <a:pt x="583533" y="449309"/>
                  </a:cubicBezTo>
                  <a:lnTo>
                    <a:pt x="356375" y="556024"/>
                  </a:lnTo>
                  <a:cubicBezTo>
                    <a:pt x="355029" y="556578"/>
                    <a:pt x="353604" y="556973"/>
                    <a:pt x="352020" y="556973"/>
                  </a:cubicBezTo>
                  <a:cubicBezTo>
                    <a:pt x="350753" y="556973"/>
                    <a:pt x="349566" y="556736"/>
                    <a:pt x="348457" y="556341"/>
                  </a:cubicBezTo>
                  <a:lnTo>
                    <a:pt x="26762" y="438243"/>
                  </a:lnTo>
                  <a:cubicBezTo>
                    <a:pt x="22645" y="436741"/>
                    <a:pt x="19953" y="432867"/>
                    <a:pt x="19953" y="428520"/>
                  </a:cubicBezTo>
                  <a:lnTo>
                    <a:pt x="20111" y="185684"/>
                  </a:lnTo>
                  <a:lnTo>
                    <a:pt x="12827" y="187502"/>
                  </a:lnTo>
                  <a:cubicBezTo>
                    <a:pt x="11956" y="187739"/>
                    <a:pt x="11164" y="187818"/>
                    <a:pt x="10293" y="187818"/>
                  </a:cubicBezTo>
                  <a:cubicBezTo>
                    <a:pt x="8076" y="187818"/>
                    <a:pt x="5780" y="187028"/>
                    <a:pt x="3959" y="185605"/>
                  </a:cubicBezTo>
                  <a:cubicBezTo>
                    <a:pt x="1425" y="183629"/>
                    <a:pt x="0" y="180625"/>
                    <a:pt x="0" y="177463"/>
                  </a:cubicBezTo>
                  <a:lnTo>
                    <a:pt x="79" y="133117"/>
                  </a:lnTo>
                  <a:cubicBezTo>
                    <a:pt x="79" y="128769"/>
                    <a:pt x="2850" y="124896"/>
                    <a:pt x="6888" y="123394"/>
                  </a:cubicBezTo>
                  <a:cubicBezTo>
                    <a:pt x="6888" y="123394"/>
                    <a:pt x="348536" y="632"/>
                    <a:pt x="348536" y="632"/>
                  </a:cubicBezTo>
                  <a:cubicBezTo>
                    <a:pt x="349645" y="237"/>
                    <a:pt x="350832" y="0"/>
                    <a:pt x="352020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34" name="组合 33"/>
          <p:cNvGrpSpPr/>
          <p:nvPr/>
        </p:nvGrpSpPr>
        <p:grpSpPr>
          <a:xfrm>
            <a:off x="1898731" y="4165900"/>
            <a:ext cx="772634" cy="753584"/>
            <a:chOff x="1601017" y="2244952"/>
            <a:chExt cx="772634" cy="753584"/>
          </a:xfrm>
        </p:grpSpPr>
        <p:sp>
          <p:nvSpPr>
            <p:cNvPr id="35" name="流程图: 联系 34"/>
            <p:cNvSpPr/>
            <p:nvPr/>
          </p:nvSpPr>
          <p:spPr>
            <a:xfrm flipH="1">
              <a:off x="1601017" y="2244952"/>
              <a:ext cx="772634" cy="75358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6" name="3d-building_63868"/>
            <p:cNvSpPr>
              <a:spLocks noChangeAspect="1"/>
            </p:cNvSpPr>
            <p:nvPr/>
          </p:nvSpPr>
          <p:spPr bwMode="auto">
            <a:xfrm>
              <a:off x="1716183" y="2373057"/>
              <a:ext cx="542303" cy="497374"/>
            </a:xfrm>
            <a:custGeom>
              <a:avLst/>
              <a:gdLst>
                <a:gd name="connsiteX0" fmla="*/ 209605 w 607286"/>
                <a:gd name="connsiteY0" fmla="*/ 291082 h 556973"/>
                <a:gd name="connsiteX1" fmla="*/ 281477 w 607286"/>
                <a:gd name="connsiteY1" fmla="*/ 293374 h 556973"/>
                <a:gd name="connsiteX2" fmla="*/ 284802 w 607286"/>
                <a:gd name="connsiteY2" fmla="*/ 296852 h 556973"/>
                <a:gd name="connsiteX3" fmla="*/ 284802 w 607286"/>
                <a:gd name="connsiteY3" fmla="*/ 408694 h 556973"/>
                <a:gd name="connsiteX4" fmla="*/ 283536 w 607286"/>
                <a:gd name="connsiteY4" fmla="*/ 411382 h 556973"/>
                <a:gd name="connsiteX5" fmla="*/ 281319 w 607286"/>
                <a:gd name="connsiteY5" fmla="*/ 412172 h 556973"/>
                <a:gd name="connsiteX6" fmla="*/ 280686 w 607286"/>
                <a:gd name="connsiteY6" fmla="*/ 412093 h 556973"/>
                <a:gd name="connsiteX7" fmla="*/ 208813 w 607286"/>
                <a:gd name="connsiteY7" fmla="*/ 397787 h 556973"/>
                <a:gd name="connsiteX8" fmla="*/ 206122 w 607286"/>
                <a:gd name="connsiteY8" fmla="*/ 394388 h 556973"/>
                <a:gd name="connsiteX9" fmla="*/ 206122 w 607286"/>
                <a:gd name="connsiteY9" fmla="*/ 294481 h 556973"/>
                <a:gd name="connsiteX10" fmla="*/ 207151 w 607286"/>
                <a:gd name="connsiteY10" fmla="*/ 292031 h 556973"/>
                <a:gd name="connsiteX11" fmla="*/ 209605 w 607286"/>
                <a:gd name="connsiteY11" fmla="*/ 291082 h 556973"/>
                <a:gd name="connsiteX12" fmla="*/ 467143 w 607286"/>
                <a:gd name="connsiteY12" fmla="*/ 290976 h 556973"/>
                <a:gd name="connsiteX13" fmla="*/ 411957 w 607286"/>
                <a:gd name="connsiteY13" fmla="*/ 293269 h 556973"/>
                <a:gd name="connsiteX14" fmla="*/ 408711 w 607286"/>
                <a:gd name="connsiteY14" fmla="*/ 296668 h 556973"/>
                <a:gd name="connsiteX15" fmla="*/ 408711 w 607286"/>
                <a:gd name="connsiteY15" fmla="*/ 407572 h 556973"/>
                <a:gd name="connsiteX16" fmla="*/ 409977 w 607286"/>
                <a:gd name="connsiteY16" fmla="*/ 410260 h 556973"/>
                <a:gd name="connsiteX17" fmla="*/ 412115 w 607286"/>
                <a:gd name="connsiteY17" fmla="*/ 410971 h 556973"/>
                <a:gd name="connsiteX18" fmla="*/ 412986 w 607286"/>
                <a:gd name="connsiteY18" fmla="*/ 410892 h 556973"/>
                <a:gd name="connsiteX19" fmla="*/ 468093 w 607286"/>
                <a:gd name="connsiteY19" fmla="*/ 396822 h 556973"/>
                <a:gd name="connsiteX20" fmla="*/ 470706 w 607286"/>
                <a:gd name="connsiteY20" fmla="*/ 393502 h 556973"/>
                <a:gd name="connsiteX21" fmla="*/ 470706 w 607286"/>
                <a:gd name="connsiteY21" fmla="*/ 294454 h 556973"/>
                <a:gd name="connsiteX22" fmla="*/ 469677 w 607286"/>
                <a:gd name="connsiteY22" fmla="*/ 291925 h 556973"/>
                <a:gd name="connsiteX23" fmla="*/ 467143 w 607286"/>
                <a:gd name="connsiteY23" fmla="*/ 290976 h 556973"/>
                <a:gd name="connsiteX24" fmla="*/ 559067 w 607286"/>
                <a:gd name="connsiteY24" fmla="*/ 287261 h 556973"/>
                <a:gd name="connsiteX25" fmla="*/ 524546 w 607286"/>
                <a:gd name="connsiteY25" fmla="*/ 288684 h 556973"/>
                <a:gd name="connsiteX26" fmla="*/ 521221 w 607286"/>
                <a:gd name="connsiteY26" fmla="*/ 292083 h 556973"/>
                <a:gd name="connsiteX27" fmla="*/ 521221 w 607286"/>
                <a:gd name="connsiteY27" fmla="*/ 378799 h 556973"/>
                <a:gd name="connsiteX28" fmla="*/ 522567 w 607286"/>
                <a:gd name="connsiteY28" fmla="*/ 381565 h 556973"/>
                <a:gd name="connsiteX29" fmla="*/ 524705 w 607286"/>
                <a:gd name="connsiteY29" fmla="*/ 382277 h 556973"/>
                <a:gd name="connsiteX30" fmla="*/ 525576 w 607286"/>
                <a:gd name="connsiteY30" fmla="*/ 382198 h 556973"/>
                <a:gd name="connsiteX31" fmla="*/ 560097 w 607286"/>
                <a:gd name="connsiteY31" fmla="*/ 373344 h 556973"/>
                <a:gd name="connsiteX32" fmla="*/ 562630 w 607286"/>
                <a:gd name="connsiteY32" fmla="*/ 370024 h 556973"/>
                <a:gd name="connsiteX33" fmla="*/ 562630 w 607286"/>
                <a:gd name="connsiteY33" fmla="*/ 290739 h 556973"/>
                <a:gd name="connsiteX34" fmla="*/ 561601 w 607286"/>
                <a:gd name="connsiteY34" fmla="*/ 288209 h 556973"/>
                <a:gd name="connsiteX35" fmla="*/ 559067 w 607286"/>
                <a:gd name="connsiteY35" fmla="*/ 287261 h 556973"/>
                <a:gd name="connsiteX36" fmla="*/ 52325 w 607286"/>
                <a:gd name="connsiteY36" fmla="*/ 286143 h 556973"/>
                <a:gd name="connsiteX37" fmla="*/ 90023 w 607286"/>
                <a:gd name="connsiteY37" fmla="*/ 287328 h 556973"/>
                <a:gd name="connsiteX38" fmla="*/ 93429 w 607286"/>
                <a:gd name="connsiteY38" fmla="*/ 290804 h 556973"/>
                <a:gd name="connsiteX39" fmla="*/ 93429 w 607286"/>
                <a:gd name="connsiteY39" fmla="*/ 370600 h 556973"/>
                <a:gd name="connsiteX40" fmla="*/ 92162 w 607286"/>
                <a:gd name="connsiteY40" fmla="*/ 373207 h 556973"/>
                <a:gd name="connsiteX41" fmla="*/ 89944 w 607286"/>
                <a:gd name="connsiteY41" fmla="*/ 373997 h 556973"/>
                <a:gd name="connsiteX42" fmla="*/ 89311 w 607286"/>
                <a:gd name="connsiteY42" fmla="*/ 373918 h 556973"/>
                <a:gd name="connsiteX43" fmla="*/ 51533 w 607286"/>
                <a:gd name="connsiteY43" fmla="*/ 366413 h 556973"/>
                <a:gd name="connsiteX44" fmla="*/ 48761 w 607286"/>
                <a:gd name="connsiteY44" fmla="*/ 363015 h 556973"/>
                <a:gd name="connsiteX45" fmla="*/ 48761 w 607286"/>
                <a:gd name="connsiteY45" fmla="*/ 289540 h 556973"/>
                <a:gd name="connsiteX46" fmla="*/ 49870 w 607286"/>
                <a:gd name="connsiteY46" fmla="*/ 287091 h 556973"/>
                <a:gd name="connsiteX47" fmla="*/ 52325 w 607286"/>
                <a:gd name="connsiteY47" fmla="*/ 286143 h 556973"/>
                <a:gd name="connsiteX48" fmla="*/ 89318 w 607286"/>
                <a:gd name="connsiteY48" fmla="*/ 180955 h 556973"/>
                <a:gd name="connsiteX49" fmla="*/ 92170 w 607286"/>
                <a:gd name="connsiteY49" fmla="*/ 181667 h 556973"/>
                <a:gd name="connsiteX50" fmla="*/ 93358 w 607286"/>
                <a:gd name="connsiteY50" fmla="*/ 184277 h 556973"/>
                <a:gd name="connsiteX51" fmla="*/ 93358 w 607286"/>
                <a:gd name="connsiteY51" fmla="*/ 264151 h 556973"/>
                <a:gd name="connsiteX52" fmla="*/ 90031 w 607286"/>
                <a:gd name="connsiteY52" fmla="*/ 267631 h 556973"/>
                <a:gd name="connsiteX53" fmla="*/ 52326 w 607286"/>
                <a:gd name="connsiteY53" fmla="*/ 268501 h 556973"/>
                <a:gd name="connsiteX54" fmla="*/ 52246 w 607286"/>
                <a:gd name="connsiteY54" fmla="*/ 268501 h 556973"/>
                <a:gd name="connsiteX55" fmla="*/ 49791 w 607286"/>
                <a:gd name="connsiteY55" fmla="*/ 267552 h 556973"/>
                <a:gd name="connsiteX56" fmla="*/ 48761 w 607286"/>
                <a:gd name="connsiteY56" fmla="*/ 265100 h 556973"/>
                <a:gd name="connsiteX57" fmla="*/ 48761 w 607286"/>
                <a:gd name="connsiteY57" fmla="*/ 191553 h 556973"/>
                <a:gd name="connsiteX58" fmla="*/ 51533 w 607286"/>
                <a:gd name="connsiteY58" fmla="*/ 188152 h 556973"/>
                <a:gd name="connsiteX59" fmla="*/ 525496 w 607286"/>
                <a:gd name="connsiteY59" fmla="*/ 173115 h 556973"/>
                <a:gd name="connsiteX60" fmla="*/ 522567 w 607286"/>
                <a:gd name="connsiteY60" fmla="*/ 173748 h 556973"/>
                <a:gd name="connsiteX61" fmla="*/ 521221 w 607286"/>
                <a:gd name="connsiteY61" fmla="*/ 176514 h 556973"/>
                <a:gd name="connsiteX62" fmla="*/ 521221 w 607286"/>
                <a:gd name="connsiteY62" fmla="*/ 262361 h 556973"/>
                <a:gd name="connsiteX63" fmla="*/ 524546 w 607286"/>
                <a:gd name="connsiteY63" fmla="*/ 265760 h 556973"/>
                <a:gd name="connsiteX64" fmla="*/ 559067 w 607286"/>
                <a:gd name="connsiteY64" fmla="*/ 266945 h 556973"/>
                <a:gd name="connsiteX65" fmla="*/ 559226 w 607286"/>
                <a:gd name="connsiteY65" fmla="*/ 266945 h 556973"/>
                <a:gd name="connsiteX66" fmla="*/ 561601 w 607286"/>
                <a:gd name="connsiteY66" fmla="*/ 265997 h 556973"/>
                <a:gd name="connsiteX67" fmla="*/ 562630 w 607286"/>
                <a:gd name="connsiteY67" fmla="*/ 263467 h 556973"/>
                <a:gd name="connsiteX68" fmla="*/ 562630 w 607286"/>
                <a:gd name="connsiteY68" fmla="*/ 184973 h 556973"/>
                <a:gd name="connsiteX69" fmla="*/ 560017 w 607286"/>
                <a:gd name="connsiteY69" fmla="*/ 181653 h 556973"/>
                <a:gd name="connsiteX70" fmla="*/ 168979 w 607286"/>
                <a:gd name="connsiteY70" fmla="*/ 165634 h 556973"/>
                <a:gd name="connsiteX71" fmla="*/ 171830 w 607286"/>
                <a:gd name="connsiteY71" fmla="*/ 166346 h 556973"/>
                <a:gd name="connsiteX72" fmla="*/ 173097 w 607286"/>
                <a:gd name="connsiteY72" fmla="*/ 169035 h 556973"/>
                <a:gd name="connsiteX73" fmla="*/ 173097 w 607286"/>
                <a:gd name="connsiteY73" fmla="*/ 262283 h 556973"/>
                <a:gd name="connsiteX74" fmla="*/ 169692 w 607286"/>
                <a:gd name="connsiteY74" fmla="*/ 265684 h 556973"/>
                <a:gd name="connsiteX75" fmla="*/ 119009 w 607286"/>
                <a:gd name="connsiteY75" fmla="*/ 266949 h 556973"/>
                <a:gd name="connsiteX76" fmla="*/ 118929 w 607286"/>
                <a:gd name="connsiteY76" fmla="*/ 266949 h 556973"/>
                <a:gd name="connsiteX77" fmla="*/ 116474 w 607286"/>
                <a:gd name="connsiteY77" fmla="*/ 265921 h 556973"/>
                <a:gd name="connsiteX78" fmla="*/ 115445 w 607286"/>
                <a:gd name="connsiteY78" fmla="*/ 263469 h 556973"/>
                <a:gd name="connsiteX79" fmla="*/ 115445 w 607286"/>
                <a:gd name="connsiteY79" fmla="*/ 178763 h 556973"/>
                <a:gd name="connsiteX80" fmla="*/ 118296 w 607286"/>
                <a:gd name="connsiteY80" fmla="*/ 175362 h 556973"/>
                <a:gd name="connsiteX81" fmla="*/ 412907 w 607286"/>
                <a:gd name="connsiteY81" fmla="*/ 145528 h 556973"/>
                <a:gd name="connsiteX82" fmla="*/ 409977 w 607286"/>
                <a:gd name="connsiteY82" fmla="*/ 146160 h 556973"/>
                <a:gd name="connsiteX83" fmla="*/ 408631 w 607286"/>
                <a:gd name="connsiteY83" fmla="*/ 148848 h 556973"/>
                <a:gd name="connsiteX84" fmla="*/ 408631 w 607286"/>
                <a:gd name="connsiteY84" fmla="*/ 259673 h 556973"/>
                <a:gd name="connsiteX85" fmla="*/ 411957 w 607286"/>
                <a:gd name="connsiteY85" fmla="*/ 263151 h 556973"/>
                <a:gd name="connsiteX86" fmla="*/ 467143 w 607286"/>
                <a:gd name="connsiteY86" fmla="*/ 264890 h 556973"/>
                <a:gd name="connsiteX87" fmla="*/ 467222 w 607286"/>
                <a:gd name="connsiteY87" fmla="*/ 264890 h 556973"/>
                <a:gd name="connsiteX88" fmla="*/ 469598 w 607286"/>
                <a:gd name="connsiteY88" fmla="*/ 263863 h 556973"/>
                <a:gd name="connsiteX89" fmla="*/ 470706 w 607286"/>
                <a:gd name="connsiteY89" fmla="*/ 261412 h 556973"/>
                <a:gd name="connsiteX90" fmla="*/ 470706 w 607286"/>
                <a:gd name="connsiteY90" fmla="*/ 162365 h 556973"/>
                <a:gd name="connsiteX91" fmla="*/ 468014 w 607286"/>
                <a:gd name="connsiteY91" fmla="*/ 159045 h 556973"/>
                <a:gd name="connsiteX92" fmla="*/ 280683 w 607286"/>
                <a:gd name="connsiteY92" fmla="*/ 144253 h 556973"/>
                <a:gd name="connsiteX93" fmla="*/ 283535 w 607286"/>
                <a:gd name="connsiteY93" fmla="*/ 144964 h 556973"/>
                <a:gd name="connsiteX94" fmla="*/ 284802 w 607286"/>
                <a:gd name="connsiteY94" fmla="*/ 147651 h 556973"/>
                <a:gd name="connsiteX95" fmla="*/ 284802 w 607286"/>
                <a:gd name="connsiteY95" fmla="*/ 259554 h 556973"/>
                <a:gd name="connsiteX96" fmla="*/ 281396 w 607286"/>
                <a:gd name="connsiteY96" fmla="*/ 262952 h 556973"/>
                <a:gd name="connsiteX97" fmla="*/ 209545 w 607286"/>
                <a:gd name="connsiteY97" fmla="*/ 264691 h 556973"/>
                <a:gd name="connsiteX98" fmla="*/ 209466 w 607286"/>
                <a:gd name="connsiteY98" fmla="*/ 264691 h 556973"/>
                <a:gd name="connsiteX99" fmla="*/ 207010 w 607286"/>
                <a:gd name="connsiteY99" fmla="*/ 263743 h 556973"/>
                <a:gd name="connsiteX100" fmla="*/ 205980 w 607286"/>
                <a:gd name="connsiteY100" fmla="*/ 261293 h 556973"/>
                <a:gd name="connsiteX101" fmla="*/ 205980 w 607286"/>
                <a:gd name="connsiteY101" fmla="*/ 161402 h 556973"/>
                <a:gd name="connsiteX102" fmla="*/ 208832 w 607286"/>
                <a:gd name="connsiteY102" fmla="*/ 158004 h 556973"/>
                <a:gd name="connsiteX103" fmla="*/ 341648 w 607286"/>
                <a:gd name="connsiteY103" fmla="*/ 106004 h 556973"/>
                <a:gd name="connsiteX104" fmla="*/ 40776 w 607286"/>
                <a:gd name="connsiteY104" fmla="*/ 180546 h 556973"/>
                <a:gd name="connsiteX105" fmla="*/ 40618 w 607286"/>
                <a:gd name="connsiteY105" fmla="*/ 421326 h 556973"/>
                <a:gd name="connsiteX106" fmla="*/ 115440 w 607286"/>
                <a:gd name="connsiteY106" fmla="*/ 448835 h 556973"/>
                <a:gd name="connsiteX107" fmla="*/ 115440 w 607286"/>
                <a:gd name="connsiteY107" fmla="*/ 291688 h 556973"/>
                <a:gd name="connsiteX108" fmla="*/ 116548 w 607286"/>
                <a:gd name="connsiteY108" fmla="*/ 289237 h 556973"/>
                <a:gd name="connsiteX109" fmla="*/ 119003 w 607286"/>
                <a:gd name="connsiteY109" fmla="*/ 288288 h 556973"/>
                <a:gd name="connsiteX110" fmla="*/ 169755 w 607286"/>
                <a:gd name="connsiteY110" fmla="*/ 289869 h 556973"/>
                <a:gd name="connsiteX111" fmla="*/ 173080 w 607286"/>
                <a:gd name="connsiteY111" fmla="*/ 293348 h 556973"/>
                <a:gd name="connsiteX112" fmla="*/ 173080 w 607286"/>
                <a:gd name="connsiteY112" fmla="*/ 469941 h 556973"/>
                <a:gd name="connsiteX113" fmla="*/ 341648 w 607286"/>
                <a:gd name="connsiteY113" fmla="*/ 531915 h 556973"/>
                <a:gd name="connsiteX114" fmla="*/ 352020 w 607286"/>
                <a:gd name="connsiteY114" fmla="*/ 0 h 556973"/>
                <a:gd name="connsiteX115" fmla="*/ 356296 w 607286"/>
                <a:gd name="connsiteY115" fmla="*/ 949 h 556973"/>
                <a:gd name="connsiteX116" fmla="*/ 601348 w 607286"/>
                <a:gd name="connsiteY116" fmla="*/ 113671 h 556973"/>
                <a:gd name="connsiteX117" fmla="*/ 607286 w 607286"/>
                <a:gd name="connsiteY117" fmla="*/ 123078 h 556973"/>
                <a:gd name="connsiteX118" fmla="*/ 607286 w 607286"/>
                <a:gd name="connsiteY118" fmla="*/ 170507 h 556973"/>
                <a:gd name="connsiteX119" fmla="*/ 603090 w 607286"/>
                <a:gd name="connsiteY119" fmla="*/ 178886 h 556973"/>
                <a:gd name="connsiteX120" fmla="*/ 596993 w 607286"/>
                <a:gd name="connsiteY120" fmla="*/ 180862 h 556973"/>
                <a:gd name="connsiteX121" fmla="*/ 593826 w 607286"/>
                <a:gd name="connsiteY121" fmla="*/ 180309 h 556973"/>
                <a:gd name="connsiteX122" fmla="*/ 589471 w 607286"/>
                <a:gd name="connsiteY122" fmla="*/ 178965 h 556973"/>
                <a:gd name="connsiteX123" fmla="*/ 589471 w 607286"/>
                <a:gd name="connsiteY123" fmla="*/ 439982 h 556973"/>
                <a:gd name="connsiteX124" fmla="*/ 583533 w 607286"/>
                <a:gd name="connsiteY124" fmla="*/ 449309 h 556973"/>
                <a:gd name="connsiteX125" fmla="*/ 356375 w 607286"/>
                <a:gd name="connsiteY125" fmla="*/ 556024 h 556973"/>
                <a:gd name="connsiteX126" fmla="*/ 352020 w 607286"/>
                <a:gd name="connsiteY126" fmla="*/ 556973 h 556973"/>
                <a:gd name="connsiteX127" fmla="*/ 348457 w 607286"/>
                <a:gd name="connsiteY127" fmla="*/ 556341 h 556973"/>
                <a:gd name="connsiteX128" fmla="*/ 26762 w 607286"/>
                <a:gd name="connsiteY128" fmla="*/ 438243 h 556973"/>
                <a:gd name="connsiteX129" fmla="*/ 19953 w 607286"/>
                <a:gd name="connsiteY129" fmla="*/ 428520 h 556973"/>
                <a:gd name="connsiteX130" fmla="*/ 20111 w 607286"/>
                <a:gd name="connsiteY130" fmla="*/ 185684 h 556973"/>
                <a:gd name="connsiteX131" fmla="*/ 12827 w 607286"/>
                <a:gd name="connsiteY131" fmla="*/ 187502 h 556973"/>
                <a:gd name="connsiteX132" fmla="*/ 10293 w 607286"/>
                <a:gd name="connsiteY132" fmla="*/ 187818 h 556973"/>
                <a:gd name="connsiteX133" fmla="*/ 3959 w 607286"/>
                <a:gd name="connsiteY133" fmla="*/ 185605 h 556973"/>
                <a:gd name="connsiteX134" fmla="*/ 0 w 607286"/>
                <a:gd name="connsiteY134" fmla="*/ 177463 h 556973"/>
                <a:gd name="connsiteX135" fmla="*/ 79 w 607286"/>
                <a:gd name="connsiteY135" fmla="*/ 133117 h 556973"/>
                <a:gd name="connsiteX136" fmla="*/ 6888 w 607286"/>
                <a:gd name="connsiteY136" fmla="*/ 123394 h 556973"/>
                <a:gd name="connsiteX137" fmla="*/ 348536 w 607286"/>
                <a:gd name="connsiteY137" fmla="*/ 632 h 556973"/>
                <a:gd name="connsiteX138" fmla="*/ 352020 w 607286"/>
                <a:gd name="connsiteY138" fmla="*/ 0 h 55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286" h="556973">
                  <a:moveTo>
                    <a:pt x="209605" y="291082"/>
                  </a:moveTo>
                  <a:lnTo>
                    <a:pt x="281477" y="293374"/>
                  </a:lnTo>
                  <a:cubicBezTo>
                    <a:pt x="283298" y="293453"/>
                    <a:pt x="284802" y="294955"/>
                    <a:pt x="284802" y="296852"/>
                  </a:cubicBezTo>
                  <a:lnTo>
                    <a:pt x="284802" y="408694"/>
                  </a:lnTo>
                  <a:cubicBezTo>
                    <a:pt x="284802" y="409722"/>
                    <a:pt x="284327" y="410749"/>
                    <a:pt x="283536" y="411382"/>
                  </a:cubicBezTo>
                  <a:cubicBezTo>
                    <a:pt x="282902" y="411856"/>
                    <a:pt x="282111" y="412172"/>
                    <a:pt x="281319" y="412172"/>
                  </a:cubicBezTo>
                  <a:cubicBezTo>
                    <a:pt x="281082" y="412172"/>
                    <a:pt x="280923" y="412172"/>
                    <a:pt x="280686" y="412093"/>
                  </a:cubicBezTo>
                  <a:lnTo>
                    <a:pt x="208813" y="397787"/>
                  </a:lnTo>
                  <a:cubicBezTo>
                    <a:pt x="207230" y="397470"/>
                    <a:pt x="206122" y="396048"/>
                    <a:pt x="206122" y="394388"/>
                  </a:cubicBezTo>
                  <a:lnTo>
                    <a:pt x="206122" y="294481"/>
                  </a:lnTo>
                  <a:cubicBezTo>
                    <a:pt x="206122" y="293611"/>
                    <a:pt x="206439" y="292742"/>
                    <a:pt x="207151" y="292031"/>
                  </a:cubicBezTo>
                  <a:cubicBezTo>
                    <a:pt x="207784" y="291398"/>
                    <a:pt x="208734" y="291082"/>
                    <a:pt x="209605" y="291082"/>
                  </a:cubicBezTo>
                  <a:close/>
                  <a:moveTo>
                    <a:pt x="467143" y="290976"/>
                  </a:moveTo>
                  <a:lnTo>
                    <a:pt x="411957" y="293269"/>
                  </a:lnTo>
                  <a:cubicBezTo>
                    <a:pt x="410136" y="293348"/>
                    <a:pt x="408711" y="294849"/>
                    <a:pt x="408711" y="296668"/>
                  </a:cubicBezTo>
                  <a:lnTo>
                    <a:pt x="408711" y="407572"/>
                  </a:lnTo>
                  <a:cubicBezTo>
                    <a:pt x="408711" y="408600"/>
                    <a:pt x="409186" y="409627"/>
                    <a:pt x="409977" y="410260"/>
                  </a:cubicBezTo>
                  <a:cubicBezTo>
                    <a:pt x="410611" y="410734"/>
                    <a:pt x="411323" y="410971"/>
                    <a:pt x="412115" y="410971"/>
                  </a:cubicBezTo>
                  <a:cubicBezTo>
                    <a:pt x="412353" y="410971"/>
                    <a:pt x="412669" y="410971"/>
                    <a:pt x="412986" y="410892"/>
                  </a:cubicBezTo>
                  <a:lnTo>
                    <a:pt x="468093" y="396822"/>
                  </a:lnTo>
                  <a:cubicBezTo>
                    <a:pt x="469598" y="396426"/>
                    <a:pt x="470706" y="395082"/>
                    <a:pt x="470706" y="393502"/>
                  </a:cubicBezTo>
                  <a:lnTo>
                    <a:pt x="470706" y="294454"/>
                  </a:lnTo>
                  <a:cubicBezTo>
                    <a:pt x="470706" y="293506"/>
                    <a:pt x="470310" y="292557"/>
                    <a:pt x="469677" y="291925"/>
                  </a:cubicBezTo>
                  <a:cubicBezTo>
                    <a:pt x="468964" y="291292"/>
                    <a:pt x="468014" y="290976"/>
                    <a:pt x="467143" y="290976"/>
                  </a:cubicBezTo>
                  <a:close/>
                  <a:moveTo>
                    <a:pt x="559067" y="287261"/>
                  </a:moveTo>
                  <a:lnTo>
                    <a:pt x="524546" y="288684"/>
                  </a:lnTo>
                  <a:cubicBezTo>
                    <a:pt x="522725" y="288763"/>
                    <a:pt x="521221" y="290265"/>
                    <a:pt x="521221" y="292083"/>
                  </a:cubicBezTo>
                  <a:lnTo>
                    <a:pt x="521221" y="378799"/>
                  </a:lnTo>
                  <a:cubicBezTo>
                    <a:pt x="521221" y="379905"/>
                    <a:pt x="521775" y="380854"/>
                    <a:pt x="522567" y="381565"/>
                  </a:cubicBezTo>
                  <a:cubicBezTo>
                    <a:pt x="523200" y="382040"/>
                    <a:pt x="523913" y="382277"/>
                    <a:pt x="524705" y="382277"/>
                  </a:cubicBezTo>
                  <a:cubicBezTo>
                    <a:pt x="525021" y="382277"/>
                    <a:pt x="525259" y="382277"/>
                    <a:pt x="525576" y="382198"/>
                  </a:cubicBezTo>
                  <a:lnTo>
                    <a:pt x="560097" y="373344"/>
                  </a:lnTo>
                  <a:cubicBezTo>
                    <a:pt x="561601" y="372949"/>
                    <a:pt x="562630" y="371605"/>
                    <a:pt x="562630" y="370024"/>
                  </a:cubicBezTo>
                  <a:lnTo>
                    <a:pt x="562630" y="290739"/>
                  </a:lnTo>
                  <a:cubicBezTo>
                    <a:pt x="562630" y="289790"/>
                    <a:pt x="562234" y="288921"/>
                    <a:pt x="561601" y="288209"/>
                  </a:cubicBezTo>
                  <a:cubicBezTo>
                    <a:pt x="560888" y="287577"/>
                    <a:pt x="560017" y="287261"/>
                    <a:pt x="559067" y="287261"/>
                  </a:cubicBezTo>
                  <a:close/>
                  <a:moveTo>
                    <a:pt x="52325" y="286143"/>
                  </a:moveTo>
                  <a:lnTo>
                    <a:pt x="90023" y="287328"/>
                  </a:lnTo>
                  <a:cubicBezTo>
                    <a:pt x="91924" y="287407"/>
                    <a:pt x="93429" y="288908"/>
                    <a:pt x="93429" y="290804"/>
                  </a:cubicBezTo>
                  <a:lnTo>
                    <a:pt x="93429" y="370600"/>
                  </a:lnTo>
                  <a:cubicBezTo>
                    <a:pt x="93429" y="371627"/>
                    <a:pt x="92954" y="372575"/>
                    <a:pt x="92162" y="373207"/>
                  </a:cubicBezTo>
                  <a:cubicBezTo>
                    <a:pt x="91528" y="373760"/>
                    <a:pt x="90736" y="373997"/>
                    <a:pt x="89944" y="373997"/>
                  </a:cubicBezTo>
                  <a:cubicBezTo>
                    <a:pt x="89707" y="373997"/>
                    <a:pt x="89469" y="373997"/>
                    <a:pt x="89311" y="373918"/>
                  </a:cubicBezTo>
                  <a:lnTo>
                    <a:pt x="51533" y="366413"/>
                  </a:lnTo>
                  <a:cubicBezTo>
                    <a:pt x="49949" y="366096"/>
                    <a:pt x="48761" y="364753"/>
                    <a:pt x="48761" y="363015"/>
                  </a:cubicBezTo>
                  <a:lnTo>
                    <a:pt x="48761" y="289540"/>
                  </a:lnTo>
                  <a:cubicBezTo>
                    <a:pt x="48761" y="288671"/>
                    <a:pt x="49157" y="287802"/>
                    <a:pt x="49870" y="287091"/>
                  </a:cubicBezTo>
                  <a:cubicBezTo>
                    <a:pt x="50503" y="286459"/>
                    <a:pt x="51454" y="286143"/>
                    <a:pt x="52325" y="286143"/>
                  </a:cubicBezTo>
                  <a:close/>
                  <a:moveTo>
                    <a:pt x="89318" y="180955"/>
                  </a:moveTo>
                  <a:cubicBezTo>
                    <a:pt x="90269" y="180718"/>
                    <a:pt x="91298" y="180955"/>
                    <a:pt x="92170" y="181667"/>
                  </a:cubicBezTo>
                  <a:cubicBezTo>
                    <a:pt x="92962" y="182300"/>
                    <a:pt x="93358" y="183249"/>
                    <a:pt x="93358" y="184277"/>
                  </a:cubicBezTo>
                  <a:lnTo>
                    <a:pt x="93358" y="264151"/>
                  </a:lnTo>
                  <a:cubicBezTo>
                    <a:pt x="93358" y="266049"/>
                    <a:pt x="91932" y="267552"/>
                    <a:pt x="90031" y="267631"/>
                  </a:cubicBezTo>
                  <a:lnTo>
                    <a:pt x="52326" y="268501"/>
                  </a:lnTo>
                  <a:lnTo>
                    <a:pt x="52246" y="268501"/>
                  </a:lnTo>
                  <a:cubicBezTo>
                    <a:pt x="51375" y="268501"/>
                    <a:pt x="50504" y="268185"/>
                    <a:pt x="49791" y="267552"/>
                  </a:cubicBezTo>
                  <a:cubicBezTo>
                    <a:pt x="49157" y="266919"/>
                    <a:pt x="48761" y="265970"/>
                    <a:pt x="48761" y="265100"/>
                  </a:cubicBezTo>
                  <a:lnTo>
                    <a:pt x="48761" y="191553"/>
                  </a:lnTo>
                  <a:cubicBezTo>
                    <a:pt x="48761" y="189892"/>
                    <a:pt x="49949" y="188468"/>
                    <a:pt x="51533" y="188152"/>
                  </a:cubicBezTo>
                  <a:close/>
                  <a:moveTo>
                    <a:pt x="525496" y="173115"/>
                  </a:moveTo>
                  <a:cubicBezTo>
                    <a:pt x="524467" y="172878"/>
                    <a:pt x="523438" y="173115"/>
                    <a:pt x="522567" y="173748"/>
                  </a:cubicBezTo>
                  <a:cubicBezTo>
                    <a:pt x="521696" y="174459"/>
                    <a:pt x="521221" y="175408"/>
                    <a:pt x="521221" y="176514"/>
                  </a:cubicBezTo>
                  <a:lnTo>
                    <a:pt x="521221" y="262361"/>
                  </a:lnTo>
                  <a:cubicBezTo>
                    <a:pt x="521221" y="264179"/>
                    <a:pt x="522725" y="265760"/>
                    <a:pt x="524546" y="265760"/>
                  </a:cubicBezTo>
                  <a:lnTo>
                    <a:pt x="559067" y="266945"/>
                  </a:lnTo>
                  <a:lnTo>
                    <a:pt x="559226" y="266945"/>
                  </a:lnTo>
                  <a:cubicBezTo>
                    <a:pt x="560097" y="266945"/>
                    <a:pt x="560968" y="266550"/>
                    <a:pt x="561601" y="265997"/>
                  </a:cubicBezTo>
                  <a:cubicBezTo>
                    <a:pt x="562234" y="265365"/>
                    <a:pt x="562630" y="264416"/>
                    <a:pt x="562630" y="263467"/>
                  </a:cubicBezTo>
                  <a:lnTo>
                    <a:pt x="562630" y="184973"/>
                  </a:lnTo>
                  <a:cubicBezTo>
                    <a:pt x="562630" y="183392"/>
                    <a:pt x="561601" y="181969"/>
                    <a:pt x="560017" y="181653"/>
                  </a:cubicBezTo>
                  <a:close/>
                  <a:moveTo>
                    <a:pt x="168979" y="165634"/>
                  </a:moveTo>
                  <a:cubicBezTo>
                    <a:pt x="170008" y="165476"/>
                    <a:pt x="171038" y="165713"/>
                    <a:pt x="171830" y="166346"/>
                  </a:cubicBezTo>
                  <a:cubicBezTo>
                    <a:pt x="172622" y="167058"/>
                    <a:pt x="173097" y="168007"/>
                    <a:pt x="173097" y="169035"/>
                  </a:cubicBezTo>
                  <a:lnTo>
                    <a:pt x="173097" y="262283"/>
                  </a:lnTo>
                  <a:cubicBezTo>
                    <a:pt x="173097" y="264102"/>
                    <a:pt x="171592" y="265684"/>
                    <a:pt x="169692" y="265684"/>
                  </a:cubicBezTo>
                  <a:lnTo>
                    <a:pt x="119009" y="266949"/>
                  </a:lnTo>
                  <a:lnTo>
                    <a:pt x="118929" y="266949"/>
                  </a:lnTo>
                  <a:cubicBezTo>
                    <a:pt x="118058" y="266949"/>
                    <a:pt x="117187" y="266554"/>
                    <a:pt x="116474" y="265921"/>
                  </a:cubicBezTo>
                  <a:cubicBezTo>
                    <a:pt x="115841" y="265288"/>
                    <a:pt x="115445" y="264418"/>
                    <a:pt x="115445" y="263469"/>
                  </a:cubicBezTo>
                  <a:lnTo>
                    <a:pt x="115445" y="178763"/>
                  </a:lnTo>
                  <a:cubicBezTo>
                    <a:pt x="115445" y="177102"/>
                    <a:pt x="116633" y="175679"/>
                    <a:pt x="118296" y="175362"/>
                  </a:cubicBezTo>
                  <a:close/>
                  <a:moveTo>
                    <a:pt x="412907" y="145528"/>
                  </a:moveTo>
                  <a:cubicBezTo>
                    <a:pt x="411878" y="145290"/>
                    <a:pt x="410769" y="145528"/>
                    <a:pt x="409977" y="146160"/>
                  </a:cubicBezTo>
                  <a:cubicBezTo>
                    <a:pt x="409106" y="146792"/>
                    <a:pt x="408631" y="147820"/>
                    <a:pt x="408631" y="148848"/>
                  </a:cubicBezTo>
                  <a:lnTo>
                    <a:pt x="408631" y="259673"/>
                  </a:lnTo>
                  <a:cubicBezTo>
                    <a:pt x="408631" y="261570"/>
                    <a:pt x="410136" y="263072"/>
                    <a:pt x="411957" y="263151"/>
                  </a:cubicBezTo>
                  <a:lnTo>
                    <a:pt x="467143" y="264890"/>
                  </a:lnTo>
                  <a:lnTo>
                    <a:pt x="467222" y="264890"/>
                  </a:lnTo>
                  <a:cubicBezTo>
                    <a:pt x="468093" y="264890"/>
                    <a:pt x="468964" y="264495"/>
                    <a:pt x="469598" y="263863"/>
                  </a:cubicBezTo>
                  <a:cubicBezTo>
                    <a:pt x="470310" y="263230"/>
                    <a:pt x="470706" y="262361"/>
                    <a:pt x="470706" y="261412"/>
                  </a:cubicBezTo>
                  <a:lnTo>
                    <a:pt x="470706" y="162365"/>
                  </a:lnTo>
                  <a:cubicBezTo>
                    <a:pt x="470706" y="160784"/>
                    <a:pt x="469598" y="159440"/>
                    <a:pt x="468014" y="159045"/>
                  </a:cubicBezTo>
                  <a:close/>
                  <a:moveTo>
                    <a:pt x="280683" y="144253"/>
                  </a:moveTo>
                  <a:cubicBezTo>
                    <a:pt x="281712" y="144095"/>
                    <a:pt x="282742" y="144332"/>
                    <a:pt x="283535" y="144964"/>
                  </a:cubicBezTo>
                  <a:cubicBezTo>
                    <a:pt x="284327" y="145676"/>
                    <a:pt x="284802" y="146624"/>
                    <a:pt x="284802" y="147651"/>
                  </a:cubicBezTo>
                  <a:lnTo>
                    <a:pt x="284802" y="259554"/>
                  </a:lnTo>
                  <a:cubicBezTo>
                    <a:pt x="284802" y="261372"/>
                    <a:pt x="283297" y="262952"/>
                    <a:pt x="281396" y="262952"/>
                  </a:cubicBezTo>
                  <a:lnTo>
                    <a:pt x="209545" y="264691"/>
                  </a:lnTo>
                  <a:lnTo>
                    <a:pt x="209466" y="264691"/>
                  </a:lnTo>
                  <a:cubicBezTo>
                    <a:pt x="208594" y="264691"/>
                    <a:pt x="207723" y="264375"/>
                    <a:pt x="207010" y="263743"/>
                  </a:cubicBezTo>
                  <a:cubicBezTo>
                    <a:pt x="206376" y="263110"/>
                    <a:pt x="205980" y="262162"/>
                    <a:pt x="205980" y="261293"/>
                  </a:cubicBezTo>
                  <a:lnTo>
                    <a:pt x="205980" y="161402"/>
                  </a:lnTo>
                  <a:cubicBezTo>
                    <a:pt x="205980" y="159742"/>
                    <a:pt x="207168" y="158320"/>
                    <a:pt x="208832" y="158004"/>
                  </a:cubicBezTo>
                  <a:close/>
                  <a:moveTo>
                    <a:pt x="341648" y="106004"/>
                  </a:moveTo>
                  <a:lnTo>
                    <a:pt x="40776" y="180546"/>
                  </a:lnTo>
                  <a:lnTo>
                    <a:pt x="40618" y="421326"/>
                  </a:lnTo>
                  <a:lnTo>
                    <a:pt x="115440" y="448835"/>
                  </a:lnTo>
                  <a:lnTo>
                    <a:pt x="115440" y="291688"/>
                  </a:lnTo>
                  <a:cubicBezTo>
                    <a:pt x="115440" y="290818"/>
                    <a:pt x="115836" y="289869"/>
                    <a:pt x="116548" y="289237"/>
                  </a:cubicBezTo>
                  <a:cubicBezTo>
                    <a:pt x="117182" y="288605"/>
                    <a:pt x="118053" y="288288"/>
                    <a:pt x="119003" y="288288"/>
                  </a:cubicBezTo>
                  <a:lnTo>
                    <a:pt x="169755" y="289869"/>
                  </a:lnTo>
                  <a:cubicBezTo>
                    <a:pt x="171576" y="289948"/>
                    <a:pt x="173080" y="291450"/>
                    <a:pt x="173080" y="293348"/>
                  </a:cubicBezTo>
                  <a:lnTo>
                    <a:pt x="173080" y="469941"/>
                  </a:lnTo>
                  <a:lnTo>
                    <a:pt x="341648" y="531915"/>
                  </a:lnTo>
                  <a:close/>
                  <a:moveTo>
                    <a:pt x="352020" y="0"/>
                  </a:moveTo>
                  <a:cubicBezTo>
                    <a:pt x="353524" y="0"/>
                    <a:pt x="355029" y="395"/>
                    <a:pt x="356296" y="949"/>
                  </a:cubicBezTo>
                  <a:cubicBezTo>
                    <a:pt x="356296" y="949"/>
                    <a:pt x="601348" y="113671"/>
                    <a:pt x="601348" y="113671"/>
                  </a:cubicBezTo>
                  <a:cubicBezTo>
                    <a:pt x="604990" y="115410"/>
                    <a:pt x="607286" y="119047"/>
                    <a:pt x="607286" y="123078"/>
                  </a:cubicBezTo>
                  <a:lnTo>
                    <a:pt x="607286" y="170507"/>
                  </a:lnTo>
                  <a:cubicBezTo>
                    <a:pt x="607286" y="173827"/>
                    <a:pt x="605702" y="176910"/>
                    <a:pt x="603090" y="178886"/>
                  </a:cubicBezTo>
                  <a:cubicBezTo>
                    <a:pt x="601269" y="180151"/>
                    <a:pt x="599131" y="180862"/>
                    <a:pt x="596993" y="180862"/>
                  </a:cubicBezTo>
                  <a:cubicBezTo>
                    <a:pt x="595885" y="180862"/>
                    <a:pt x="594855" y="180704"/>
                    <a:pt x="593826" y="180309"/>
                  </a:cubicBezTo>
                  <a:lnTo>
                    <a:pt x="589471" y="178965"/>
                  </a:lnTo>
                  <a:lnTo>
                    <a:pt x="589471" y="439982"/>
                  </a:lnTo>
                  <a:cubicBezTo>
                    <a:pt x="589471" y="443934"/>
                    <a:pt x="587096" y="447570"/>
                    <a:pt x="583533" y="449309"/>
                  </a:cubicBezTo>
                  <a:lnTo>
                    <a:pt x="356375" y="556024"/>
                  </a:lnTo>
                  <a:cubicBezTo>
                    <a:pt x="355029" y="556578"/>
                    <a:pt x="353604" y="556973"/>
                    <a:pt x="352020" y="556973"/>
                  </a:cubicBezTo>
                  <a:cubicBezTo>
                    <a:pt x="350753" y="556973"/>
                    <a:pt x="349566" y="556736"/>
                    <a:pt x="348457" y="556341"/>
                  </a:cubicBezTo>
                  <a:lnTo>
                    <a:pt x="26762" y="438243"/>
                  </a:lnTo>
                  <a:cubicBezTo>
                    <a:pt x="22645" y="436741"/>
                    <a:pt x="19953" y="432867"/>
                    <a:pt x="19953" y="428520"/>
                  </a:cubicBezTo>
                  <a:lnTo>
                    <a:pt x="20111" y="185684"/>
                  </a:lnTo>
                  <a:lnTo>
                    <a:pt x="12827" y="187502"/>
                  </a:lnTo>
                  <a:cubicBezTo>
                    <a:pt x="11956" y="187739"/>
                    <a:pt x="11164" y="187818"/>
                    <a:pt x="10293" y="187818"/>
                  </a:cubicBezTo>
                  <a:cubicBezTo>
                    <a:pt x="8076" y="187818"/>
                    <a:pt x="5780" y="187028"/>
                    <a:pt x="3959" y="185605"/>
                  </a:cubicBezTo>
                  <a:cubicBezTo>
                    <a:pt x="1425" y="183629"/>
                    <a:pt x="0" y="180625"/>
                    <a:pt x="0" y="177463"/>
                  </a:cubicBezTo>
                  <a:lnTo>
                    <a:pt x="79" y="133117"/>
                  </a:lnTo>
                  <a:cubicBezTo>
                    <a:pt x="79" y="128769"/>
                    <a:pt x="2850" y="124896"/>
                    <a:pt x="6888" y="123394"/>
                  </a:cubicBezTo>
                  <a:cubicBezTo>
                    <a:pt x="6888" y="123394"/>
                    <a:pt x="348536" y="632"/>
                    <a:pt x="348536" y="632"/>
                  </a:cubicBezTo>
                  <a:cubicBezTo>
                    <a:pt x="349645" y="237"/>
                    <a:pt x="350832" y="0"/>
                    <a:pt x="352020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7205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99894" y="575117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36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2355" y="1183750"/>
            <a:ext cx="33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plan for the future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联系 4"/>
          <p:cNvSpPr/>
          <p:nvPr/>
        </p:nvSpPr>
        <p:spPr>
          <a:xfrm flipH="1">
            <a:off x="1269184" y="1216458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流程图: 联系 5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545264" y="3427214"/>
            <a:ext cx="1378695" cy="1158964"/>
            <a:chOff x="1864236" y="2643948"/>
            <a:chExt cx="1378695" cy="1158964"/>
          </a:xfrm>
        </p:grpSpPr>
        <p:sp>
          <p:nvSpPr>
            <p:cNvPr id="8" name="圆角矩形 7"/>
            <p:cNvSpPr/>
            <p:nvPr/>
          </p:nvSpPr>
          <p:spPr>
            <a:xfrm>
              <a:off x="1864236" y="2643948"/>
              <a:ext cx="1378695" cy="1158964"/>
            </a:xfrm>
            <a:prstGeom prst="roundRect">
              <a:avLst/>
            </a:prstGeom>
            <a:gradFill>
              <a:gsLst>
                <a:gs pos="42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sedan-car-model_55283"/>
            <p:cNvSpPr>
              <a:spLocks noChangeAspect="1"/>
            </p:cNvSpPr>
            <p:nvPr/>
          </p:nvSpPr>
          <p:spPr bwMode="auto">
            <a:xfrm>
              <a:off x="2000524" y="3021413"/>
              <a:ext cx="1106118" cy="404035"/>
            </a:xfrm>
            <a:custGeom>
              <a:avLst/>
              <a:gdLst>
                <a:gd name="connsiteX0" fmla="*/ 495142 w 608548"/>
                <a:gd name="connsiteY0" fmla="*/ 184202 h 216437"/>
                <a:gd name="connsiteX1" fmla="*/ 491454 w 608548"/>
                <a:gd name="connsiteY1" fmla="*/ 185583 h 216437"/>
                <a:gd name="connsiteX2" fmla="*/ 491454 w 608548"/>
                <a:gd name="connsiteY2" fmla="*/ 198938 h 216437"/>
                <a:gd name="connsiteX3" fmla="*/ 504822 w 608548"/>
                <a:gd name="connsiteY3" fmla="*/ 193412 h 216437"/>
                <a:gd name="connsiteX4" fmla="*/ 479469 w 608548"/>
                <a:gd name="connsiteY4" fmla="*/ 184202 h 216437"/>
                <a:gd name="connsiteX5" fmla="*/ 470250 w 608548"/>
                <a:gd name="connsiteY5" fmla="*/ 193412 h 216437"/>
                <a:gd name="connsiteX6" fmla="*/ 483618 w 608548"/>
                <a:gd name="connsiteY6" fmla="*/ 198938 h 216437"/>
                <a:gd name="connsiteX7" fmla="*/ 483618 w 608548"/>
                <a:gd name="connsiteY7" fmla="*/ 185583 h 216437"/>
                <a:gd name="connsiteX8" fmla="*/ 479469 w 608548"/>
                <a:gd name="connsiteY8" fmla="*/ 184202 h 216437"/>
                <a:gd name="connsiteX9" fmla="*/ 114319 w 608548"/>
                <a:gd name="connsiteY9" fmla="*/ 184202 h 216437"/>
                <a:gd name="connsiteX10" fmla="*/ 110170 w 608548"/>
                <a:gd name="connsiteY10" fmla="*/ 185583 h 216437"/>
                <a:gd name="connsiteX11" fmla="*/ 110170 w 608548"/>
                <a:gd name="connsiteY11" fmla="*/ 198938 h 216437"/>
                <a:gd name="connsiteX12" fmla="*/ 123538 w 608548"/>
                <a:gd name="connsiteY12" fmla="*/ 193412 h 216437"/>
                <a:gd name="connsiteX13" fmla="*/ 98185 w 608548"/>
                <a:gd name="connsiteY13" fmla="*/ 184202 h 216437"/>
                <a:gd name="connsiteX14" fmla="*/ 88966 w 608548"/>
                <a:gd name="connsiteY14" fmla="*/ 193412 h 216437"/>
                <a:gd name="connsiteX15" fmla="*/ 102334 w 608548"/>
                <a:gd name="connsiteY15" fmla="*/ 198938 h 216437"/>
                <a:gd name="connsiteX16" fmla="*/ 102334 w 608548"/>
                <a:gd name="connsiteY16" fmla="*/ 185583 h 216437"/>
                <a:gd name="connsiteX17" fmla="*/ 98185 w 608548"/>
                <a:gd name="connsiteY17" fmla="*/ 184202 h 216437"/>
                <a:gd name="connsiteX18" fmla="*/ 502517 w 608548"/>
                <a:gd name="connsiteY18" fmla="*/ 174531 h 216437"/>
                <a:gd name="connsiteX19" fmla="*/ 501134 w 608548"/>
                <a:gd name="connsiteY19" fmla="*/ 178215 h 216437"/>
                <a:gd name="connsiteX20" fmla="*/ 510353 w 608548"/>
                <a:gd name="connsiteY20" fmla="*/ 187886 h 216437"/>
                <a:gd name="connsiteX21" fmla="*/ 515885 w 608548"/>
                <a:gd name="connsiteY21" fmla="*/ 174531 h 216437"/>
                <a:gd name="connsiteX22" fmla="*/ 458726 w 608548"/>
                <a:gd name="connsiteY22" fmla="*/ 174531 h 216437"/>
                <a:gd name="connsiteX23" fmla="*/ 464258 w 608548"/>
                <a:gd name="connsiteY23" fmla="*/ 187886 h 216437"/>
                <a:gd name="connsiteX24" fmla="*/ 473938 w 608548"/>
                <a:gd name="connsiteY24" fmla="*/ 178215 h 216437"/>
                <a:gd name="connsiteX25" fmla="*/ 472094 w 608548"/>
                <a:gd name="connsiteY25" fmla="*/ 174531 h 216437"/>
                <a:gd name="connsiteX26" fmla="*/ 121233 w 608548"/>
                <a:gd name="connsiteY26" fmla="*/ 174531 h 216437"/>
                <a:gd name="connsiteX27" fmla="*/ 119850 w 608548"/>
                <a:gd name="connsiteY27" fmla="*/ 178215 h 216437"/>
                <a:gd name="connsiteX28" fmla="*/ 129069 w 608548"/>
                <a:gd name="connsiteY28" fmla="*/ 187886 h 216437"/>
                <a:gd name="connsiteX29" fmla="*/ 134601 w 608548"/>
                <a:gd name="connsiteY29" fmla="*/ 174531 h 216437"/>
                <a:gd name="connsiteX30" fmla="*/ 77442 w 608548"/>
                <a:gd name="connsiteY30" fmla="*/ 174531 h 216437"/>
                <a:gd name="connsiteX31" fmla="*/ 83435 w 608548"/>
                <a:gd name="connsiteY31" fmla="*/ 187886 h 216437"/>
                <a:gd name="connsiteX32" fmla="*/ 92654 w 608548"/>
                <a:gd name="connsiteY32" fmla="*/ 178215 h 216437"/>
                <a:gd name="connsiteX33" fmla="*/ 90810 w 608548"/>
                <a:gd name="connsiteY33" fmla="*/ 174531 h 216437"/>
                <a:gd name="connsiteX34" fmla="*/ 510353 w 608548"/>
                <a:gd name="connsiteY34" fmla="*/ 152888 h 216437"/>
                <a:gd name="connsiteX35" fmla="*/ 501134 w 608548"/>
                <a:gd name="connsiteY35" fmla="*/ 162558 h 216437"/>
                <a:gd name="connsiteX36" fmla="*/ 502517 w 608548"/>
                <a:gd name="connsiteY36" fmla="*/ 166703 h 216437"/>
                <a:gd name="connsiteX37" fmla="*/ 515885 w 608548"/>
                <a:gd name="connsiteY37" fmla="*/ 166703 h 216437"/>
                <a:gd name="connsiteX38" fmla="*/ 510353 w 608548"/>
                <a:gd name="connsiteY38" fmla="*/ 152888 h 216437"/>
                <a:gd name="connsiteX39" fmla="*/ 464258 w 608548"/>
                <a:gd name="connsiteY39" fmla="*/ 152888 h 216437"/>
                <a:gd name="connsiteX40" fmla="*/ 458726 w 608548"/>
                <a:gd name="connsiteY40" fmla="*/ 166703 h 216437"/>
                <a:gd name="connsiteX41" fmla="*/ 472094 w 608548"/>
                <a:gd name="connsiteY41" fmla="*/ 166703 h 216437"/>
                <a:gd name="connsiteX42" fmla="*/ 473938 w 608548"/>
                <a:gd name="connsiteY42" fmla="*/ 162558 h 216437"/>
                <a:gd name="connsiteX43" fmla="*/ 129069 w 608548"/>
                <a:gd name="connsiteY43" fmla="*/ 152888 h 216437"/>
                <a:gd name="connsiteX44" fmla="*/ 119850 w 608548"/>
                <a:gd name="connsiteY44" fmla="*/ 162558 h 216437"/>
                <a:gd name="connsiteX45" fmla="*/ 121694 w 608548"/>
                <a:gd name="connsiteY45" fmla="*/ 166703 h 216437"/>
                <a:gd name="connsiteX46" fmla="*/ 134601 w 608548"/>
                <a:gd name="connsiteY46" fmla="*/ 166703 h 216437"/>
                <a:gd name="connsiteX47" fmla="*/ 129069 w 608548"/>
                <a:gd name="connsiteY47" fmla="*/ 152888 h 216437"/>
                <a:gd name="connsiteX48" fmla="*/ 82974 w 608548"/>
                <a:gd name="connsiteY48" fmla="*/ 152888 h 216437"/>
                <a:gd name="connsiteX49" fmla="*/ 77903 w 608548"/>
                <a:gd name="connsiteY49" fmla="*/ 166703 h 216437"/>
                <a:gd name="connsiteX50" fmla="*/ 90810 w 608548"/>
                <a:gd name="connsiteY50" fmla="*/ 166703 h 216437"/>
                <a:gd name="connsiteX51" fmla="*/ 92654 w 608548"/>
                <a:gd name="connsiteY51" fmla="*/ 162558 h 216437"/>
                <a:gd name="connsiteX52" fmla="*/ 491454 w 608548"/>
                <a:gd name="connsiteY52" fmla="*/ 141835 h 216437"/>
                <a:gd name="connsiteX53" fmla="*/ 491454 w 608548"/>
                <a:gd name="connsiteY53" fmla="*/ 155190 h 216437"/>
                <a:gd name="connsiteX54" fmla="*/ 495603 w 608548"/>
                <a:gd name="connsiteY54" fmla="*/ 157032 h 216437"/>
                <a:gd name="connsiteX55" fmla="*/ 504822 w 608548"/>
                <a:gd name="connsiteY55" fmla="*/ 147361 h 216437"/>
                <a:gd name="connsiteX56" fmla="*/ 491454 w 608548"/>
                <a:gd name="connsiteY56" fmla="*/ 141835 h 216437"/>
                <a:gd name="connsiteX57" fmla="*/ 483618 w 608548"/>
                <a:gd name="connsiteY57" fmla="*/ 141835 h 216437"/>
                <a:gd name="connsiteX58" fmla="*/ 469789 w 608548"/>
                <a:gd name="connsiteY58" fmla="*/ 147361 h 216437"/>
                <a:gd name="connsiteX59" fmla="*/ 479469 w 608548"/>
                <a:gd name="connsiteY59" fmla="*/ 157032 h 216437"/>
                <a:gd name="connsiteX60" fmla="*/ 483618 w 608548"/>
                <a:gd name="connsiteY60" fmla="*/ 155190 h 216437"/>
                <a:gd name="connsiteX61" fmla="*/ 110170 w 608548"/>
                <a:gd name="connsiteY61" fmla="*/ 141835 h 216437"/>
                <a:gd name="connsiteX62" fmla="*/ 110170 w 608548"/>
                <a:gd name="connsiteY62" fmla="*/ 155190 h 216437"/>
                <a:gd name="connsiteX63" fmla="*/ 114319 w 608548"/>
                <a:gd name="connsiteY63" fmla="*/ 157032 h 216437"/>
                <a:gd name="connsiteX64" fmla="*/ 123538 w 608548"/>
                <a:gd name="connsiteY64" fmla="*/ 147361 h 216437"/>
                <a:gd name="connsiteX65" fmla="*/ 110170 w 608548"/>
                <a:gd name="connsiteY65" fmla="*/ 141835 h 216437"/>
                <a:gd name="connsiteX66" fmla="*/ 102334 w 608548"/>
                <a:gd name="connsiteY66" fmla="*/ 141835 h 216437"/>
                <a:gd name="connsiteX67" fmla="*/ 88966 w 608548"/>
                <a:gd name="connsiteY67" fmla="*/ 147361 h 216437"/>
                <a:gd name="connsiteX68" fmla="*/ 98185 w 608548"/>
                <a:gd name="connsiteY68" fmla="*/ 157032 h 216437"/>
                <a:gd name="connsiteX69" fmla="*/ 102334 w 608548"/>
                <a:gd name="connsiteY69" fmla="*/ 155190 h 216437"/>
                <a:gd name="connsiteX70" fmla="*/ 487306 w 608548"/>
                <a:gd name="connsiteY70" fmla="*/ 124336 h 216437"/>
                <a:gd name="connsiteX71" fmla="*/ 533401 w 608548"/>
                <a:gd name="connsiteY71" fmla="*/ 170387 h 216437"/>
                <a:gd name="connsiteX72" fmla="*/ 532940 w 608548"/>
                <a:gd name="connsiteY72" fmla="*/ 174071 h 216437"/>
                <a:gd name="connsiteX73" fmla="*/ 487306 w 608548"/>
                <a:gd name="connsiteY73" fmla="*/ 216437 h 216437"/>
                <a:gd name="connsiteX74" fmla="*/ 441671 w 608548"/>
                <a:gd name="connsiteY74" fmla="*/ 175913 h 216437"/>
                <a:gd name="connsiteX75" fmla="*/ 441671 w 608548"/>
                <a:gd name="connsiteY75" fmla="*/ 170387 h 216437"/>
                <a:gd name="connsiteX76" fmla="*/ 487306 w 608548"/>
                <a:gd name="connsiteY76" fmla="*/ 124336 h 216437"/>
                <a:gd name="connsiteX77" fmla="*/ 106022 w 608548"/>
                <a:gd name="connsiteY77" fmla="*/ 124336 h 216437"/>
                <a:gd name="connsiteX78" fmla="*/ 152117 w 608548"/>
                <a:gd name="connsiteY78" fmla="*/ 170387 h 216437"/>
                <a:gd name="connsiteX79" fmla="*/ 151656 w 608548"/>
                <a:gd name="connsiteY79" fmla="*/ 174071 h 216437"/>
                <a:gd name="connsiteX80" fmla="*/ 106022 w 608548"/>
                <a:gd name="connsiteY80" fmla="*/ 216437 h 216437"/>
                <a:gd name="connsiteX81" fmla="*/ 60848 w 608548"/>
                <a:gd name="connsiteY81" fmla="*/ 175913 h 216437"/>
                <a:gd name="connsiteX82" fmla="*/ 60387 w 608548"/>
                <a:gd name="connsiteY82" fmla="*/ 170387 h 216437"/>
                <a:gd name="connsiteX83" fmla="*/ 106022 w 608548"/>
                <a:gd name="connsiteY83" fmla="*/ 124336 h 216437"/>
                <a:gd name="connsiteX84" fmla="*/ 441660 w 608548"/>
                <a:gd name="connsiteY84" fmla="*/ 28129 h 216437"/>
                <a:gd name="connsiteX85" fmla="*/ 467477 w 608548"/>
                <a:gd name="connsiteY85" fmla="*/ 63579 h 216437"/>
                <a:gd name="connsiteX86" fmla="*/ 493294 w 608548"/>
                <a:gd name="connsiteY86" fmla="*/ 63579 h 216437"/>
                <a:gd name="connsiteX87" fmla="*/ 485918 w 608548"/>
                <a:gd name="connsiteY87" fmla="*/ 48386 h 216437"/>
                <a:gd name="connsiteX88" fmla="*/ 441660 w 608548"/>
                <a:gd name="connsiteY88" fmla="*/ 28129 h 216437"/>
                <a:gd name="connsiteX89" fmla="*/ 356372 w 608548"/>
                <a:gd name="connsiteY89" fmla="*/ 14778 h 216437"/>
                <a:gd name="connsiteX90" fmla="*/ 347613 w 608548"/>
                <a:gd name="connsiteY90" fmla="*/ 67262 h 216437"/>
                <a:gd name="connsiteX91" fmla="*/ 440738 w 608548"/>
                <a:gd name="connsiteY91" fmla="*/ 64039 h 216437"/>
                <a:gd name="connsiteX92" fmla="*/ 445348 w 608548"/>
                <a:gd name="connsiteY92" fmla="*/ 47005 h 216437"/>
                <a:gd name="connsiteX93" fmla="*/ 431979 w 608548"/>
                <a:gd name="connsiteY93" fmla="*/ 24907 h 216437"/>
                <a:gd name="connsiteX94" fmla="*/ 356372 w 608548"/>
                <a:gd name="connsiteY94" fmla="*/ 14778 h 216437"/>
                <a:gd name="connsiteX95" fmla="*/ 339315 w 608548"/>
                <a:gd name="connsiteY95" fmla="*/ 14778 h 216437"/>
                <a:gd name="connsiteX96" fmla="*/ 216684 w 608548"/>
                <a:gd name="connsiteY96" fmla="*/ 52990 h 216437"/>
                <a:gd name="connsiteX97" fmla="*/ 224061 w 608548"/>
                <a:gd name="connsiteY97" fmla="*/ 71866 h 216437"/>
                <a:gd name="connsiteX98" fmla="*/ 325945 w 608548"/>
                <a:gd name="connsiteY98" fmla="*/ 68643 h 216437"/>
                <a:gd name="connsiteX99" fmla="*/ 319462 w 608548"/>
                <a:gd name="connsiteY99" fmla="*/ 1168 h 216437"/>
                <a:gd name="connsiteX100" fmla="*/ 450420 w 608548"/>
                <a:gd name="connsiteY100" fmla="*/ 13857 h 216437"/>
                <a:gd name="connsiteX101" fmla="*/ 542162 w 608548"/>
                <a:gd name="connsiteY101" fmla="*/ 47005 h 216437"/>
                <a:gd name="connsiteX102" fmla="*/ 588263 w 608548"/>
                <a:gd name="connsiteY102" fmla="*/ 55752 h 216437"/>
                <a:gd name="connsiteX103" fmla="*/ 597484 w 608548"/>
                <a:gd name="connsiteY103" fmla="*/ 66802 h 216437"/>
                <a:gd name="connsiteX104" fmla="*/ 597484 w 608548"/>
                <a:gd name="connsiteY104" fmla="*/ 100870 h 216437"/>
                <a:gd name="connsiteX105" fmla="*/ 608548 w 608548"/>
                <a:gd name="connsiteY105" fmla="*/ 126191 h 216437"/>
                <a:gd name="connsiteX106" fmla="*/ 590568 w 608548"/>
                <a:gd name="connsiteY106" fmla="*/ 161641 h 216437"/>
                <a:gd name="connsiteX107" fmla="*/ 543545 w 608548"/>
                <a:gd name="connsiteY107" fmla="*/ 170848 h 216437"/>
                <a:gd name="connsiteX108" fmla="*/ 542623 w 608548"/>
                <a:gd name="connsiteY108" fmla="*/ 170848 h 216437"/>
                <a:gd name="connsiteX109" fmla="*/ 542623 w 608548"/>
                <a:gd name="connsiteY109" fmla="*/ 170388 h 216437"/>
                <a:gd name="connsiteX110" fmla="*/ 487301 w 608548"/>
                <a:gd name="connsiteY110" fmla="*/ 115142 h 216437"/>
                <a:gd name="connsiteX111" fmla="*/ 432440 w 608548"/>
                <a:gd name="connsiteY111" fmla="*/ 170388 h 216437"/>
                <a:gd name="connsiteX112" fmla="*/ 432901 w 608548"/>
                <a:gd name="connsiteY112" fmla="*/ 177294 h 216437"/>
                <a:gd name="connsiteX113" fmla="*/ 432901 w 608548"/>
                <a:gd name="connsiteY113" fmla="*/ 179596 h 216437"/>
                <a:gd name="connsiteX114" fmla="*/ 159519 w 608548"/>
                <a:gd name="connsiteY114" fmla="*/ 185120 h 216437"/>
                <a:gd name="connsiteX115" fmla="*/ 160902 w 608548"/>
                <a:gd name="connsiteY115" fmla="*/ 174992 h 216437"/>
                <a:gd name="connsiteX116" fmla="*/ 161363 w 608548"/>
                <a:gd name="connsiteY116" fmla="*/ 170388 h 216437"/>
                <a:gd name="connsiteX117" fmla="*/ 106041 w 608548"/>
                <a:gd name="connsiteY117" fmla="*/ 115142 h 216437"/>
                <a:gd name="connsiteX118" fmla="*/ 51180 w 608548"/>
                <a:gd name="connsiteY118" fmla="*/ 170388 h 216437"/>
                <a:gd name="connsiteX119" fmla="*/ 51641 w 608548"/>
                <a:gd name="connsiteY119" fmla="*/ 177294 h 216437"/>
                <a:gd name="connsiteX120" fmla="*/ 52102 w 608548"/>
                <a:gd name="connsiteY120" fmla="*/ 180516 h 216437"/>
                <a:gd name="connsiteX121" fmla="*/ 8766 w 608548"/>
                <a:gd name="connsiteY121" fmla="*/ 170388 h 216437"/>
                <a:gd name="connsiteX122" fmla="*/ 468 w 608548"/>
                <a:gd name="connsiteY122" fmla="*/ 133557 h 216437"/>
                <a:gd name="connsiteX123" fmla="*/ 9227 w 608548"/>
                <a:gd name="connsiteY123" fmla="*/ 105934 h 216437"/>
                <a:gd name="connsiteX124" fmla="*/ 137851 w 608548"/>
                <a:gd name="connsiteY124" fmla="*/ 66802 h 216437"/>
                <a:gd name="connsiteX125" fmla="*/ 255871 w 608548"/>
                <a:gd name="connsiteY125" fmla="*/ 14318 h 216437"/>
                <a:gd name="connsiteX126" fmla="*/ 319462 w 608548"/>
                <a:gd name="connsiteY126" fmla="*/ 1168 h 21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8548" h="216437">
                  <a:moveTo>
                    <a:pt x="495142" y="184202"/>
                  </a:moveTo>
                  <a:cubicBezTo>
                    <a:pt x="494220" y="184662"/>
                    <a:pt x="492837" y="185123"/>
                    <a:pt x="491454" y="185583"/>
                  </a:cubicBezTo>
                  <a:lnTo>
                    <a:pt x="491454" y="198938"/>
                  </a:lnTo>
                  <a:cubicBezTo>
                    <a:pt x="496525" y="198017"/>
                    <a:pt x="500673" y="196175"/>
                    <a:pt x="504822" y="193412"/>
                  </a:cubicBezTo>
                  <a:close/>
                  <a:moveTo>
                    <a:pt x="479469" y="184202"/>
                  </a:moveTo>
                  <a:lnTo>
                    <a:pt x="470250" y="193412"/>
                  </a:lnTo>
                  <a:cubicBezTo>
                    <a:pt x="473938" y="196175"/>
                    <a:pt x="478547" y="198017"/>
                    <a:pt x="483618" y="198938"/>
                  </a:cubicBezTo>
                  <a:lnTo>
                    <a:pt x="483618" y="185583"/>
                  </a:lnTo>
                  <a:cubicBezTo>
                    <a:pt x="481774" y="185123"/>
                    <a:pt x="480852" y="184662"/>
                    <a:pt x="479469" y="184202"/>
                  </a:cubicBezTo>
                  <a:close/>
                  <a:moveTo>
                    <a:pt x="114319" y="184202"/>
                  </a:moveTo>
                  <a:cubicBezTo>
                    <a:pt x="112936" y="184662"/>
                    <a:pt x="111553" y="185123"/>
                    <a:pt x="110170" y="185583"/>
                  </a:cubicBezTo>
                  <a:lnTo>
                    <a:pt x="110170" y="198938"/>
                  </a:lnTo>
                  <a:cubicBezTo>
                    <a:pt x="115241" y="198017"/>
                    <a:pt x="119850" y="196175"/>
                    <a:pt x="123538" y="193412"/>
                  </a:cubicBezTo>
                  <a:close/>
                  <a:moveTo>
                    <a:pt x="98185" y="184202"/>
                  </a:moveTo>
                  <a:lnTo>
                    <a:pt x="88966" y="193412"/>
                  </a:lnTo>
                  <a:cubicBezTo>
                    <a:pt x="92654" y="196175"/>
                    <a:pt x="97263" y="198017"/>
                    <a:pt x="102334" y="198938"/>
                  </a:cubicBezTo>
                  <a:lnTo>
                    <a:pt x="102334" y="185583"/>
                  </a:lnTo>
                  <a:cubicBezTo>
                    <a:pt x="100951" y="185123"/>
                    <a:pt x="99568" y="184662"/>
                    <a:pt x="98185" y="184202"/>
                  </a:cubicBezTo>
                  <a:close/>
                  <a:moveTo>
                    <a:pt x="502517" y="174531"/>
                  </a:moveTo>
                  <a:cubicBezTo>
                    <a:pt x="502056" y="175913"/>
                    <a:pt x="501595" y="177294"/>
                    <a:pt x="501134" y="178215"/>
                  </a:cubicBezTo>
                  <a:lnTo>
                    <a:pt x="510353" y="187886"/>
                  </a:lnTo>
                  <a:cubicBezTo>
                    <a:pt x="513119" y="184202"/>
                    <a:pt x="514963" y="179597"/>
                    <a:pt x="515885" y="174531"/>
                  </a:cubicBezTo>
                  <a:close/>
                  <a:moveTo>
                    <a:pt x="458726" y="174531"/>
                  </a:moveTo>
                  <a:cubicBezTo>
                    <a:pt x="459648" y="179597"/>
                    <a:pt x="461492" y="183741"/>
                    <a:pt x="464258" y="187886"/>
                  </a:cubicBezTo>
                  <a:lnTo>
                    <a:pt x="473938" y="178215"/>
                  </a:lnTo>
                  <a:cubicBezTo>
                    <a:pt x="473016" y="177294"/>
                    <a:pt x="472555" y="175913"/>
                    <a:pt x="472094" y="174531"/>
                  </a:cubicBezTo>
                  <a:close/>
                  <a:moveTo>
                    <a:pt x="121233" y="174531"/>
                  </a:moveTo>
                  <a:cubicBezTo>
                    <a:pt x="121233" y="175913"/>
                    <a:pt x="120311" y="177294"/>
                    <a:pt x="119850" y="178215"/>
                  </a:cubicBezTo>
                  <a:lnTo>
                    <a:pt x="129069" y="187886"/>
                  </a:lnTo>
                  <a:cubicBezTo>
                    <a:pt x="132296" y="184202"/>
                    <a:pt x="134140" y="179597"/>
                    <a:pt x="134601" y="174531"/>
                  </a:cubicBezTo>
                  <a:close/>
                  <a:moveTo>
                    <a:pt x="77442" y="174531"/>
                  </a:moveTo>
                  <a:cubicBezTo>
                    <a:pt x="78364" y="179597"/>
                    <a:pt x="80208" y="183741"/>
                    <a:pt x="83435" y="187886"/>
                  </a:cubicBezTo>
                  <a:lnTo>
                    <a:pt x="92654" y="178215"/>
                  </a:lnTo>
                  <a:cubicBezTo>
                    <a:pt x="91732" y="177294"/>
                    <a:pt x="91271" y="175913"/>
                    <a:pt x="90810" y="174531"/>
                  </a:cubicBezTo>
                  <a:close/>
                  <a:moveTo>
                    <a:pt x="510353" y="152888"/>
                  </a:moveTo>
                  <a:lnTo>
                    <a:pt x="501134" y="162558"/>
                  </a:lnTo>
                  <a:cubicBezTo>
                    <a:pt x="501595" y="163479"/>
                    <a:pt x="502056" y="164861"/>
                    <a:pt x="502517" y="166703"/>
                  </a:cubicBezTo>
                  <a:lnTo>
                    <a:pt x="515885" y="166703"/>
                  </a:lnTo>
                  <a:cubicBezTo>
                    <a:pt x="514963" y="161637"/>
                    <a:pt x="513119" y="157032"/>
                    <a:pt x="510353" y="152888"/>
                  </a:cubicBezTo>
                  <a:close/>
                  <a:moveTo>
                    <a:pt x="464258" y="152888"/>
                  </a:moveTo>
                  <a:cubicBezTo>
                    <a:pt x="461492" y="157032"/>
                    <a:pt x="459648" y="161637"/>
                    <a:pt x="458726" y="166703"/>
                  </a:cubicBezTo>
                  <a:lnTo>
                    <a:pt x="472094" y="166703"/>
                  </a:lnTo>
                  <a:cubicBezTo>
                    <a:pt x="472555" y="164861"/>
                    <a:pt x="473016" y="163479"/>
                    <a:pt x="473938" y="162558"/>
                  </a:cubicBezTo>
                  <a:close/>
                  <a:moveTo>
                    <a:pt x="129069" y="152888"/>
                  </a:moveTo>
                  <a:lnTo>
                    <a:pt x="119850" y="162558"/>
                  </a:lnTo>
                  <a:cubicBezTo>
                    <a:pt x="120311" y="163479"/>
                    <a:pt x="121233" y="164861"/>
                    <a:pt x="121694" y="166703"/>
                  </a:cubicBezTo>
                  <a:lnTo>
                    <a:pt x="134601" y="166703"/>
                  </a:lnTo>
                  <a:cubicBezTo>
                    <a:pt x="134140" y="161637"/>
                    <a:pt x="132296" y="157032"/>
                    <a:pt x="129069" y="152888"/>
                  </a:cubicBezTo>
                  <a:close/>
                  <a:moveTo>
                    <a:pt x="82974" y="152888"/>
                  </a:moveTo>
                  <a:cubicBezTo>
                    <a:pt x="80208" y="157032"/>
                    <a:pt x="78364" y="161637"/>
                    <a:pt x="77903" y="166703"/>
                  </a:cubicBezTo>
                  <a:lnTo>
                    <a:pt x="90810" y="166703"/>
                  </a:lnTo>
                  <a:cubicBezTo>
                    <a:pt x="91271" y="164861"/>
                    <a:pt x="91732" y="163479"/>
                    <a:pt x="92654" y="162558"/>
                  </a:cubicBezTo>
                  <a:close/>
                  <a:moveTo>
                    <a:pt x="491454" y="141835"/>
                  </a:moveTo>
                  <a:lnTo>
                    <a:pt x="491454" y="155190"/>
                  </a:lnTo>
                  <a:cubicBezTo>
                    <a:pt x="492837" y="155651"/>
                    <a:pt x="494220" y="156111"/>
                    <a:pt x="495603" y="157032"/>
                  </a:cubicBezTo>
                  <a:lnTo>
                    <a:pt x="504822" y="147361"/>
                  </a:lnTo>
                  <a:cubicBezTo>
                    <a:pt x="501134" y="144598"/>
                    <a:pt x="496525" y="142756"/>
                    <a:pt x="491454" y="141835"/>
                  </a:cubicBezTo>
                  <a:close/>
                  <a:moveTo>
                    <a:pt x="483618" y="141835"/>
                  </a:moveTo>
                  <a:cubicBezTo>
                    <a:pt x="478547" y="142756"/>
                    <a:pt x="473938" y="144598"/>
                    <a:pt x="469789" y="147361"/>
                  </a:cubicBezTo>
                  <a:lnTo>
                    <a:pt x="479469" y="157032"/>
                  </a:lnTo>
                  <a:cubicBezTo>
                    <a:pt x="480391" y="156111"/>
                    <a:pt x="481774" y="155651"/>
                    <a:pt x="483618" y="155190"/>
                  </a:cubicBezTo>
                  <a:close/>
                  <a:moveTo>
                    <a:pt x="110170" y="141835"/>
                  </a:moveTo>
                  <a:lnTo>
                    <a:pt x="110170" y="155190"/>
                  </a:lnTo>
                  <a:cubicBezTo>
                    <a:pt x="111553" y="155651"/>
                    <a:pt x="112936" y="156111"/>
                    <a:pt x="114319" y="157032"/>
                  </a:cubicBezTo>
                  <a:lnTo>
                    <a:pt x="123538" y="147361"/>
                  </a:lnTo>
                  <a:cubicBezTo>
                    <a:pt x="119850" y="144598"/>
                    <a:pt x="115241" y="142756"/>
                    <a:pt x="110170" y="141835"/>
                  </a:cubicBezTo>
                  <a:close/>
                  <a:moveTo>
                    <a:pt x="102334" y="141835"/>
                  </a:moveTo>
                  <a:cubicBezTo>
                    <a:pt x="97263" y="142756"/>
                    <a:pt x="92654" y="144598"/>
                    <a:pt x="88966" y="147361"/>
                  </a:cubicBezTo>
                  <a:lnTo>
                    <a:pt x="98185" y="157032"/>
                  </a:lnTo>
                  <a:cubicBezTo>
                    <a:pt x="99568" y="156111"/>
                    <a:pt x="100951" y="155651"/>
                    <a:pt x="102334" y="155190"/>
                  </a:cubicBezTo>
                  <a:close/>
                  <a:moveTo>
                    <a:pt x="487306" y="124336"/>
                  </a:moveTo>
                  <a:cubicBezTo>
                    <a:pt x="512658" y="124336"/>
                    <a:pt x="533401" y="145059"/>
                    <a:pt x="533401" y="170387"/>
                  </a:cubicBezTo>
                  <a:cubicBezTo>
                    <a:pt x="533401" y="171768"/>
                    <a:pt x="532940" y="173150"/>
                    <a:pt x="532940" y="174071"/>
                  </a:cubicBezTo>
                  <a:cubicBezTo>
                    <a:pt x="531096" y="197557"/>
                    <a:pt x="511275" y="216437"/>
                    <a:pt x="487306" y="216437"/>
                  </a:cubicBezTo>
                  <a:cubicBezTo>
                    <a:pt x="463797" y="216437"/>
                    <a:pt x="444898" y="198938"/>
                    <a:pt x="441671" y="175913"/>
                  </a:cubicBezTo>
                  <a:cubicBezTo>
                    <a:pt x="441671" y="174071"/>
                    <a:pt x="441671" y="172229"/>
                    <a:pt x="441671" y="170387"/>
                  </a:cubicBezTo>
                  <a:cubicBezTo>
                    <a:pt x="441671" y="145059"/>
                    <a:pt x="461953" y="124336"/>
                    <a:pt x="487306" y="124336"/>
                  </a:cubicBezTo>
                  <a:close/>
                  <a:moveTo>
                    <a:pt x="106022" y="124336"/>
                  </a:moveTo>
                  <a:cubicBezTo>
                    <a:pt x="131374" y="124336"/>
                    <a:pt x="152117" y="145059"/>
                    <a:pt x="152117" y="170387"/>
                  </a:cubicBezTo>
                  <a:cubicBezTo>
                    <a:pt x="152117" y="171768"/>
                    <a:pt x="152117" y="173150"/>
                    <a:pt x="151656" y="174071"/>
                  </a:cubicBezTo>
                  <a:cubicBezTo>
                    <a:pt x="149812" y="197557"/>
                    <a:pt x="129991" y="216437"/>
                    <a:pt x="106022" y="216437"/>
                  </a:cubicBezTo>
                  <a:cubicBezTo>
                    <a:pt x="82974" y="216437"/>
                    <a:pt x="63614" y="198938"/>
                    <a:pt x="60848" y="175913"/>
                  </a:cubicBezTo>
                  <a:cubicBezTo>
                    <a:pt x="60387" y="174071"/>
                    <a:pt x="60387" y="172229"/>
                    <a:pt x="60387" y="170387"/>
                  </a:cubicBezTo>
                  <a:cubicBezTo>
                    <a:pt x="60387" y="145059"/>
                    <a:pt x="80669" y="124336"/>
                    <a:pt x="106022" y="124336"/>
                  </a:cubicBezTo>
                  <a:close/>
                  <a:moveTo>
                    <a:pt x="441660" y="28129"/>
                  </a:moveTo>
                  <a:lnTo>
                    <a:pt x="467477" y="63579"/>
                  </a:lnTo>
                  <a:lnTo>
                    <a:pt x="493294" y="63579"/>
                  </a:lnTo>
                  <a:cubicBezTo>
                    <a:pt x="494677" y="57594"/>
                    <a:pt x="491450" y="51149"/>
                    <a:pt x="485918" y="48386"/>
                  </a:cubicBezTo>
                  <a:cubicBezTo>
                    <a:pt x="476697" y="43322"/>
                    <a:pt x="461023" y="35956"/>
                    <a:pt x="441660" y="28129"/>
                  </a:cubicBezTo>
                  <a:close/>
                  <a:moveTo>
                    <a:pt x="356372" y="14778"/>
                  </a:moveTo>
                  <a:lnTo>
                    <a:pt x="347613" y="67262"/>
                  </a:lnTo>
                  <a:lnTo>
                    <a:pt x="440738" y="64039"/>
                  </a:lnTo>
                  <a:lnTo>
                    <a:pt x="445348" y="47005"/>
                  </a:lnTo>
                  <a:lnTo>
                    <a:pt x="431979" y="24907"/>
                  </a:lnTo>
                  <a:cubicBezTo>
                    <a:pt x="431979" y="24907"/>
                    <a:pt x="404318" y="14318"/>
                    <a:pt x="356372" y="14778"/>
                  </a:cubicBezTo>
                  <a:close/>
                  <a:moveTo>
                    <a:pt x="339315" y="14778"/>
                  </a:moveTo>
                  <a:cubicBezTo>
                    <a:pt x="339315" y="14778"/>
                    <a:pt x="257254" y="16159"/>
                    <a:pt x="216684" y="52990"/>
                  </a:cubicBezTo>
                  <a:cubicBezTo>
                    <a:pt x="216684" y="52990"/>
                    <a:pt x="225905" y="56673"/>
                    <a:pt x="224061" y="71866"/>
                  </a:cubicBezTo>
                  <a:lnTo>
                    <a:pt x="325945" y="68643"/>
                  </a:lnTo>
                  <a:close/>
                  <a:moveTo>
                    <a:pt x="319462" y="1168"/>
                  </a:moveTo>
                  <a:cubicBezTo>
                    <a:pt x="381527" y="-4184"/>
                    <a:pt x="435552" y="10405"/>
                    <a:pt x="450420" y="13857"/>
                  </a:cubicBezTo>
                  <a:cubicBezTo>
                    <a:pt x="470243" y="18001"/>
                    <a:pt x="527409" y="42401"/>
                    <a:pt x="542162" y="47005"/>
                  </a:cubicBezTo>
                  <a:cubicBezTo>
                    <a:pt x="552304" y="50228"/>
                    <a:pt x="575355" y="53911"/>
                    <a:pt x="588263" y="55752"/>
                  </a:cubicBezTo>
                  <a:cubicBezTo>
                    <a:pt x="593796" y="56673"/>
                    <a:pt x="597484" y="61277"/>
                    <a:pt x="597484" y="66802"/>
                  </a:cubicBezTo>
                  <a:lnTo>
                    <a:pt x="597484" y="100870"/>
                  </a:lnTo>
                  <a:cubicBezTo>
                    <a:pt x="597484" y="100870"/>
                    <a:pt x="608548" y="108697"/>
                    <a:pt x="608548" y="126191"/>
                  </a:cubicBezTo>
                  <a:cubicBezTo>
                    <a:pt x="608548" y="152433"/>
                    <a:pt x="590568" y="161641"/>
                    <a:pt x="590568" y="161641"/>
                  </a:cubicBezTo>
                  <a:lnTo>
                    <a:pt x="543545" y="170848"/>
                  </a:lnTo>
                  <a:lnTo>
                    <a:pt x="542623" y="170848"/>
                  </a:lnTo>
                  <a:cubicBezTo>
                    <a:pt x="542623" y="170388"/>
                    <a:pt x="542623" y="170388"/>
                    <a:pt x="542623" y="170388"/>
                  </a:cubicBezTo>
                  <a:cubicBezTo>
                    <a:pt x="542623" y="140003"/>
                    <a:pt x="517728" y="115142"/>
                    <a:pt x="487301" y="115142"/>
                  </a:cubicBezTo>
                  <a:cubicBezTo>
                    <a:pt x="456874" y="115142"/>
                    <a:pt x="432440" y="140003"/>
                    <a:pt x="432440" y="170388"/>
                  </a:cubicBezTo>
                  <a:cubicBezTo>
                    <a:pt x="432440" y="172690"/>
                    <a:pt x="432440" y="174992"/>
                    <a:pt x="432901" y="177294"/>
                  </a:cubicBezTo>
                  <a:cubicBezTo>
                    <a:pt x="432901" y="178214"/>
                    <a:pt x="432901" y="178675"/>
                    <a:pt x="432901" y="179596"/>
                  </a:cubicBezTo>
                  <a:lnTo>
                    <a:pt x="159519" y="185120"/>
                  </a:lnTo>
                  <a:cubicBezTo>
                    <a:pt x="159980" y="181898"/>
                    <a:pt x="160902" y="178214"/>
                    <a:pt x="160902" y="174992"/>
                  </a:cubicBezTo>
                  <a:cubicBezTo>
                    <a:pt x="161363" y="173611"/>
                    <a:pt x="161363" y="171769"/>
                    <a:pt x="161363" y="170388"/>
                  </a:cubicBezTo>
                  <a:cubicBezTo>
                    <a:pt x="161363" y="140003"/>
                    <a:pt x="136468" y="115142"/>
                    <a:pt x="106041" y="115142"/>
                  </a:cubicBezTo>
                  <a:cubicBezTo>
                    <a:pt x="75614" y="115142"/>
                    <a:pt x="51180" y="140003"/>
                    <a:pt x="51180" y="170388"/>
                  </a:cubicBezTo>
                  <a:cubicBezTo>
                    <a:pt x="51180" y="172690"/>
                    <a:pt x="51180" y="174992"/>
                    <a:pt x="51641" y="177294"/>
                  </a:cubicBezTo>
                  <a:cubicBezTo>
                    <a:pt x="51641" y="178675"/>
                    <a:pt x="52102" y="179596"/>
                    <a:pt x="52102" y="180516"/>
                  </a:cubicBezTo>
                  <a:cubicBezTo>
                    <a:pt x="33200" y="178675"/>
                    <a:pt x="17065" y="175452"/>
                    <a:pt x="8766" y="170388"/>
                  </a:cubicBezTo>
                  <a:cubicBezTo>
                    <a:pt x="468" y="157037"/>
                    <a:pt x="-915" y="137701"/>
                    <a:pt x="468" y="133557"/>
                  </a:cubicBezTo>
                  <a:cubicBezTo>
                    <a:pt x="1390" y="129874"/>
                    <a:pt x="3234" y="122048"/>
                    <a:pt x="9227" y="105934"/>
                  </a:cubicBezTo>
                  <a:cubicBezTo>
                    <a:pt x="15221" y="90281"/>
                    <a:pt x="126786" y="66802"/>
                    <a:pt x="137851" y="66802"/>
                  </a:cubicBezTo>
                  <a:cubicBezTo>
                    <a:pt x="176115" y="50688"/>
                    <a:pt x="241118" y="19382"/>
                    <a:pt x="255871" y="14318"/>
                  </a:cubicBezTo>
                  <a:cubicBezTo>
                    <a:pt x="277193" y="6952"/>
                    <a:pt x="298774" y="2952"/>
                    <a:pt x="319462" y="1168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3" name="组合 22"/>
          <p:cNvGrpSpPr/>
          <p:nvPr/>
        </p:nvGrpSpPr>
        <p:grpSpPr>
          <a:xfrm>
            <a:off x="2853064" y="2239911"/>
            <a:ext cx="1378695" cy="1158964"/>
            <a:chOff x="4221119" y="2643948"/>
            <a:chExt cx="1378695" cy="1158964"/>
          </a:xfrm>
        </p:grpSpPr>
        <p:sp>
          <p:nvSpPr>
            <p:cNvPr id="16" name="圆角矩形 15"/>
            <p:cNvSpPr/>
            <p:nvPr/>
          </p:nvSpPr>
          <p:spPr>
            <a:xfrm>
              <a:off x="4221119" y="2643948"/>
              <a:ext cx="1378695" cy="1158964"/>
            </a:xfrm>
            <a:prstGeom prst="roundRect">
              <a:avLst/>
            </a:prstGeom>
            <a:gradFill>
              <a:gsLst>
                <a:gs pos="42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sedan-car-model_55283"/>
            <p:cNvSpPr>
              <a:spLocks noChangeAspect="1"/>
            </p:cNvSpPr>
            <p:nvPr/>
          </p:nvSpPr>
          <p:spPr bwMode="auto">
            <a:xfrm>
              <a:off x="4357407" y="3021413"/>
              <a:ext cx="1106118" cy="404035"/>
            </a:xfrm>
            <a:custGeom>
              <a:avLst/>
              <a:gdLst>
                <a:gd name="connsiteX0" fmla="*/ 495142 w 608548"/>
                <a:gd name="connsiteY0" fmla="*/ 184202 h 216437"/>
                <a:gd name="connsiteX1" fmla="*/ 491454 w 608548"/>
                <a:gd name="connsiteY1" fmla="*/ 185583 h 216437"/>
                <a:gd name="connsiteX2" fmla="*/ 491454 w 608548"/>
                <a:gd name="connsiteY2" fmla="*/ 198938 h 216437"/>
                <a:gd name="connsiteX3" fmla="*/ 504822 w 608548"/>
                <a:gd name="connsiteY3" fmla="*/ 193412 h 216437"/>
                <a:gd name="connsiteX4" fmla="*/ 479469 w 608548"/>
                <a:gd name="connsiteY4" fmla="*/ 184202 h 216437"/>
                <a:gd name="connsiteX5" fmla="*/ 470250 w 608548"/>
                <a:gd name="connsiteY5" fmla="*/ 193412 h 216437"/>
                <a:gd name="connsiteX6" fmla="*/ 483618 w 608548"/>
                <a:gd name="connsiteY6" fmla="*/ 198938 h 216437"/>
                <a:gd name="connsiteX7" fmla="*/ 483618 w 608548"/>
                <a:gd name="connsiteY7" fmla="*/ 185583 h 216437"/>
                <a:gd name="connsiteX8" fmla="*/ 479469 w 608548"/>
                <a:gd name="connsiteY8" fmla="*/ 184202 h 216437"/>
                <a:gd name="connsiteX9" fmla="*/ 114319 w 608548"/>
                <a:gd name="connsiteY9" fmla="*/ 184202 h 216437"/>
                <a:gd name="connsiteX10" fmla="*/ 110170 w 608548"/>
                <a:gd name="connsiteY10" fmla="*/ 185583 h 216437"/>
                <a:gd name="connsiteX11" fmla="*/ 110170 w 608548"/>
                <a:gd name="connsiteY11" fmla="*/ 198938 h 216437"/>
                <a:gd name="connsiteX12" fmla="*/ 123538 w 608548"/>
                <a:gd name="connsiteY12" fmla="*/ 193412 h 216437"/>
                <a:gd name="connsiteX13" fmla="*/ 98185 w 608548"/>
                <a:gd name="connsiteY13" fmla="*/ 184202 h 216437"/>
                <a:gd name="connsiteX14" fmla="*/ 88966 w 608548"/>
                <a:gd name="connsiteY14" fmla="*/ 193412 h 216437"/>
                <a:gd name="connsiteX15" fmla="*/ 102334 w 608548"/>
                <a:gd name="connsiteY15" fmla="*/ 198938 h 216437"/>
                <a:gd name="connsiteX16" fmla="*/ 102334 w 608548"/>
                <a:gd name="connsiteY16" fmla="*/ 185583 h 216437"/>
                <a:gd name="connsiteX17" fmla="*/ 98185 w 608548"/>
                <a:gd name="connsiteY17" fmla="*/ 184202 h 216437"/>
                <a:gd name="connsiteX18" fmla="*/ 502517 w 608548"/>
                <a:gd name="connsiteY18" fmla="*/ 174531 h 216437"/>
                <a:gd name="connsiteX19" fmla="*/ 501134 w 608548"/>
                <a:gd name="connsiteY19" fmla="*/ 178215 h 216437"/>
                <a:gd name="connsiteX20" fmla="*/ 510353 w 608548"/>
                <a:gd name="connsiteY20" fmla="*/ 187886 h 216437"/>
                <a:gd name="connsiteX21" fmla="*/ 515885 w 608548"/>
                <a:gd name="connsiteY21" fmla="*/ 174531 h 216437"/>
                <a:gd name="connsiteX22" fmla="*/ 458726 w 608548"/>
                <a:gd name="connsiteY22" fmla="*/ 174531 h 216437"/>
                <a:gd name="connsiteX23" fmla="*/ 464258 w 608548"/>
                <a:gd name="connsiteY23" fmla="*/ 187886 h 216437"/>
                <a:gd name="connsiteX24" fmla="*/ 473938 w 608548"/>
                <a:gd name="connsiteY24" fmla="*/ 178215 h 216437"/>
                <a:gd name="connsiteX25" fmla="*/ 472094 w 608548"/>
                <a:gd name="connsiteY25" fmla="*/ 174531 h 216437"/>
                <a:gd name="connsiteX26" fmla="*/ 121233 w 608548"/>
                <a:gd name="connsiteY26" fmla="*/ 174531 h 216437"/>
                <a:gd name="connsiteX27" fmla="*/ 119850 w 608548"/>
                <a:gd name="connsiteY27" fmla="*/ 178215 h 216437"/>
                <a:gd name="connsiteX28" fmla="*/ 129069 w 608548"/>
                <a:gd name="connsiteY28" fmla="*/ 187886 h 216437"/>
                <a:gd name="connsiteX29" fmla="*/ 134601 w 608548"/>
                <a:gd name="connsiteY29" fmla="*/ 174531 h 216437"/>
                <a:gd name="connsiteX30" fmla="*/ 77442 w 608548"/>
                <a:gd name="connsiteY30" fmla="*/ 174531 h 216437"/>
                <a:gd name="connsiteX31" fmla="*/ 83435 w 608548"/>
                <a:gd name="connsiteY31" fmla="*/ 187886 h 216437"/>
                <a:gd name="connsiteX32" fmla="*/ 92654 w 608548"/>
                <a:gd name="connsiteY32" fmla="*/ 178215 h 216437"/>
                <a:gd name="connsiteX33" fmla="*/ 90810 w 608548"/>
                <a:gd name="connsiteY33" fmla="*/ 174531 h 216437"/>
                <a:gd name="connsiteX34" fmla="*/ 510353 w 608548"/>
                <a:gd name="connsiteY34" fmla="*/ 152888 h 216437"/>
                <a:gd name="connsiteX35" fmla="*/ 501134 w 608548"/>
                <a:gd name="connsiteY35" fmla="*/ 162558 h 216437"/>
                <a:gd name="connsiteX36" fmla="*/ 502517 w 608548"/>
                <a:gd name="connsiteY36" fmla="*/ 166703 h 216437"/>
                <a:gd name="connsiteX37" fmla="*/ 515885 w 608548"/>
                <a:gd name="connsiteY37" fmla="*/ 166703 h 216437"/>
                <a:gd name="connsiteX38" fmla="*/ 510353 w 608548"/>
                <a:gd name="connsiteY38" fmla="*/ 152888 h 216437"/>
                <a:gd name="connsiteX39" fmla="*/ 464258 w 608548"/>
                <a:gd name="connsiteY39" fmla="*/ 152888 h 216437"/>
                <a:gd name="connsiteX40" fmla="*/ 458726 w 608548"/>
                <a:gd name="connsiteY40" fmla="*/ 166703 h 216437"/>
                <a:gd name="connsiteX41" fmla="*/ 472094 w 608548"/>
                <a:gd name="connsiteY41" fmla="*/ 166703 h 216437"/>
                <a:gd name="connsiteX42" fmla="*/ 473938 w 608548"/>
                <a:gd name="connsiteY42" fmla="*/ 162558 h 216437"/>
                <a:gd name="connsiteX43" fmla="*/ 129069 w 608548"/>
                <a:gd name="connsiteY43" fmla="*/ 152888 h 216437"/>
                <a:gd name="connsiteX44" fmla="*/ 119850 w 608548"/>
                <a:gd name="connsiteY44" fmla="*/ 162558 h 216437"/>
                <a:gd name="connsiteX45" fmla="*/ 121694 w 608548"/>
                <a:gd name="connsiteY45" fmla="*/ 166703 h 216437"/>
                <a:gd name="connsiteX46" fmla="*/ 134601 w 608548"/>
                <a:gd name="connsiteY46" fmla="*/ 166703 h 216437"/>
                <a:gd name="connsiteX47" fmla="*/ 129069 w 608548"/>
                <a:gd name="connsiteY47" fmla="*/ 152888 h 216437"/>
                <a:gd name="connsiteX48" fmla="*/ 82974 w 608548"/>
                <a:gd name="connsiteY48" fmla="*/ 152888 h 216437"/>
                <a:gd name="connsiteX49" fmla="*/ 77903 w 608548"/>
                <a:gd name="connsiteY49" fmla="*/ 166703 h 216437"/>
                <a:gd name="connsiteX50" fmla="*/ 90810 w 608548"/>
                <a:gd name="connsiteY50" fmla="*/ 166703 h 216437"/>
                <a:gd name="connsiteX51" fmla="*/ 92654 w 608548"/>
                <a:gd name="connsiteY51" fmla="*/ 162558 h 216437"/>
                <a:gd name="connsiteX52" fmla="*/ 491454 w 608548"/>
                <a:gd name="connsiteY52" fmla="*/ 141835 h 216437"/>
                <a:gd name="connsiteX53" fmla="*/ 491454 w 608548"/>
                <a:gd name="connsiteY53" fmla="*/ 155190 h 216437"/>
                <a:gd name="connsiteX54" fmla="*/ 495603 w 608548"/>
                <a:gd name="connsiteY54" fmla="*/ 157032 h 216437"/>
                <a:gd name="connsiteX55" fmla="*/ 504822 w 608548"/>
                <a:gd name="connsiteY55" fmla="*/ 147361 h 216437"/>
                <a:gd name="connsiteX56" fmla="*/ 491454 w 608548"/>
                <a:gd name="connsiteY56" fmla="*/ 141835 h 216437"/>
                <a:gd name="connsiteX57" fmla="*/ 483618 w 608548"/>
                <a:gd name="connsiteY57" fmla="*/ 141835 h 216437"/>
                <a:gd name="connsiteX58" fmla="*/ 469789 w 608548"/>
                <a:gd name="connsiteY58" fmla="*/ 147361 h 216437"/>
                <a:gd name="connsiteX59" fmla="*/ 479469 w 608548"/>
                <a:gd name="connsiteY59" fmla="*/ 157032 h 216437"/>
                <a:gd name="connsiteX60" fmla="*/ 483618 w 608548"/>
                <a:gd name="connsiteY60" fmla="*/ 155190 h 216437"/>
                <a:gd name="connsiteX61" fmla="*/ 110170 w 608548"/>
                <a:gd name="connsiteY61" fmla="*/ 141835 h 216437"/>
                <a:gd name="connsiteX62" fmla="*/ 110170 w 608548"/>
                <a:gd name="connsiteY62" fmla="*/ 155190 h 216437"/>
                <a:gd name="connsiteX63" fmla="*/ 114319 w 608548"/>
                <a:gd name="connsiteY63" fmla="*/ 157032 h 216437"/>
                <a:gd name="connsiteX64" fmla="*/ 123538 w 608548"/>
                <a:gd name="connsiteY64" fmla="*/ 147361 h 216437"/>
                <a:gd name="connsiteX65" fmla="*/ 110170 w 608548"/>
                <a:gd name="connsiteY65" fmla="*/ 141835 h 216437"/>
                <a:gd name="connsiteX66" fmla="*/ 102334 w 608548"/>
                <a:gd name="connsiteY66" fmla="*/ 141835 h 216437"/>
                <a:gd name="connsiteX67" fmla="*/ 88966 w 608548"/>
                <a:gd name="connsiteY67" fmla="*/ 147361 h 216437"/>
                <a:gd name="connsiteX68" fmla="*/ 98185 w 608548"/>
                <a:gd name="connsiteY68" fmla="*/ 157032 h 216437"/>
                <a:gd name="connsiteX69" fmla="*/ 102334 w 608548"/>
                <a:gd name="connsiteY69" fmla="*/ 155190 h 216437"/>
                <a:gd name="connsiteX70" fmla="*/ 487306 w 608548"/>
                <a:gd name="connsiteY70" fmla="*/ 124336 h 216437"/>
                <a:gd name="connsiteX71" fmla="*/ 533401 w 608548"/>
                <a:gd name="connsiteY71" fmla="*/ 170387 h 216437"/>
                <a:gd name="connsiteX72" fmla="*/ 532940 w 608548"/>
                <a:gd name="connsiteY72" fmla="*/ 174071 h 216437"/>
                <a:gd name="connsiteX73" fmla="*/ 487306 w 608548"/>
                <a:gd name="connsiteY73" fmla="*/ 216437 h 216437"/>
                <a:gd name="connsiteX74" fmla="*/ 441671 w 608548"/>
                <a:gd name="connsiteY74" fmla="*/ 175913 h 216437"/>
                <a:gd name="connsiteX75" fmla="*/ 441671 w 608548"/>
                <a:gd name="connsiteY75" fmla="*/ 170387 h 216437"/>
                <a:gd name="connsiteX76" fmla="*/ 487306 w 608548"/>
                <a:gd name="connsiteY76" fmla="*/ 124336 h 216437"/>
                <a:gd name="connsiteX77" fmla="*/ 106022 w 608548"/>
                <a:gd name="connsiteY77" fmla="*/ 124336 h 216437"/>
                <a:gd name="connsiteX78" fmla="*/ 152117 w 608548"/>
                <a:gd name="connsiteY78" fmla="*/ 170387 h 216437"/>
                <a:gd name="connsiteX79" fmla="*/ 151656 w 608548"/>
                <a:gd name="connsiteY79" fmla="*/ 174071 h 216437"/>
                <a:gd name="connsiteX80" fmla="*/ 106022 w 608548"/>
                <a:gd name="connsiteY80" fmla="*/ 216437 h 216437"/>
                <a:gd name="connsiteX81" fmla="*/ 60848 w 608548"/>
                <a:gd name="connsiteY81" fmla="*/ 175913 h 216437"/>
                <a:gd name="connsiteX82" fmla="*/ 60387 w 608548"/>
                <a:gd name="connsiteY82" fmla="*/ 170387 h 216437"/>
                <a:gd name="connsiteX83" fmla="*/ 106022 w 608548"/>
                <a:gd name="connsiteY83" fmla="*/ 124336 h 216437"/>
                <a:gd name="connsiteX84" fmla="*/ 441660 w 608548"/>
                <a:gd name="connsiteY84" fmla="*/ 28129 h 216437"/>
                <a:gd name="connsiteX85" fmla="*/ 467477 w 608548"/>
                <a:gd name="connsiteY85" fmla="*/ 63579 h 216437"/>
                <a:gd name="connsiteX86" fmla="*/ 493294 w 608548"/>
                <a:gd name="connsiteY86" fmla="*/ 63579 h 216437"/>
                <a:gd name="connsiteX87" fmla="*/ 485918 w 608548"/>
                <a:gd name="connsiteY87" fmla="*/ 48386 h 216437"/>
                <a:gd name="connsiteX88" fmla="*/ 441660 w 608548"/>
                <a:gd name="connsiteY88" fmla="*/ 28129 h 216437"/>
                <a:gd name="connsiteX89" fmla="*/ 356372 w 608548"/>
                <a:gd name="connsiteY89" fmla="*/ 14778 h 216437"/>
                <a:gd name="connsiteX90" fmla="*/ 347613 w 608548"/>
                <a:gd name="connsiteY90" fmla="*/ 67262 h 216437"/>
                <a:gd name="connsiteX91" fmla="*/ 440738 w 608548"/>
                <a:gd name="connsiteY91" fmla="*/ 64039 h 216437"/>
                <a:gd name="connsiteX92" fmla="*/ 445348 w 608548"/>
                <a:gd name="connsiteY92" fmla="*/ 47005 h 216437"/>
                <a:gd name="connsiteX93" fmla="*/ 431979 w 608548"/>
                <a:gd name="connsiteY93" fmla="*/ 24907 h 216437"/>
                <a:gd name="connsiteX94" fmla="*/ 356372 w 608548"/>
                <a:gd name="connsiteY94" fmla="*/ 14778 h 216437"/>
                <a:gd name="connsiteX95" fmla="*/ 339315 w 608548"/>
                <a:gd name="connsiteY95" fmla="*/ 14778 h 216437"/>
                <a:gd name="connsiteX96" fmla="*/ 216684 w 608548"/>
                <a:gd name="connsiteY96" fmla="*/ 52990 h 216437"/>
                <a:gd name="connsiteX97" fmla="*/ 224061 w 608548"/>
                <a:gd name="connsiteY97" fmla="*/ 71866 h 216437"/>
                <a:gd name="connsiteX98" fmla="*/ 325945 w 608548"/>
                <a:gd name="connsiteY98" fmla="*/ 68643 h 216437"/>
                <a:gd name="connsiteX99" fmla="*/ 319462 w 608548"/>
                <a:gd name="connsiteY99" fmla="*/ 1168 h 216437"/>
                <a:gd name="connsiteX100" fmla="*/ 450420 w 608548"/>
                <a:gd name="connsiteY100" fmla="*/ 13857 h 216437"/>
                <a:gd name="connsiteX101" fmla="*/ 542162 w 608548"/>
                <a:gd name="connsiteY101" fmla="*/ 47005 h 216437"/>
                <a:gd name="connsiteX102" fmla="*/ 588263 w 608548"/>
                <a:gd name="connsiteY102" fmla="*/ 55752 h 216437"/>
                <a:gd name="connsiteX103" fmla="*/ 597484 w 608548"/>
                <a:gd name="connsiteY103" fmla="*/ 66802 h 216437"/>
                <a:gd name="connsiteX104" fmla="*/ 597484 w 608548"/>
                <a:gd name="connsiteY104" fmla="*/ 100870 h 216437"/>
                <a:gd name="connsiteX105" fmla="*/ 608548 w 608548"/>
                <a:gd name="connsiteY105" fmla="*/ 126191 h 216437"/>
                <a:gd name="connsiteX106" fmla="*/ 590568 w 608548"/>
                <a:gd name="connsiteY106" fmla="*/ 161641 h 216437"/>
                <a:gd name="connsiteX107" fmla="*/ 543545 w 608548"/>
                <a:gd name="connsiteY107" fmla="*/ 170848 h 216437"/>
                <a:gd name="connsiteX108" fmla="*/ 542623 w 608548"/>
                <a:gd name="connsiteY108" fmla="*/ 170848 h 216437"/>
                <a:gd name="connsiteX109" fmla="*/ 542623 w 608548"/>
                <a:gd name="connsiteY109" fmla="*/ 170388 h 216437"/>
                <a:gd name="connsiteX110" fmla="*/ 487301 w 608548"/>
                <a:gd name="connsiteY110" fmla="*/ 115142 h 216437"/>
                <a:gd name="connsiteX111" fmla="*/ 432440 w 608548"/>
                <a:gd name="connsiteY111" fmla="*/ 170388 h 216437"/>
                <a:gd name="connsiteX112" fmla="*/ 432901 w 608548"/>
                <a:gd name="connsiteY112" fmla="*/ 177294 h 216437"/>
                <a:gd name="connsiteX113" fmla="*/ 432901 w 608548"/>
                <a:gd name="connsiteY113" fmla="*/ 179596 h 216437"/>
                <a:gd name="connsiteX114" fmla="*/ 159519 w 608548"/>
                <a:gd name="connsiteY114" fmla="*/ 185120 h 216437"/>
                <a:gd name="connsiteX115" fmla="*/ 160902 w 608548"/>
                <a:gd name="connsiteY115" fmla="*/ 174992 h 216437"/>
                <a:gd name="connsiteX116" fmla="*/ 161363 w 608548"/>
                <a:gd name="connsiteY116" fmla="*/ 170388 h 216437"/>
                <a:gd name="connsiteX117" fmla="*/ 106041 w 608548"/>
                <a:gd name="connsiteY117" fmla="*/ 115142 h 216437"/>
                <a:gd name="connsiteX118" fmla="*/ 51180 w 608548"/>
                <a:gd name="connsiteY118" fmla="*/ 170388 h 216437"/>
                <a:gd name="connsiteX119" fmla="*/ 51641 w 608548"/>
                <a:gd name="connsiteY119" fmla="*/ 177294 h 216437"/>
                <a:gd name="connsiteX120" fmla="*/ 52102 w 608548"/>
                <a:gd name="connsiteY120" fmla="*/ 180516 h 216437"/>
                <a:gd name="connsiteX121" fmla="*/ 8766 w 608548"/>
                <a:gd name="connsiteY121" fmla="*/ 170388 h 216437"/>
                <a:gd name="connsiteX122" fmla="*/ 468 w 608548"/>
                <a:gd name="connsiteY122" fmla="*/ 133557 h 216437"/>
                <a:gd name="connsiteX123" fmla="*/ 9227 w 608548"/>
                <a:gd name="connsiteY123" fmla="*/ 105934 h 216437"/>
                <a:gd name="connsiteX124" fmla="*/ 137851 w 608548"/>
                <a:gd name="connsiteY124" fmla="*/ 66802 h 216437"/>
                <a:gd name="connsiteX125" fmla="*/ 255871 w 608548"/>
                <a:gd name="connsiteY125" fmla="*/ 14318 h 216437"/>
                <a:gd name="connsiteX126" fmla="*/ 319462 w 608548"/>
                <a:gd name="connsiteY126" fmla="*/ 1168 h 21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8548" h="216437">
                  <a:moveTo>
                    <a:pt x="495142" y="184202"/>
                  </a:moveTo>
                  <a:cubicBezTo>
                    <a:pt x="494220" y="184662"/>
                    <a:pt x="492837" y="185123"/>
                    <a:pt x="491454" y="185583"/>
                  </a:cubicBezTo>
                  <a:lnTo>
                    <a:pt x="491454" y="198938"/>
                  </a:lnTo>
                  <a:cubicBezTo>
                    <a:pt x="496525" y="198017"/>
                    <a:pt x="500673" y="196175"/>
                    <a:pt x="504822" y="193412"/>
                  </a:cubicBezTo>
                  <a:close/>
                  <a:moveTo>
                    <a:pt x="479469" y="184202"/>
                  </a:moveTo>
                  <a:lnTo>
                    <a:pt x="470250" y="193412"/>
                  </a:lnTo>
                  <a:cubicBezTo>
                    <a:pt x="473938" y="196175"/>
                    <a:pt x="478547" y="198017"/>
                    <a:pt x="483618" y="198938"/>
                  </a:cubicBezTo>
                  <a:lnTo>
                    <a:pt x="483618" y="185583"/>
                  </a:lnTo>
                  <a:cubicBezTo>
                    <a:pt x="481774" y="185123"/>
                    <a:pt x="480852" y="184662"/>
                    <a:pt x="479469" y="184202"/>
                  </a:cubicBezTo>
                  <a:close/>
                  <a:moveTo>
                    <a:pt x="114319" y="184202"/>
                  </a:moveTo>
                  <a:cubicBezTo>
                    <a:pt x="112936" y="184662"/>
                    <a:pt x="111553" y="185123"/>
                    <a:pt x="110170" y="185583"/>
                  </a:cubicBezTo>
                  <a:lnTo>
                    <a:pt x="110170" y="198938"/>
                  </a:lnTo>
                  <a:cubicBezTo>
                    <a:pt x="115241" y="198017"/>
                    <a:pt x="119850" y="196175"/>
                    <a:pt x="123538" y="193412"/>
                  </a:cubicBezTo>
                  <a:close/>
                  <a:moveTo>
                    <a:pt x="98185" y="184202"/>
                  </a:moveTo>
                  <a:lnTo>
                    <a:pt x="88966" y="193412"/>
                  </a:lnTo>
                  <a:cubicBezTo>
                    <a:pt x="92654" y="196175"/>
                    <a:pt x="97263" y="198017"/>
                    <a:pt x="102334" y="198938"/>
                  </a:cubicBezTo>
                  <a:lnTo>
                    <a:pt x="102334" y="185583"/>
                  </a:lnTo>
                  <a:cubicBezTo>
                    <a:pt x="100951" y="185123"/>
                    <a:pt x="99568" y="184662"/>
                    <a:pt x="98185" y="184202"/>
                  </a:cubicBezTo>
                  <a:close/>
                  <a:moveTo>
                    <a:pt x="502517" y="174531"/>
                  </a:moveTo>
                  <a:cubicBezTo>
                    <a:pt x="502056" y="175913"/>
                    <a:pt x="501595" y="177294"/>
                    <a:pt x="501134" y="178215"/>
                  </a:cubicBezTo>
                  <a:lnTo>
                    <a:pt x="510353" y="187886"/>
                  </a:lnTo>
                  <a:cubicBezTo>
                    <a:pt x="513119" y="184202"/>
                    <a:pt x="514963" y="179597"/>
                    <a:pt x="515885" y="174531"/>
                  </a:cubicBezTo>
                  <a:close/>
                  <a:moveTo>
                    <a:pt x="458726" y="174531"/>
                  </a:moveTo>
                  <a:cubicBezTo>
                    <a:pt x="459648" y="179597"/>
                    <a:pt x="461492" y="183741"/>
                    <a:pt x="464258" y="187886"/>
                  </a:cubicBezTo>
                  <a:lnTo>
                    <a:pt x="473938" y="178215"/>
                  </a:lnTo>
                  <a:cubicBezTo>
                    <a:pt x="473016" y="177294"/>
                    <a:pt x="472555" y="175913"/>
                    <a:pt x="472094" y="174531"/>
                  </a:cubicBezTo>
                  <a:close/>
                  <a:moveTo>
                    <a:pt x="121233" y="174531"/>
                  </a:moveTo>
                  <a:cubicBezTo>
                    <a:pt x="121233" y="175913"/>
                    <a:pt x="120311" y="177294"/>
                    <a:pt x="119850" y="178215"/>
                  </a:cubicBezTo>
                  <a:lnTo>
                    <a:pt x="129069" y="187886"/>
                  </a:lnTo>
                  <a:cubicBezTo>
                    <a:pt x="132296" y="184202"/>
                    <a:pt x="134140" y="179597"/>
                    <a:pt x="134601" y="174531"/>
                  </a:cubicBezTo>
                  <a:close/>
                  <a:moveTo>
                    <a:pt x="77442" y="174531"/>
                  </a:moveTo>
                  <a:cubicBezTo>
                    <a:pt x="78364" y="179597"/>
                    <a:pt x="80208" y="183741"/>
                    <a:pt x="83435" y="187886"/>
                  </a:cubicBezTo>
                  <a:lnTo>
                    <a:pt x="92654" y="178215"/>
                  </a:lnTo>
                  <a:cubicBezTo>
                    <a:pt x="91732" y="177294"/>
                    <a:pt x="91271" y="175913"/>
                    <a:pt x="90810" y="174531"/>
                  </a:cubicBezTo>
                  <a:close/>
                  <a:moveTo>
                    <a:pt x="510353" y="152888"/>
                  </a:moveTo>
                  <a:lnTo>
                    <a:pt x="501134" y="162558"/>
                  </a:lnTo>
                  <a:cubicBezTo>
                    <a:pt x="501595" y="163479"/>
                    <a:pt x="502056" y="164861"/>
                    <a:pt x="502517" y="166703"/>
                  </a:cubicBezTo>
                  <a:lnTo>
                    <a:pt x="515885" y="166703"/>
                  </a:lnTo>
                  <a:cubicBezTo>
                    <a:pt x="514963" y="161637"/>
                    <a:pt x="513119" y="157032"/>
                    <a:pt x="510353" y="152888"/>
                  </a:cubicBezTo>
                  <a:close/>
                  <a:moveTo>
                    <a:pt x="464258" y="152888"/>
                  </a:moveTo>
                  <a:cubicBezTo>
                    <a:pt x="461492" y="157032"/>
                    <a:pt x="459648" y="161637"/>
                    <a:pt x="458726" y="166703"/>
                  </a:cubicBezTo>
                  <a:lnTo>
                    <a:pt x="472094" y="166703"/>
                  </a:lnTo>
                  <a:cubicBezTo>
                    <a:pt x="472555" y="164861"/>
                    <a:pt x="473016" y="163479"/>
                    <a:pt x="473938" y="162558"/>
                  </a:cubicBezTo>
                  <a:close/>
                  <a:moveTo>
                    <a:pt x="129069" y="152888"/>
                  </a:moveTo>
                  <a:lnTo>
                    <a:pt x="119850" y="162558"/>
                  </a:lnTo>
                  <a:cubicBezTo>
                    <a:pt x="120311" y="163479"/>
                    <a:pt x="121233" y="164861"/>
                    <a:pt x="121694" y="166703"/>
                  </a:cubicBezTo>
                  <a:lnTo>
                    <a:pt x="134601" y="166703"/>
                  </a:lnTo>
                  <a:cubicBezTo>
                    <a:pt x="134140" y="161637"/>
                    <a:pt x="132296" y="157032"/>
                    <a:pt x="129069" y="152888"/>
                  </a:cubicBezTo>
                  <a:close/>
                  <a:moveTo>
                    <a:pt x="82974" y="152888"/>
                  </a:moveTo>
                  <a:cubicBezTo>
                    <a:pt x="80208" y="157032"/>
                    <a:pt x="78364" y="161637"/>
                    <a:pt x="77903" y="166703"/>
                  </a:cubicBezTo>
                  <a:lnTo>
                    <a:pt x="90810" y="166703"/>
                  </a:lnTo>
                  <a:cubicBezTo>
                    <a:pt x="91271" y="164861"/>
                    <a:pt x="91732" y="163479"/>
                    <a:pt x="92654" y="162558"/>
                  </a:cubicBezTo>
                  <a:close/>
                  <a:moveTo>
                    <a:pt x="491454" y="141835"/>
                  </a:moveTo>
                  <a:lnTo>
                    <a:pt x="491454" y="155190"/>
                  </a:lnTo>
                  <a:cubicBezTo>
                    <a:pt x="492837" y="155651"/>
                    <a:pt x="494220" y="156111"/>
                    <a:pt x="495603" y="157032"/>
                  </a:cubicBezTo>
                  <a:lnTo>
                    <a:pt x="504822" y="147361"/>
                  </a:lnTo>
                  <a:cubicBezTo>
                    <a:pt x="501134" y="144598"/>
                    <a:pt x="496525" y="142756"/>
                    <a:pt x="491454" y="141835"/>
                  </a:cubicBezTo>
                  <a:close/>
                  <a:moveTo>
                    <a:pt x="483618" y="141835"/>
                  </a:moveTo>
                  <a:cubicBezTo>
                    <a:pt x="478547" y="142756"/>
                    <a:pt x="473938" y="144598"/>
                    <a:pt x="469789" y="147361"/>
                  </a:cubicBezTo>
                  <a:lnTo>
                    <a:pt x="479469" y="157032"/>
                  </a:lnTo>
                  <a:cubicBezTo>
                    <a:pt x="480391" y="156111"/>
                    <a:pt x="481774" y="155651"/>
                    <a:pt x="483618" y="155190"/>
                  </a:cubicBezTo>
                  <a:close/>
                  <a:moveTo>
                    <a:pt x="110170" y="141835"/>
                  </a:moveTo>
                  <a:lnTo>
                    <a:pt x="110170" y="155190"/>
                  </a:lnTo>
                  <a:cubicBezTo>
                    <a:pt x="111553" y="155651"/>
                    <a:pt x="112936" y="156111"/>
                    <a:pt x="114319" y="157032"/>
                  </a:cubicBezTo>
                  <a:lnTo>
                    <a:pt x="123538" y="147361"/>
                  </a:lnTo>
                  <a:cubicBezTo>
                    <a:pt x="119850" y="144598"/>
                    <a:pt x="115241" y="142756"/>
                    <a:pt x="110170" y="141835"/>
                  </a:cubicBezTo>
                  <a:close/>
                  <a:moveTo>
                    <a:pt x="102334" y="141835"/>
                  </a:moveTo>
                  <a:cubicBezTo>
                    <a:pt x="97263" y="142756"/>
                    <a:pt x="92654" y="144598"/>
                    <a:pt x="88966" y="147361"/>
                  </a:cubicBezTo>
                  <a:lnTo>
                    <a:pt x="98185" y="157032"/>
                  </a:lnTo>
                  <a:cubicBezTo>
                    <a:pt x="99568" y="156111"/>
                    <a:pt x="100951" y="155651"/>
                    <a:pt x="102334" y="155190"/>
                  </a:cubicBezTo>
                  <a:close/>
                  <a:moveTo>
                    <a:pt x="487306" y="124336"/>
                  </a:moveTo>
                  <a:cubicBezTo>
                    <a:pt x="512658" y="124336"/>
                    <a:pt x="533401" y="145059"/>
                    <a:pt x="533401" y="170387"/>
                  </a:cubicBezTo>
                  <a:cubicBezTo>
                    <a:pt x="533401" y="171768"/>
                    <a:pt x="532940" y="173150"/>
                    <a:pt x="532940" y="174071"/>
                  </a:cubicBezTo>
                  <a:cubicBezTo>
                    <a:pt x="531096" y="197557"/>
                    <a:pt x="511275" y="216437"/>
                    <a:pt x="487306" y="216437"/>
                  </a:cubicBezTo>
                  <a:cubicBezTo>
                    <a:pt x="463797" y="216437"/>
                    <a:pt x="444898" y="198938"/>
                    <a:pt x="441671" y="175913"/>
                  </a:cubicBezTo>
                  <a:cubicBezTo>
                    <a:pt x="441671" y="174071"/>
                    <a:pt x="441671" y="172229"/>
                    <a:pt x="441671" y="170387"/>
                  </a:cubicBezTo>
                  <a:cubicBezTo>
                    <a:pt x="441671" y="145059"/>
                    <a:pt x="461953" y="124336"/>
                    <a:pt x="487306" y="124336"/>
                  </a:cubicBezTo>
                  <a:close/>
                  <a:moveTo>
                    <a:pt x="106022" y="124336"/>
                  </a:moveTo>
                  <a:cubicBezTo>
                    <a:pt x="131374" y="124336"/>
                    <a:pt x="152117" y="145059"/>
                    <a:pt x="152117" y="170387"/>
                  </a:cubicBezTo>
                  <a:cubicBezTo>
                    <a:pt x="152117" y="171768"/>
                    <a:pt x="152117" y="173150"/>
                    <a:pt x="151656" y="174071"/>
                  </a:cubicBezTo>
                  <a:cubicBezTo>
                    <a:pt x="149812" y="197557"/>
                    <a:pt x="129991" y="216437"/>
                    <a:pt x="106022" y="216437"/>
                  </a:cubicBezTo>
                  <a:cubicBezTo>
                    <a:pt x="82974" y="216437"/>
                    <a:pt x="63614" y="198938"/>
                    <a:pt x="60848" y="175913"/>
                  </a:cubicBezTo>
                  <a:cubicBezTo>
                    <a:pt x="60387" y="174071"/>
                    <a:pt x="60387" y="172229"/>
                    <a:pt x="60387" y="170387"/>
                  </a:cubicBezTo>
                  <a:cubicBezTo>
                    <a:pt x="60387" y="145059"/>
                    <a:pt x="80669" y="124336"/>
                    <a:pt x="106022" y="124336"/>
                  </a:cubicBezTo>
                  <a:close/>
                  <a:moveTo>
                    <a:pt x="441660" y="28129"/>
                  </a:moveTo>
                  <a:lnTo>
                    <a:pt x="467477" y="63579"/>
                  </a:lnTo>
                  <a:lnTo>
                    <a:pt x="493294" y="63579"/>
                  </a:lnTo>
                  <a:cubicBezTo>
                    <a:pt x="494677" y="57594"/>
                    <a:pt x="491450" y="51149"/>
                    <a:pt x="485918" y="48386"/>
                  </a:cubicBezTo>
                  <a:cubicBezTo>
                    <a:pt x="476697" y="43322"/>
                    <a:pt x="461023" y="35956"/>
                    <a:pt x="441660" y="28129"/>
                  </a:cubicBezTo>
                  <a:close/>
                  <a:moveTo>
                    <a:pt x="356372" y="14778"/>
                  </a:moveTo>
                  <a:lnTo>
                    <a:pt x="347613" y="67262"/>
                  </a:lnTo>
                  <a:lnTo>
                    <a:pt x="440738" y="64039"/>
                  </a:lnTo>
                  <a:lnTo>
                    <a:pt x="445348" y="47005"/>
                  </a:lnTo>
                  <a:lnTo>
                    <a:pt x="431979" y="24907"/>
                  </a:lnTo>
                  <a:cubicBezTo>
                    <a:pt x="431979" y="24907"/>
                    <a:pt x="404318" y="14318"/>
                    <a:pt x="356372" y="14778"/>
                  </a:cubicBezTo>
                  <a:close/>
                  <a:moveTo>
                    <a:pt x="339315" y="14778"/>
                  </a:moveTo>
                  <a:cubicBezTo>
                    <a:pt x="339315" y="14778"/>
                    <a:pt x="257254" y="16159"/>
                    <a:pt x="216684" y="52990"/>
                  </a:cubicBezTo>
                  <a:cubicBezTo>
                    <a:pt x="216684" y="52990"/>
                    <a:pt x="225905" y="56673"/>
                    <a:pt x="224061" y="71866"/>
                  </a:cubicBezTo>
                  <a:lnTo>
                    <a:pt x="325945" y="68643"/>
                  </a:lnTo>
                  <a:close/>
                  <a:moveTo>
                    <a:pt x="319462" y="1168"/>
                  </a:moveTo>
                  <a:cubicBezTo>
                    <a:pt x="381527" y="-4184"/>
                    <a:pt x="435552" y="10405"/>
                    <a:pt x="450420" y="13857"/>
                  </a:cubicBezTo>
                  <a:cubicBezTo>
                    <a:pt x="470243" y="18001"/>
                    <a:pt x="527409" y="42401"/>
                    <a:pt x="542162" y="47005"/>
                  </a:cubicBezTo>
                  <a:cubicBezTo>
                    <a:pt x="552304" y="50228"/>
                    <a:pt x="575355" y="53911"/>
                    <a:pt x="588263" y="55752"/>
                  </a:cubicBezTo>
                  <a:cubicBezTo>
                    <a:pt x="593796" y="56673"/>
                    <a:pt x="597484" y="61277"/>
                    <a:pt x="597484" y="66802"/>
                  </a:cubicBezTo>
                  <a:lnTo>
                    <a:pt x="597484" y="100870"/>
                  </a:lnTo>
                  <a:cubicBezTo>
                    <a:pt x="597484" y="100870"/>
                    <a:pt x="608548" y="108697"/>
                    <a:pt x="608548" y="126191"/>
                  </a:cubicBezTo>
                  <a:cubicBezTo>
                    <a:pt x="608548" y="152433"/>
                    <a:pt x="590568" y="161641"/>
                    <a:pt x="590568" y="161641"/>
                  </a:cubicBezTo>
                  <a:lnTo>
                    <a:pt x="543545" y="170848"/>
                  </a:lnTo>
                  <a:lnTo>
                    <a:pt x="542623" y="170848"/>
                  </a:lnTo>
                  <a:cubicBezTo>
                    <a:pt x="542623" y="170388"/>
                    <a:pt x="542623" y="170388"/>
                    <a:pt x="542623" y="170388"/>
                  </a:cubicBezTo>
                  <a:cubicBezTo>
                    <a:pt x="542623" y="140003"/>
                    <a:pt x="517728" y="115142"/>
                    <a:pt x="487301" y="115142"/>
                  </a:cubicBezTo>
                  <a:cubicBezTo>
                    <a:pt x="456874" y="115142"/>
                    <a:pt x="432440" y="140003"/>
                    <a:pt x="432440" y="170388"/>
                  </a:cubicBezTo>
                  <a:cubicBezTo>
                    <a:pt x="432440" y="172690"/>
                    <a:pt x="432440" y="174992"/>
                    <a:pt x="432901" y="177294"/>
                  </a:cubicBezTo>
                  <a:cubicBezTo>
                    <a:pt x="432901" y="178214"/>
                    <a:pt x="432901" y="178675"/>
                    <a:pt x="432901" y="179596"/>
                  </a:cubicBezTo>
                  <a:lnTo>
                    <a:pt x="159519" y="185120"/>
                  </a:lnTo>
                  <a:cubicBezTo>
                    <a:pt x="159980" y="181898"/>
                    <a:pt x="160902" y="178214"/>
                    <a:pt x="160902" y="174992"/>
                  </a:cubicBezTo>
                  <a:cubicBezTo>
                    <a:pt x="161363" y="173611"/>
                    <a:pt x="161363" y="171769"/>
                    <a:pt x="161363" y="170388"/>
                  </a:cubicBezTo>
                  <a:cubicBezTo>
                    <a:pt x="161363" y="140003"/>
                    <a:pt x="136468" y="115142"/>
                    <a:pt x="106041" y="115142"/>
                  </a:cubicBezTo>
                  <a:cubicBezTo>
                    <a:pt x="75614" y="115142"/>
                    <a:pt x="51180" y="140003"/>
                    <a:pt x="51180" y="170388"/>
                  </a:cubicBezTo>
                  <a:cubicBezTo>
                    <a:pt x="51180" y="172690"/>
                    <a:pt x="51180" y="174992"/>
                    <a:pt x="51641" y="177294"/>
                  </a:cubicBezTo>
                  <a:cubicBezTo>
                    <a:pt x="51641" y="178675"/>
                    <a:pt x="52102" y="179596"/>
                    <a:pt x="52102" y="180516"/>
                  </a:cubicBezTo>
                  <a:cubicBezTo>
                    <a:pt x="33200" y="178675"/>
                    <a:pt x="17065" y="175452"/>
                    <a:pt x="8766" y="170388"/>
                  </a:cubicBezTo>
                  <a:cubicBezTo>
                    <a:pt x="468" y="157037"/>
                    <a:pt x="-915" y="137701"/>
                    <a:pt x="468" y="133557"/>
                  </a:cubicBezTo>
                  <a:cubicBezTo>
                    <a:pt x="1390" y="129874"/>
                    <a:pt x="3234" y="122048"/>
                    <a:pt x="9227" y="105934"/>
                  </a:cubicBezTo>
                  <a:cubicBezTo>
                    <a:pt x="15221" y="90281"/>
                    <a:pt x="126786" y="66802"/>
                    <a:pt x="137851" y="66802"/>
                  </a:cubicBezTo>
                  <a:cubicBezTo>
                    <a:pt x="176115" y="50688"/>
                    <a:pt x="241118" y="19382"/>
                    <a:pt x="255871" y="14318"/>
                  </a:cubicBezTo>
                  <a:cubicBezTo>
                    <a:pt x="277193" y="6952"/>
                    <a:pt x="298774" y="2952"/>
                    <a:pt x="319462" y="1168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7" name="组合 26"/>
          <p:cNvGrpSpPr/>
          <p:nvPr/>
        </p:nvGrpSpPr>
        <p:grpSpPr>
          <a:xfrm>
            <a:off x="4210482" y="3427214"/>
            <a:ext cx="1378695" cy="1158964"/>
            <a:chOff x="4221119" y="4373512"/>
            <a:chExt cx="1378695" cy="1158964"/>
          </a:xfrm>
        </p:grpSpPr>
        <p:sp>
          <p:nvSpPr>
            <p:cNvPr id="19" name="圆角矩形 18"/>
            <p:cNvSpPr/>
            <p:nvPr/>
          </p:nvSpPr>
          <p:spPr>
            <a:xfrm>
              <a:off x="4221119" y="4373512"/>
              <a:ext cx="1378695" cy="1158964"/>
            </a:xfrm>
            <a:prstGeom prst="roundRect">
              <a:avLst/>
            </a:prstGeom>
            <a:gradFill>
              <a:gsLst>
                <a:gs pos="42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sedan-car-model_55283"/>
            <p:cNvSpPr>
              <a:spLocks noChangeAspect="1"/>
            </p:cNvSpPr>
            <p:nvPr/>
          </p:nvSpPr>
          <p:spPr bwMode="auto">
            <a:xfrm>
              <a:off x="4357407" y="4750977"/>
              <a:ext cx="1106118" cy="404035"/>
            </a:xfrm>
            <a:custGeom>
              <a:avLst/>
              <a:gdLst>
                <a:gd name="connsiteX0" fmla="*/ 495142 w 608548"/>
                <a:gd name="connsiteY0" fmla="*/ 184202 h 216437"/>
                <a:gd name="connsiteX1" fmla="*/ 491454 w 608548"/>
                <a:gd name="connsiteY1" fmla="*/ 185583 h 216437"/>
                <a:gd name="connsiteX2" fmla="*/ 491454 w 608548"/>
                <a:gd name="connsiteY2" fmla="*/ 198938 h 216437"/>
                <a:gd name="connsiteX3" fmla="*/ 504822 w 608548"/>
                <a:gd name="connsiteY3" fmla="*/ 193412 h 216437"/>
                <a:gd name="connsiteX4" fmla="*/ 479469 w 608548"/>
                <a:gd name="connsiteY4" fmla="*/ 184202 h 216437"/>
                <a:gd name="connsiteX5" fmla="*/ 470250 w 608548"/>
                <a:gd name="connsiteY5" fmla="*/ 193412 h 216437"/>
                <a:gd name="connsiteX6" fmla="*/ 483618 w 608548"/>
                <a:gd name="connsiteY6" fmla="*/ 198938 h 216437"/>
                <a:gd name="connsiteX7" fmla="*/ 483618 w 608548"/>
                <a:gd name="connsiteY7" fmla="*/ 185583 h 216437"/>
                <a:gd name="connsiteX8" fmla="*/ 479469 w 608548"/>
                <a:gd name="connsiteY8" fmla="*/ 184202 h 216437"/>
                <a:gd name="connsiteX9" fmla="*/ 114319 w 608548"/>
                <a:gd name="connsiteY9" fmla="*/ 184202 h 216437"/>
                <a:gd name="connsiteX10" fmla="*/ 110170 w 608548"/>
                <a:gd name="connsiteY10" fmla="*/ 185583 h 216437"/>
                <a:gd name="connsiteX11" fmla="*/ 110170 w 608548"/>
                <a:gd name="connsiteY11" fmla="*/ 198938 h 216437"/>
                <a:gd name="connsiteX12" fmla="*/ 123538 w 608548"/>
                <a:gd name="connsiteY12" fmla="*/ 193412 h 216437"/>
                <a:gd name="connsiteX13" fmla="*/ 98185 w 608548"/>
                <a:gd name="connsiteY13" fmla="*/ 184202 h 216437"/>
                <a:gd name="connsiteX14" fmla="*/ 88966 w 608548"/>
                <a:gd name="connsiteY14" fmla="*/ 193412 h 216437"/>
                <a:gd name="connsiteX15" fmla="*/ 102334 w 608548"/>
                <a:gd name="connsiteY15" fmla="*/ 198938 h 216437"/>
                <a:gd name="connsiteX16" fmla="*/ 102334 w 608548"/>
                <a:gd name="connsiteY16" fmla="*/ 185583 h 216437"/>
                <a:gd name="connsiteX17" fmla="*/ 98185 w 608548"/>
                <a:gd name="connsiteY17" fmla="*/ 184202 h 216437"/>
                <a:gd name="connsiteX18" fmla="*/ 502517 w 608548"/>
                <a:gd name="connsiteY18" fmla="*/ 174531 h 216437"/>
                <a:gd name="connsiteX19" fmla="*/ 501134 w 608548"/>
                <a:gd name="connsiteY19" fmla="*/ 178215 h 216437"/>
                <a:gd name="connsiteX20" fmla="*/ 510353 w 608548"/>
                <a:gd name="connsiteY20" fmla="*/ 187886 h 216437"/>
                <a:gd name="connsiteX21" fmla="*/ 515885 w 608548"/>
                <a:gd name="connsiteY21" fmla="*/ 174531 h 216437"/>
                <a:gd name="connsiteX22" fmla="*/ 458726 w 608548"/>
                <a:gd name="connsiteY22" fmla="*/ 174531 h 216437"/>
                <a:gd name="connsiteX23" fmla="*/ 464258 w 608548"/>
                <a:gd name="connsiteY23" fmla="*/ 187886 h 216437"/>
                <a:gd name="connsiteX24" fmla="*/ 473938 w 608548"/>
                <a:gd name="connsiteY24" fmla="*/ 178215 h 216437"/>
                <a:gd name="connsiteX25" fmla="*/ 472094 w 608548"/>
                <a:gd name="connsiteY25" fmla="*/ 174531 h 216437"/>
                <a:gd name="connsiteX26" fmla="*/ 121233 w 608548"/>
                <a:gd name="connsiteY26" fmla="*/ 174531 h 216437"/>
                <a:gd name="connsiteX27" fmla="*/ 119850 w 608548"/>
                <a:gd name="connsiteY27" fmla="*/ 178215 h 216437"/>
                <a:gd name="connsiteX28" fmla="*/ 129069 w 608548"/>
                <a:gd name="connsiteY28" fmla="*/ 187886 h 216437"/>
                <a:gd name="connsiteX29" fmla="*/ 134601 w 608548"/>
                <a:gd name="connsiteY29" fmla="*/ 174531 h 216437"/>
                <a:gd name="connsiteX30" fmla="*/ 77442 w 608548"/>
                <a:gd name="connsiteY30" fmla="*/ 174531 h 216437"/>
                <a:gd name="connsiteX31" fmla="*/ 83435 w 608548"/>
                <a:gd name="connsiteY31" fmla="*/ 187886 h 216437"/>
                <a:gd name="connsiteX32" fmla="*/ 92654 w 608548"/>
                <a:gd name="connsiteY32" fmla="*/ 178215 h 216437"/>
                <a:gd name="connsiteX33" fmla="*/ 90810 w 608548"/>
                <a:gd name="connsiteY33" fmla="*/ 174531 h 216437"/>
                <a:gd name="connsiteX34" fmla="*/ 510353 w 608548"/>
                <a:gd name="connsiteY34" fmla="*/ 152888 h 216437"/>
                <a:gd name="connsiteX35" fmla="*/ 501134 w 608548"/>
                <a:gd name="connsiteY35" fmla="*/ 162558 h 216437"/>
                <a:gd name="connsiteX36" fmla="*/ 502517 w 608548"/>
                <a:gd name="connsiteY36" fmla="*/ 166703 h 216437"/>
                <a:gd name="connsiteX37" fmla="*/ 515885 w 608548"/>
                <a:gd name="connsiteY37" fmla="*/ 166703 h 216437"/>
                <a:gd name="connsiteX38" fmla="*/ 510353 w 608548"/>
                <a:gd name="connsiteY38" fmla="*/ 152888 h 216437"/>
                <a:gd name="connsiteX39" fmla="*/ 464258 w 608548"/>
                <a:gd name="connsiteY39" fmla="*/ 152888 h 216437"/>
                <a:gd name="connsiteX40" fmla="*/ 458726 w 608548"/>
                <a:gd name="connsiteY40" fmla="*/ 166703 h 216437"/>
                <a:gd name="connsiteX41" fmla="*/ 472094 w 608548"/>
                <a:gd name="connsiteY41" fmla="*/ 166703 h 216437"/>
                <a:gd name="connsiteX42" fmla="*/ 473938 w 608548"/>
                <a:gd name="connsiteY42" fmla="*/ 162558 h 216437"/>
                <a:gd name="connsiteX43" fmla="*/ 129069 w 608548"/>
                <a:gd name="connsiteY43" fmla="*/ 152888 h 216437"/>
                <a:gd name="connsiteX44" fmla="*/ 119850 w 608548"/>
                <a:gd name="connsiteY44" fmla="*/ 162558 h 216437"/>
                <a:gd name="connsiteX45" fmla="*/ 121694 w 608548"/>
                <a:gd name="connsiteY45" fmla="*/ 166703 h 216437"/>
                <a:gd name="connsiteX46" fmla="*/ 134601 w 608548"/>
                <a:gd name="connsiteY46" fmla="*/ 166703 h 216437"/>
                <a:gd name="connsiteX47" fmla="*/ 129069 w 608548"/>
                <a:gd name="connsiteY47" fmla="*/ 152888 h 216437"/>
                <a:gd name="connsiteX48" fmla="*/ 82974 w 608548"/>
                <a:gd name="connsiteY48" fmla="*/ 152888 h 216437"/>
                <a:gd name="connsiteX49" fmla="*/ 77903 w 608548"/>
                <a:gd name="connsiteY49" fmla="*/ 166703 h 216437"/>
                <a:gd name="connsiteX50" fmla="*/ 90810 w 608548"/>
                <a:gd name="connsiteY50" fmla="*/ 166703 h 216437"/>
                <a:gd name="connsiteX51" fmla="*/ 92654 w 608548"/>
                <a:gd name="connsiteY51" fmla="*/ 162558 h 216437"/>
                <a:gd name="connsiteX52" fmla="*/ 491454 w 608548"/>
                <a:gd name="connsiteY52" fmla="*/ 141835 h 216437"/>
                <a:gd name="connsiteX53" fmla="*/ 491454 w 608548"/>
                <a:gd name="connsiteY53" fmla="*/ 155190 h 216437"/>
                <a:gd name="connsiteX54" fmla="*/ 495603 w 608548"/>
                <a:gd name="connsiteY54" fmla="*/ 157032 h 216437"/>
                <a:gd name="connsiteX55" fmla="*/ 504822 w 608548"/>
                <a:gd name="connsiteY55" fmla="*/ 147361 h 216437"/>
                <a:gd name="connsiteX56" fmla="*/ 491454 w 608548"/>
                <a:gd name="connsiteY56" fmla="*/ 141835 h 216437"/>
                <a:gd name="connsiteX57" fmla="*/ 483618 w 608548"/>
                <a:gd name="connsiteY57" fmla="*/ 141835 h 216437"/>
                <a:gd name="connsiteX58" fmla="*/ 469789 w 608548"/>
                <a:gd name="connsiteY58" fmla="*/ 147361 h 216437"/>
                <a:gd name="connsiteX59" fmla="*/ 479469 w 608548"/>
                <a:gd name="connsiteY59" fmla="*/ 157032 h 216437"/>
                <a:gd name="connsiteX60" fmla="*/ 483618 w 608548"/>
                <a:gd name="connsiteY60" fmla="*/ 155190 h 216437"/>
                <a:gd name="connsiteX61" fmla="*/ 110170 w 608548"/>
                <a:gd name="connsiteY61" fmla="*/ 141835 h 216437"/>
                <a:gd name="connsiteX62" fmla="*/ 110170 w 608548"/>
                <a:gd name="connsiteY62" fmla="*/ 155190 h 216437"/>
                <a:gd name="connsiteX63" fmla="*/ 114319 w 608548"/>
                <a:gd name="connsiteY63" fmla="*/ 157032 h 216437"/>
                <a:gd name="connsiteX64" fmla="*/ 123538 w 608548"/>
                <a:gd name="connsiteY64" fmla="*/ 147361 h 216437"/>
                <a:gd name="connsiteX65" fmla="*/ 110170 w 608548"/>
                <a:gd name="connsiteY65" fmla="*/ 141835 h 216437"/>
                <a:gd name="connsiteX66" fmla="*/ 102334 w 608548"/>
                <a:gd name="connsiteY66" fmla="*/ 141835 h 216437"/>
                <a:gd name="connsiteX67" fmla="*/ 88966 w 608548"/>
                <a:gd name="connsiteY67" fmla="*/ 147361 h 216437"/>
                <a:gd name="connsiteX68" fmla="*/ 98185 w 608548"/>
                <a:gd name="connsiteY68" fmla="*/ 157032 h 216437"/>
                <a:gd name="connsiteX69" fmla="*/ 102334 w 608548"/>
                <a:gd name="connsiteY69" fmla="*/ 155190 h 216437"/>
                <a:gd name="connsiteX70" fmla="*/ 487306 w 608548"/>
                <a:gd name="connsiteY70" fmla="*/ 124336 h 216437"/>
                <a:gd name="connsiteX71" fmla="*/ 533401 w 608548"/>
                <a:gd name="connsiteY71" fmla="*/ 170387 h 216437"/>
                <a:gd name="connsiteX72" fmla="*/ 532940 w 608548"/>
                <a:gd name="connsiteY72" fmla="*/ 174071 h 216437"/>
                <a:gd name="connsiteX73" fmla="*/ 487306 w 608548"/>
                <a:gd name="connsiteY73" fmla="*/ 216437 h 216437"/>
                <a:gd name="connsiteX74" fmla="*/ 441671 w 608548"/>
                <a:gd name="connsiteY74" fmla="*/ 175913 h 216437"/>
                <a:gd name="connsiteX75" fmla="*/ 441671 w 608548"/>
                <a:gd name="connsiteY75" fmla="*/ 170387 h 216437"/>
                <a:gd name="connsiteX76" fmla="*/ 487306 w 608548"/>
                <a:gd name="connsiteY76" fmla="*/ 124336 h 216437"/>
                <a:gd name="connsiteX77" fmla="*/ 106022 w 608548"/>
                <a:gd name="connsiteY77" fmla="*/ 124336 h 216437"/>
                <a:gd name="connsiteX78" fmla="*/ 152117 w 608548"/>
                <a:gd name="connsiteY78" fmla="*/ 170387 h 216437"/>
                <a:gd name="connsiteX79" fmla="*/ 151656 w 608548"/>
                <a:gd name="connsiteY79" fmla="*/ 174071 h 216437"/>
                <a:gd name="connsiteX80" fmla="*/ 106022 w 608548"/>
                <a:gd name="connsiteY80" fmla="*/ 216437 h 216437"/>
                <a:gd name="connsiteX81" fmla="*/ 60848 w 608548"/>
                <a:gd name="connsiteY81" fmla="*/ 175913 h 216437"/>
                <a:gd name="connsiteX82" fmla="*/ 60387 w 608548"/>
                <a:gd name="connsiteY82" fmla="*/ 170387 h 216437"/>
                <a:gd name="connsiteX83" fmla="*/ 106022 w 608548"/>
                <a:gd name="connsiteY83" fmla="*/ 124336 h 216437"/>
                <a:gd name="connsiteX84" fmla="*/ 441660 w 608548"/>
                <a:gd name="connsiteY84" fmla="*/ 28129 h 216437"/>
                <a:gd name="connsiteX85" fmla="*/ 467477 w 608548"/>
                <a:gd name="connsiteY85" fmla="*/ 63579 h 216437"/>
                <a:gd name="connsiteX86" fmla="*/ 493294 w 608548"/>
                <a:gd name="connsiteY86" fmla="*/ 63579 h 216437"/>
                <a:gd name="connsiteX87" fmla="*/ 485918 w 608548"/>
                <a:gd name="connsiteY87" fmla="*/ 48386 h 216437"/>
                <a:gd name="connsiteX88" fmla="*/ 441660 w 608548"/>
                <a:gd name="connsiteY88" fmla="*/ 28129 h 216437"/>
                <a:gd name="connsiteX89" fmla="*/ 356372 w 608548"/>
                <a:gd name="connsiteY89" fmla="*/ 14778 h 216437"/>
                <a:gd name="connsiteX90" fmla="*/ 347613 w 608548"/>
                <a:gd name="connsiteY90" fmla="*/ 67262 h 216437"/>
                <a:gd name="connsiteX91" fmla="*/ 440738 w 608548"/>
                <a:gd name="connsiteY91" fmla="*/ 64039 h 216437"/>
                <a:gd name="connsiteX92" fmla="*/ 445348 w 608548"/>
                <a:gd name="connsiteY92" fmla="*/ 47005 h 216437"/>
                <a:gd name="connsiteX93" fmla="*/ 431979 w 608548"/>
                <a:gd name="connsiteY93" fmla="*/ 24907 h 216437"/>
                <a:gd name="connsiteX94" fmla="*/ 356372 w 608548"/>
                <a:gd name="connsiteY94" fmla="*/ 14778 h 216437"/>
                <a:gd name="connsiteX95" fmla="*/ 339315 w 608548"/>
                <a:gd name="connsiteY95" fmla="*/ 14778 h 216437"/>
                <a:gd name="connsiteX96" fmla="*/ 216684 w 608548"/>
                <a:gd name="connsiteY96" fmla="*/ 52990 h 216437"/>
                <a:gd name="connsiteX97" fmla="*/ 224061 w 608548"/>
                <a:gd name="connsiteY97" fmla="*/ 71866 h 216437"/>
                <a:gd name="connsiteX98" fmla="*/ 325945 w 608548"/>
                <a:gd name="connsiteY98" fmla="*/ 68643 h 216437"/>
                <a:gd name="connsiteX99" fmla="*/ 319462 w 608548"/>
                <a:gd name="connsiteY99" fmla="*/ 1168 h 216437"/>
                <a:gd name="connsiteX100" fmla="*/ 450420 w 608548"/>
                <a:gd name="connsiteY100" fmla="*/ 13857 h 216437"/>
                <a:gd name="connsiteX101" fmla="*/ 542162 w 608548"/>
                <a:gd name="connsiteY101" fmla="*/ 47005 h 216437"/>
                <a:gd name="connsiteX102" fmla="*/ 588263 w 608548"/>
                <a:gd name="connsiteY102" fmla="*/ 55752 h 216437"/>
                <a:gd name="connsiteX103" fmla="*/ 597484 w 608548"/>
                <a:gd name="connsiteY103" fmla="*/ 66802 h 216437"/>
                <a:gd name="connsiteX104" fmla="*/ 597484 w 608548"/>
                <a:gd name="connsiteY104" fmla="*/ 100870 h 216437"/>
                <a:gd name="connsiteX105" fmla="*/ 608548 w 608548"/>
                <a:gd name="connsiteY105" fmla="*/ 126191 h 216437"/>
                <a:gd name="connsiteX106" fmla="*/ 590568 w 608548"/>
                <a:gd name="connsiteY106" fmla="*/ 161641 h 216437"/>
                <a:gd name="connsiteX107" fmla="*/ 543545 w 608548"/>
                <a:gd name="connsiteY107" fmla="*/ 170848 h 216437"/>
                <a:gd name="connsiteX108" fmla="*/ 542623 w 608548"/>
                <a:gd name="connsiteY108" fmla="*/ 170848 h 216437"/>
                <a:gd name="connsiteX109" fmla="*/ 542623 w 608548"/>
                <a:gd name="connsiteY109" fmla="*/ 170388 h 216437"/>
                <a:gd name="connsiteX110" fmla="*/ 487301 w 608548"/>
                <a:gd name="connsiteY110" fmla="*/ 115142 h 216437"/>
                <a:gd name="connsiteX111" fmla="*/ 432440 w 608548"/>
                <a:gd name="connsiteY111" fmla="*/ 170388 h 216437"/>
                <a:gd name="connsiteX112" fmla="*/ 432901 w 608548"/>
                <a:gd name="connsiteY112" fmla="*/ 177294 h 216437"/>
                <a:gd name="connsiteX113" fmla="*/ 432901 w 608548"/>
                <a:gd name="connsiteY113" fmla="*/ 179596 h 216437"/>
                <a:gd name="connsiteX114" fmla="*/ 159519 w 608548"/>
                <a:gd name="connsiteY114" fmla="*/ 185120 h 216437"/>
                <a:gd name="connsiteX115" fmla="*/ 160902 w 608548"/>
                <a:gd name="connsiteY115" fmla="*/ 174992 h 216437"/>
                <a:gd name="connsiteX116" fmla="*/ 161363 w 608548"/>
                <a:gd name="connsiteY116" fmla="*/ 170388 h 216437"/>
                <a:gd name="connsiteX117" fmla="*/ 106041 w 608548"/>
                <a:gd name="connsiteY117" fmla="*/ 115142 h 216437"/>
                <a:gd name="connsiteX118" fmla="*/ 51180 w 608548"/>
                <a:gd name="connsiteY118" fmla="*/ 170388 h 216437"/>
                <a:gd name="connsiteX119" fmla="*/ 51641 w 608548"/>
                <a:gd name="connsiteY119" fmla="*/ 177294 h 216437"/>
                <a:gd name="connsiteX120" fmla="*/ 52102 w 608548"/>
                <a:gd name="connsiteY120" fmla="*/ 180516 h 216437"/>
                <a:gd name="connsiteX121" fmla="*/ 8766 w 608548"/>
                <a:gd name="connsiteY121" fmla="*/ 170388 h 216437"/>
                <a:gd name="connsiteX122" fmla="*/ 468 w 608548"/>
                <a:gd name="connsiteY122" fmla="*/ 133557 h 216437"/>
                <a:gd name="connsiteX123" fmla="*/ 9227 w 608548"/>
                <a:gd name="connsiteY123" fmla="*/ 105934 h 216437"/>
                <a:gd name="connsiteX124" fmla="*/ 137851 w 608548"/>
                <a:gd name="connsiteY124" fmla="*/ 66802 h 216437"/>
                <a:gd name="connsiteX125" fmla="*/ 255871 w 608548"/>
                <a:gd name="connsiteY125" fmla="*/ 14318 h 216437"/>
                <a:gd name="connsiteX126" fmla="*/ 319462 w 608548"/>
                <a:gd name="connsiteY126" fmla="*/ 1168 h 21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8548" h="216437">
                  <a:moveTo>
                    <a:pt x="495142" y="184202"/>
                  </a:moveTo>
                  <a:cubicBezTo>
                    <a:pt x="494220" y="184662"/>
                    <a:pt x="492837" y="185123"/>
                    <a:pt x="491454" y="185583"/>
                  </a:cubicBezTo>
                  <a:lnTo>
                    <a:pt x="491454" y="198938"/>
                  </a:lnTo>
                  <a:cubicBezTo>
                    <a:pt x="496525" y="198017"/>
                    <a:pt x="500673" y="196175"/>
                    <a:pt x="504822" y="193412"/>
                  </a:cubicBezTo>
                  <a:close/>
                  <a:moveTo>
                    <a:pt x="479469" y="184202"/>
                  </a:moveTo>
                  <a:lnTo>
                    <a:pt x="470250" y="193412"/>
                  </a:lnTo>
                  <a:cubicBezTo>
                    <a:pt x="473938" y="196175"/>
                    <a:pt x="478547" y="198017"/>
                    <a:pt x="483618" y="198938"/>
                  </a:cubicBezTo>
                  <a:lnTo>
                    <a:pt x="483618" y="185583"/>
                  </a:lnTo>
                  <a:cubicBezTo>
                    <a:pt x="481774" y="185123"/>
                    <a:pt x="480852" y="184662"/>
                    <a:pt x="479469" y="184202"/>
                  </a:cubicBezTo>
                  <a:close/>
                  <a:moveTo>
                    <a:pt x="114319" y="184202"/>
                  </a:moveTo>
                  <a:cubicBezTo>
                    <a:pt x="112936" y="184662"/>
                    <a:pt x="111553" y="185123"/>
                    <a:pt x="110170" y="185583"/>
                  </a:cubicBezTo>
                  <a:lnTo>
                    <a:pt x="110170" y="198938"/>
                  </a:lnTo>
                  <a:cubicBezTo>
                    <a:pt x="115241" y="198017"/>
                    <a:pt x="119850" y="196175"/>
                    <a:pt x="123538" y="193412"/>
                  </a:cubicBezTo>
                  <a:close/>
                  <a:moveTo>
                    <a:pt x="98185" y="184202"/>
                  </a:moveTo>
                  <a:lnTo>
                    <a:pt x="88966" y="193412"/>
                  </a:lnTo>
                  <a:cubicBezTo>
                    <a:pt x="92654" y="196175"/>
                    <a:pt x="97263" y="198017"/>
                    <a:pt x="102334" y="198938"/>
                  </a:cubicBezTo>
                  <a:lnTo>
                    <a:pt x="102334" y="185583"/>
                  </a:lnTo>
                  <a:cubicBezTo>
                    <a:pt x="100951" y="185123"/>
                    <a:pt x="99568" y="184662"/>
                    <a:pt x="98185" y="184202"/>
                  </a:cubicBezTo>
                  <a:close/>
                  <a:moveTo>
                    <a:pt x="502517" y="174531"/>
                  </a:moveTo>
                  <a:cubicBezTo>
                    <a:pt x="502056" y="175913"/>
                    <a:pt x="501595" y="177294"/>
                    <a:pt x="501134" y="178215"/>
                  </a:cubicBezTo>
                  <a:lnTo>
                    <a:pt x="510353" y="187886"/>
                  </a:lnTo>
                  <a:cubicBezTo>
                    <a:pt x="513119" y="184202"/>
                    <a:pt x="514963" y="179597"/>
                    <a:pt x="515885" y="174531"/>
                  </a:cubicBezTo>
                  <a:close/>
                  <a:moveTo>
                    <a:pt x="458726" y="174531"/>
                  </a:moveTo>
                  <a:cubicBezTo>
                    <a:pt x="459648" y="179597"/>
                    <a:pt x="461492" y="183741"/>
                    <a:pt x="464258" y="187886"/>
                  </a:cubicBezTo>
                  <a:lnTo>
                    <a:pt x="473938" y="178215"/>
                  </a:lnTo>
                  <a:cubicBezTo>
                    <a:pt x="473016" y="177294"/>
                    <a:pt x="472555" y="175913"/>
                    <a:pt x="472094" y="174531"/>
                  </a:cubicBezTo>
                  <a:close/>
                  <a:moveTo>
                    <a:pt x="121233" y="174531"/>
                  </a:moveTo>
                  <a:cubicBezTo>
                    <a:pt x="121233" y="175913"/>
                    <a:pt x="120311" y="177294"/>
                    <a:pt x="119850" y="178215"/>
                  </a:cubicBezTo>
                  <a:lnTo>
                    <a:pt x="129069" y="187886"/>
                  </a:lnTo>
                  <a:cubicBezTo>
                    <a:pt x="132296" y="184202"/>
                    <a:pt x="134140" y="179597"/>
                    <a:pt x="134601" y="174531"/>
                  </a:cubicBezTo>
                  <a:close/>
                  <a:moveTo>
                    <a:pt x="77442" y="174531"/>
                  </a:moveTo>
                  <a:cubicBezTo>
                    <a:pt x="78364" y="179597"/>
                    <a:pt x="80208" y="183741"/>
                    <a:pt x="83435" y="187886"/>
                  </a:cubicBezTo>
                  <a:lnTo>
                    <a:pt x="92654" y="178215"/>
                  </a:lnTo>
                  <a:cubicBezTo>
                    <a:pt x="91732" y="177294"/>
                    <a:pt x="91271" y="175913"/>
                    <a:pt x="90810" y="174531"/>
                  </a:cubicBezTo>
                  <a:close/>
                  <a:moveTo>
                    <a:pt x="510353" y="152888"/>
                  </a:moveTo>
                  <a:lnTo>
                    <a:pt x="501134" y="162558"/>
                  </a:lnTo>
                  <a:cubicBezTo>
                    <a:pt x="501595" y="163479"/>
                    <a:pt x="502056" y="164861"/>
                    <a:pt x="502517" y="166703"/>
                  </a:cubicBezTo>
                  <a:lnTo>
                    <a:pt x="515885" y="166703"/>
                  </a:lnTo>
                  <a:cubicBezTo>
                    <a:pt x="514963" y="161637"/>
                    <a:pt x="513119" y="157032"/>
                    <a:pt x="510353" y="152888"/>
                  </a:cubicBezTo>
                  <a:close/>
                  <a:moveTo>
                    <a:pt x="464258" y="152888"/>
                  </a:moveTo>
                  <a:cubicBezTo>
                    <a:pt x="461492" y="157032"/>
                    <a:pt x="459648" y="161637"/>
                    <a:pt x="458726" y="166703"/>
                  </a:cubicBezTo>
                  <a:lnTo>
                    <a:pt x="472094" y="166703"/>
                  </a:lnTo>
                  <a:cubicBezTo>
                    <a:pt x="472555" y="164861"/>
                    <a:pt x="473016" y="163479"/>
                    <a:pt x="473938" y="162558"/>
                  </a:cubicBezTo>
                  <a:close/>
                  <a:moveTo>
                    <a:pt x="129069" y="152888"/>
                  </a:moveTo>
                  <a:lnTo>
                    <a:pt x="119850" y="162558"/>
                  </a:lnTo>
                  <a:cubicBezTo>
                    <a:pt x="120311" y="163479"/>
                    <a:pt x="121233" y="164861"/>
                    <a:pt x="121694" y="166703"/>
                  </a:cubicBezTo>
                  <a:lnTo>
                    <a:pt x="134601" y="166703"/>
                  </a:lnTo>
                  <a:cubicBezTo>
                    <a:pt x="134140" y="161637"/>
                    <a:pt x="132296" y="157032"/>
                    <a:pt x="129069" y="152888"/>
                  </a:cubicBezTo>
                  <a:close/>
                  <a:moveTo>
                    <a:pt x="82974" y="152888"/>
                  </a:moveTo>
                  <a:cubicBezTo>
                    <a:pt x="80208" y="157032"/>
                    <a:pt x="78364" y="161637"/>
                    <a:pt x="77903" y="166703"/>
                  </a:cubicBezTo>
                  <a:lnTo>
                    <a:pt x="90810" y="166703"/>
                  </a:lnTo>
                  <a:cubicBezTo>
                    <a:pt x="91271" y="164861"/>
                    <a:pt x="91732" y="163479"/>
                    <a:pt x="92654" y="162558"/>
                  </a:cubicBezTo>
                  <a:close/>
                  <a:moveTo>
                    <a:pt x="491454" y="141835"/>
                  </a:moveTo>
                  <a:lnTo>
                    <a:pt x="491454" y="155190"/>
                  </a:lnTo>
                  <a:cubicBezTo>
                    <a:pt x="492837" y="155651"/>
                    <a:pt x="494220" y="156111"/>
                    <a:pt x="495603" y="157032"/>
                  </a:cubicBezTo>
                  <a:lnTo>
                    <a:pt x="504822" y="147361"/>
                  </a:lnTo>
                  <a:cubicBezTo>
                    <a:pt x="501134" y="144598"/>
                    <a:pt x="496525" y="142756"/>
                    <a:pt x="491454" y="141835"/>
                  </a:cubicBezTo>
                  <a:close/>
                  <a:moveTo>
                    <a:pt x="483618" y="141835"/>
                  </a:moveTo>
                  <a:cubicBezTo>
                    <a:pt x="478547" y="142756"/>
                    <a:pt x="473938" y="144598"/>
                    <a:pt x="469789" y="147361"/>
                  </a:cubicBezTo>
                  <a:lnTo>
                    <a:pt x="479469" y="157032"/>
                  </a:lnTo>
                  <a:cubicBezTo>
                    <a:pt x="480391" y="156111"/>
                    <a:pt x="481774" y="155651"/>
                    <a:pt x="483618" y="155190"/>
                  </a:cubicBezTo>
                  <a:close/>
                  <a:moveTo>
                    <a:pt x="110170" y="141835"/>
                  </a:moveTo>
                  <a:lnTo>
                    <a:pt x="110170" y="155190"/>
                  </a:lnTo>
                  <a:cubicBezTo>
                    <a:pt x="111553" y="155651"/>
                    <a:pt x="112936" y="156111"/>
                    <a:pt x="114319" y="157032"/>
                  </a:cubicBezTo>
                  <a:lnTo>
                    <a:pt x="123538" y="147361"/>
                  </a:lnTo>
                  <a:cubicBezTo>
                    <a:pt x="119850" y="144598"/>
                    <a:pt x="115241" y="142756"/>
                    <a:pt x="110170" y="141835"/>
                  </a:cubicBezTo>
                  <a:close/>
                  <a:moveTo>
                    <a:pt x="102334" y="141835"/>
                  </a:moveTo>
                  <a:cubicBezTo>
                    <a:pt x="97263" y="142756"/>
                    <a:pt x="92654" y="144598"/>
                    <a:pt x="88966" y="147361"/>
                  </a:cubicBezTo>
                  <a:lnTo>
                    <a:pt x="98185" y="157032"/>
                  </a:lnTo>
                  <a:cubicBezTo>
                    <a:pt x="99568" y="156111"/>
                    <a:pt x="100951" y="155651"/>
                    <a:pt x="102334" y="155190"/>
                  </a:cubicBezTo>
                  <a:close/>
                  <a:moveTo>
                    <a:pt x="487306" y="124336"/>
                  </a:moveTo>
                  <a:cubicBezTo>
                    <a:pt x="512658" y="124336"/>
                    <a:pt x="533401" y="145059"/>
                    <a:pt x="533401" y="170387"/>
                  </a:cubicBezTo>
                  <a:cubicBezTo>
                    <a:pt x="533401" y="171768"/>
                    <a:pt x="532940" y="173150"/>
                    <a:pt x="532940" y="174071"/>
                  </a:cubicBezTo>
                  <a:cubicBezTo>
                    <a:pt x="531096" y="197557"/>
                    <a:pt x="511275" y="216437"/>
                    <a:pt x="487306" y="216437"/>
                  </a:cubicBezTo>
                  <a:cubicBezTo>
                    <a:pt x="463797" y="216437"/>
                    <a:pt x="444898" y="198938"/>
                    <a:pt x="441671" y="175913"/>
                  </a:cubicBezTo>
                  <a:cubicBezTo>
                    <a:pt x="441671" y="174071"/>
                    <a:pt x="441671" y="172229"/>
                    <a:pt x="441671" y="170387"/>
                  </a:cubicBezTo>
                  <a:cubicBezTo>
                    <a:pt x="441671" y="145059"/>
                    <a:pt x="461953" y="124336"/>
                    <a:pt x="487306" y="124336"/>
                  </a:cubicBezTo>
                  <a:close/>
                  <a:moveTo>
                    <a:pt x="106022" y="124336"/>
                  </a:moveTo>
                  <a:cubicBezTo>
                    <a:pt x="131374" y="124336"/>
                    <a:pt x="152117" y="145059"/>
                    <a:pt x="152117" y="170387"/>
                  </a:cubicBezTo>
                  <a:cubicBezTo>
                    <a:pt x="152117" y="171768"/>
                    <a:pt x="152117" y="173150"/>
                    <a:pt x="151656" y="174071"/>
                  </a:cubicBezTo>
                  <a:cubicBezTo>
                    <a:pt x="149812" y="197557"/>
                    <a:pt x="129991" y="216437"/>
                    <a:pt x="106022" y="216437"/>
                  </a:cubicBezTo>
                  <a:cubicBezTo>
                    <a:pt x="82974" y="216437"/>
                    <a:pt x="63614" y="198938"/>
                    <a:pt x="60848" y="175913"/>
                  </a:cubicBezTo>
                  <a:cubicBezTo>
                    <a:pt x="60387" y="174071"/>
                    <a:pt x="60387" y="172229"/>
                    <a:pt x="60387" y="170387"/>
                  </a:cubicBezTo>
                  <a:cubicBezTo>
                    <a:pt x="60387" y="145059"/>
                    <a:pt x="80669" y="124336"/>
                    <a:pt x="106022" y="124336"/>
                  </a:cubicBezTo>
                  <a:close/>
                  <a:moveTo>
                    <a:pt x="441660" y="28129"/>
                  </a:moveTo>
                  <a:lnTo>
                    <a:pt x="467477" y="63579"/>
                  </a:lnTo>
                  <a:lnTo>
                    <a:pt x="493294" y="63579"/>
                  </a:lnTo>
                  <a:cubicBezTo>
                    <a:pt x="494677" y="57594"/>
                    <a:pt x="491450" y="51149"/>
                    <a:pt x="485918" y="48386"/>
                  </a:cubicBezTo>
                  <a:cubicBezTo>
                    <a:pt x="476697" y="43322"/>
                    <a:pt x="461023" y="35956"/>
                    <a:pt x="441660" y="28129"/>
                  </a:cubicBezTo>
                  <a:close/>
                  <a:moveTo>
                    <a:pt x="356372" y="14778"/>
                  </a:moveTo>
                  <a:lnTo>
                    <a:pt x="347613" y="67262"/>
                  </a:lnTo>
                  <a:lnTo>
                    <a:pt x="440738" y="64039"/>
                  </a:lnTo>
                  <a:lnTo>
                    <a:pt x="445348" y="47005"/>
                  </a:lnTo>
                  <a:lnTo>
                    <a:pt x="431979" y="24907"/>
                  </a:lnTo>
                  <a:cubicBezTo>
                    <a:pt x="431979" y="24907"/>
                    <a:pt x="404318" y="14318"/>
                    <a:pt x="356372" y="14778"/>
                  </a:cubicBezTo>
                  <a:close/>
                  <a:moveTo>
                    <a:pt x="339315" y="14778"/>
                  </a:moveTo>
                  <a:cubicBezTo>
                    <a:pt x="339315" y="14778"/>
                    <a:pt x="257254" y="16159"/>
                    <a:pt x="216684" y="52990"/>
                  </a:cubicBezTo>
                  <a:cubicBezTo>
                    <a:pt x="216684" y="52990"/>
                    <a:pt x="225905" y="56673"/>
                    <a:pt x="224061" y="71866"/>
                  </a:cubicBezTo>
                  <a:lnTo>
                    <a:pt x="325945" y="68643"/>
                  </a:lnTo>
                  <a:close/>
                  <a:moveTo>
                    <a:pt x="319462" y="1168"/>
                  </a:moveTo>
                  <a:cubicBezTo>
                    <a:pt x="381527" y="-4184"/>
                    <a:pt x="435552" y="10405"/>
                    <a:pt x="450420" y="13857"/>
                  </a:cubicBezTo>
                  <a:cubicBezTo>
                    <a:pt x="470243" y="18001"/>
                    <a:pt x="527409" y="42401"/>
                    <a:pt x="542162" y="47005"/>
                  </a:cubicBezTo>
                  <a:cubicBezTo>
                    <a:pt x="552304" y="50228"/>
                    <a:pt x="575355" y="53911"/>
                    <a:pt x="588263" y="55752"/>
                  </a:cubicBezTo>
                  <a:cubicBezTo>
                    <a:pt x="593796" y="56673"/>
                    <a:pt x="597484" y="61277"/>
                    <a:pt x="597484" y="66802"/>
                  </a:cubicBezTo>
                  <a:lnTo>
                    <a:pt x="597484" y="100870"/>
                  </a:lnTo>
                  <a:cubicBezTo>
                    <a:pt x="597484" y="100870"/>
                    <a:pt x="608548" y="108697"/>
                    <a:pt x="608548" y="126191"/>
                  </a:cubicBezTo>
                  <a:cubicBezTo>
                    <a:pt x="608548" y="152433"/>
                    <a:pt x="590568" y="161641"/>
                    <a:pt x="590568" y="161641"/>
                  </a:cubicBezTo>
                  <a:lnTo>
                    <a:pt x="543545" y="170848"/>
                  </a:lnTo>
                  <a:lnTo>
                    <a:pt x="542623" y="170848"/>
                  </a:lnTo>
                  <a:cubicBezTo>
                    <a:pt x="542623" y="170388"/>
                    <a:pt x="542623" y="170388"/>
                    <a:pt x="542623" y="170388"/>
                  </a:cubicBezTo>
                  <a:cubicBezTo>
                    <a:pt x="542623" y="140003"/>
                    <a:pt x="517728" y="115142"/>
                    <a:pt x="487301" y="115142"/>
                  </a:cubicBezTo>
                  <a:cubicBezTo>
                    <a:pt x="456874" y="115142"/>
                    <a:pt x="432440" y="140003"/>
                    <a:pt x="432440" y="170388"/>
                  </a:cubicBezTo>
                  <a:cubicBezTo>
                    <a:pt x="432440" y="172690"/>
                    <a:pt x="432440" y="174992"/>
                    <a:pt x="432901" y="177294"/>
                  </a:cubicBezTo>
                  <a:cubicBezTo>
                    <a:pt x="432901" y="178214"/>
                    <a:pt x="432901" y="178675"/>
                    <a:pt x="432901" y="179596"/>
                  </a:cubicBezTo>
                  <a:lnTo>
                    <a:pt x="159519" y="185120"/>
                  </a:lnTo>
                  <a:cubicBezTo>
                    <a:pt x="159980" y="181898"/>
                    <a:pt x="160902" y="178214"/>
                    <a:pt x="160902" y="174992"/>
                  </a:cubicBezTo>
                  <a:cubicBezTo>
                    <a:pt x="161363" y="173611"/>
                    <a:pt x="161363" y="171769"/>
                    <a:pt x="161363" y="170388"/>
                  </a:cubicBezTo>
                  <a:cubicBezTo>
                    <a:pt x="161363" y="140003"/>
                    <a:pt x="136468" y="115142"/>
                    <a:pt x="106041" y="115142"/>
                  </a:cubicBezTo>
                  <a:cubicBezTo>
                    <a:pt x="75614" y="115142"/>
                    <a:pt x="51180" y="140003"/>
                    <a:pt x="51180" y="170388"/>
                  </a:cubicBezTo>
                  <a:cubicBezTo>
                    <a:pt x="51180" y="172690"/>
                    <a:pt x="51180" y="174992"/>
                    <a:pt x="51641" y="177294"/>
                  </a:cubicBezTo>
                  <a:cubicBezTo>
                    <a:pt x="51641" y="178675"/>
                    <a:pt x="52102" y="179596"/>
                    <a:pt x="52102" y="180516"/>
                  </a:cubicBezTo>
                  <a:cubicBezTo>
                    <a:pt x="33200" y="178675"/>
                    <a:pt x="17065" y="175452"/>
                    <a:pt x="8766" y="170388"/>
                  </a:cubicBezTo>
                  <a:cubicBezTo>
                    <a:pt x="468" y="157037"/>
                    <a:pt x="-915" y="137701"/>
                    <a:pt x="468" y="133557"/>
                  </a:cubicBezTo>
                  <a:cubicBezTo>
                    <a:pt x="1390" y="129874"/>
                    <a:pt x="3234" y="122048"/>
                    <a:pt x="9227" y="105934"/>
                  </a:cubicBezTo>
                  <a:cubicBezTo>
                    <a:pt x="15221" y="90281"/>
                    <a:pt x="126786" y="66802"/>
                    <a:pt x="137851" y="66802"/>
                  </a:cubicBezTo>
                  <a:cubicBezTo>
                    <a:pt x="176115" y="50688"/>
                    <a:pt x="241118" y="19382"/>
                    <a:pt x="255871" y="14318"/>
                  </a:cubicBezTo>
                  <a:cubicBezTo>
                    <a:pt x="277193" y="6952"/>
                    <a:pt x="298774" y="2952"/>
                    <a:pt x="319462" y="1168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29" name="组合 28"/>
          <p:cNvGrpSpPr/>
          <p:nvPr/>
        </p:nvGrpSpPr>
        <p:grpSpPr>
          <a:xfrm>
            <a:off x="2853064" y="4692486"/>
            <a:ext cx="1378695" cy="1158964"/>
            <a:chOff x="1864236" y="4373512"/>
            <a:chExt cx="1378695" cy="1158964"/>
          </a:xfrm>
        </p:grpSpPr>
        <p:sp>
          <p:nvSpPr>
            <p:cNvPr id="13" name="圆角矩形 12"/>
            <p:cNvSpPr/>
            <p:nvPr/>
          </p:nvSpPr>
          <p:spPr>
            <a:xfrm>
              <a:off x="1864236" y="4373512"/>
              <a:ext cx="1378695" cy="1158964"/>
            </a:xfrm>
            <a:prstGeom prst="roundRect">
              <a:avLst/>
            </a:prstGeom>
            <a:gradFill>
              <a:gsLst>
                <a:gs pos="42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sedan-car-model_55283"/>
            <p:cNvSpPr>
              <a:spLocks noChangeAspect="1"/>
            </p:cNvSpPr>
            <p:nvPr/>
          </p:nvSpPr>
          <p:spPr bwMode="auto">
            <a:xfrm>
              <a:off x="2000524" y="4750977"/>
              <a:ext cx="1106118" cy="404035"/>
            </a:xfrm>
            <a:custGeom>
              <a:avLst/>
              <a:gdLst>
                <a:gd name="connsiteX0" fmla="*/ 495142 w 608548"/>
                <a:gd name="connsiteY0" fmla="*/ 184202 h 216437"/>
                <a:gd name="connsiteX1" fmla="*/ 491454 w 608548"/>
                <a:gd name="connsiteY1" fmla="*/ 185583 h 216437"/>
                <a:gd name="connsiteX2" fmla="*/ 491454 w 608548"/>
                <a:gd name="connsiteY2" fmla="*/ 198938 h 216437"/>
                <a:gd name="connsiteX3" fmla="*/ 504822 w 608548"/>
                <a:gd name="connsiteY3" fmla="*/ 193412 h 216437"/>
                <a:gd name="connsiteX4" fmla="*/ 479469 w 608548"/>
                <a:gd name="connsiteY4" fmla="*/ 184202 h 216437"/>
                <a:gd name="connsiteX5" fmla="*/ 470250 w 608548"/>
                <a:gd name="connsiteY5" fmla="*/ 193412 h 216437"/>
                <a:gd name="connsiteX6" fmla="*/ 483618 w 608548"/>
                <a:gd name="connsiteY6" fmla="*/ 198938 h 216437"/>
                <a:gd name="connsiteX7" fmla="*/ 483618 w 608548"/>
                <a:gd name="connsiteY7" fmla="*/ 185583 h 216437"/>
                <a:gd name="connsiteX8" fmla="*/ 479469 w 608548"/>
                <a:gd name="connsiteY8" fmla="*/ 184202 h 216437"/>
                <a:gd name="connsiteX9" fmla="*/ 114319 w 608548"/>
                <a:gd name="connsiteY9" fmla="*/ 184202 h 216437"/>
                <a:gd name="connsiteX10" fmla="*/ 110170 w 608548"/>
                <a:gd name="connsiteY10" fmla="*/ 185583 h 216437"/>
                <a:gd name="connsiteX11" fmla="*/ 110170 w 608548"/>
                <a:gd name="connsiteY11" fmla="*/ 198938 h 216437"/>
                <a:gd name="connsiteX12" fmla="*/ 123538 w 608548"/>
                <a:gd name="connsiteY12" fmla="*/ 193412 h 216437"/>
                <a:gd name="connsiteX13" fmla="*/ 98185 w 608548"/>
                <a:gd name="connsiteY13" fmla="*/ 184202 h 216437"/>
                <a:gd name="connsiteX14" fmla="*/ 88966 w 608548"/>
                <a:gd name="connsiteY14" fmla="*/ 193412 h 216437"/>
                <a:gd name="connsiteX15" fmla="*/ 102334 w 608548"/>
                <a:gd name="connsiteY15" fmla="*/ 198938 h 216437"/>
                <a:gd name="connsiteX16" fmla="*/ 102334 w 608548"/>
                <a:gd name="connsiteY16" fmla="*/ 185583 h 216437"/>
                <a:gd name="connsiteX17" fmla="*/ 98185 w 608548"/>
                <a:gd name="connsiteY17" fmla="*/ 184202 h 216437"/>
                <a:gd name="connsiteX18" fmla="*/ 502517 w 608548"/>
                <a:gd name="connsiteY18" fmla="*/ 174531 h 216437"/>
                <a:gd name="connsiteX19" fmla="*/ 501134 w 608548"/>
                <a:gd name="connsiteY19" fmla="*/ 178215 h 216437"/>
                <a:gd name="connsiteX20" fmla="*/ 510353 w 608548"/>
                <a:gd name="connsiteY20" fmla="*/ 187886 h 216437"/>
                <a:gd name="connsiteX21" fmla="*/ 515885 w 608548"/>
                <a:gd name="connsiteY21" fmla="*/ 174531 h 216437"/>
                <a:gd name="connsiteX22" fmla="*/ 458726 w 608548"/>
                <a:gd name="connsiteY22" fmla="*/ 174531 h 216437"/>
                <a:gd name="connsiteX23" fmla="*/ 464258 w 608548"/>
                <a:gd name="connsiteY23" fmla="*/ 187886 h 216437"/>
                <a:gd name="connsiteX24" fmla="*/ 473938 w 608548"/>
                <a:gd name="connsiteY24" fmla="*/ 178215 h 216437"/>
                <a:gd name="connsiteX25" fmla="*/ 472094 w 608548"/>
                <a:gd name="connsiteY25" fmla="*/ 174531 h 216437"/>
                <a:gd name="connsiteX26" fmla="*/ 121233 w 608548"/>
                <a:gd name="connsiteY26" fmla="*/ 174531 h 216437"/>
                <a:gd name="connsiteX27" fmla="*/ 119850 w 608548"/>
                <a:gd name="connsiteY27" fmla="*/ 178215 h 216437"/>
                <a:gd name="connsiteX28" fmla="*/ 129069 w 608548"/>
                <a:gd name="connsiteY28" fmla="*/ 187886 h 216437"/>
                <a:gd name="connsiteX29" fmla="*/ 134601 w 608548"/>
                <a:gd name="connsiteY29" fmla="*/ 174531 h 216437"/>
                <a:gd name="connsiteX30" fmla="*/ 77442 w 608548"/>
                <a:gd name="connsiteY30" fmla="*/ 174531 h 216437"/>
                <a:gd name="connsiteX31" fmla="*/ 83435 w 608548"/>
                <a:gd name="connsiteY31" fmla="*/ 187886 h 216437"/>
                <a:gd name="connsiteX32" fmla="*/ 92654 w 608548"/>
                <a:gd name="connsiteY32" fmla="*/ 178215 h 216437"/>
                <a:gd name="connsiteX33" fmla="*/ 90810 w 608548"/>
                <a:gd name="connsiteY33" fmla="*/ 174531 h 216437"/>
                <a:gd name="connsiteX34" fmla="*/ 510353 w 608548"/>
                <a:gd name="connsiteY34" fmla="*/ 152888 h 216437"/>
                <a:gd name="connsiteX35" fmla="*/ 501134 w 608548"/>
                <a:gd name="connsiteY35" fmla="*/ 162558 h 216437"/>
                <a:gd name="connsiteX36" fmla="*/ 502517 w 608548"/>
                <a:gd name="connsiteY36" fmla="*/ 166703 h 216437"/>
                <a:gd name="connsiteX37" fmla="*/ 515885 w 608548"/>
                <a:gd name="connsiteY37" fmla="*/ 166703 h 216437"/>
                <a:gd name="connsiteX38" fmla="*/ 510353 w 608548"/>
                <a:gd name="connsiteY38" fmla="*/ 152888 h 216437"/>
                <a:gd name="connsiteX39" fmla="*/ 464258 w 608548"/>
                <a:gd name="connsiteY39" fmla="*/ 152888 h 216437"/>
                <a:gd name="connsiteX40" fmla="*/ 458726 w 608548"/>
                <a:gd name="connsiteY40" fmla="*/ 166703 h 216437"/>
                <a:gd name="connsiteX41" fmla="*/ 472094 w 608548"/>
                <a:gd name="connsiteY41" fmla="*/ 166703 h 216437"/>
                <a:gd name="connsiteX42" fmla="*/ 473938 w 608548"/>
                <a:gd name="connsiteY42" fmla="*/ 162558 h 216437"/>
                <a:gd name="connsiteX43" fmla="*/ 129069 w 608548"/>
                <a:gd name="connsiteY43" fmla="*/ 152888 h 216437"/>
                <a:gd name="connsiteX44" fmla="*/ 119850 w 608548"/>
                <a:gd name="connsiteY44" fmla="*/ 162558 h 216437"/>
                <a:gd name="connsiteX45" fmla="*/ 121694 w 608548"/>
                <a:gd name="connsiteY45" fmla="*/ 166703 h 216437"/>
                <a:gd name="connsiteX46" fmla="*/ 134601 w 608548"/>
                <a:gd name="connsiteY46" fmla="*/ 166703 h 216437"/>
                <a:gd name="connsiteX47" fmla="*/ 129069 w 608548"/>
                <a:gd name="connsiteY47" fmla="*/ 152888 h 216437"/>
                <a:gd name="connsiteX48" fmla="*/ 82974 w 608548"/>
                <a:gd name="connsiteY48" fmla="*/ 152888 h 216437"/>
                <a:gd name="connsiteX49" fmla="*/ 77903 w 608548"/>
                <a:gd name="connsiteY49" fmla="*/ 166703 h 216437"/>
                <a:gd name="connsiteX50" fmla="*/ 90810 w 608548"/>
                <a:gd name="connsiteY50" fmla="*/ 166703 h 216437"/>
                <a:gd name="connsiteX51" fmla="*/ 92654 w 608548"/>
                <a:gd name="connsiteY51" fmla="*/ 162558 h 216437"/>
                <a:gd name="connsiteX52" fmla="*/ 491454 w 608548"/>
                <a:gd name="connsiteY52" fmla="*/ 141835 h 216437"/>
                <a:gd name="connsiteX53" fmla="*/ 491454 w 608548"/>
                <a:gd name="connsiteY53" fmla="*/ 155190 h 216437"/>
                <a:gd name="connsiteX54" fmla="*/ 495603 w 608548"/>
                <a:gd name="connsiteY54" fmla="*/ 157032 h 216437"/>
                <a:gd name="connsiteX55" fmla="*/ 504822 w 608548"/>
                <a:gd name="connsiteY55" fmla="*/ 147361 h 216437"/>
                <a:gd name="connsiteX56" fmla="*/ 491454 w 608548"/>
                <a:gd name="connsiteY56" fmla="*/ 141835 h 216437"/>
                <a:gd name="connsiteX57" fmla="*/ 483618 w 608548"/>
                <a:gd name="connsiteY57" fmla="*/ 141835 h 216437"/>
                <a:gd name="connsiteX58" fmla="*/ 469789 w 608548"/>
                <a:gd name="connsiteY58" fmla="*/ 147361 h 216437"/>
                <a:gd name="connsiteX59" fmla="*/ 479469 w 608548"/>
                <a:gd name="connsiteY59" fmla="*/ 157032 h 216437"/>
                <a:gd name="connsiteX60" fmla="*/ 483618 w 608548"/>
                <a:gd name="connsiteY60" fmla="*/ 155190 h 216437"/>
                <a:gd name="connsiteX61" fmla="*/ 110170 w 608548"/>
                <a:gd name="connsiteY61" fmla="*/ 141835 h 216437"/>
                <a:gd name="connsiteX62" fmla="*/ 110170 w 608548"/>
                <a:gd name="connsiteY62" fmla="*/ 155190 h 216437"/>
                <a:gd name="connsiteX63" fmla="*/ 114319 w 608548"/>
                <a:gd name="connsiteY63" fmla="*/ 157032 h 216437"/>
                <a:gd name="connsiteX64" fmla="*/ 123538 w 608548"/>
                <a:gd name="connsiteY64" fmla="*/ 147361 h 216437"/>
                <a:gd name="connsiteX65" fmla="*/ 110170 w 608548"/>
                <a:gd name="connsiteY65" fmla="*/ 141835 h 216437"/>
                <a:gd name="connsiteX66" fmla="*/ 102334 w 608548"/>
                <a:gd name="connsiteY66" fmla="*/ 141835 h 216437"/>
                <a:gd name="connsiteX67" fmla="*/ 88966 w 608548"/>
                <a:gd name="connsiteY67" fmla="*/ 147361 h 216437"/>
                <a:gd name="connsiteX68" fmla="*/ 98185 w 608548"/>
                <a:gd name="connsiteY68" fmla="*/ 157032 h 216437"/>
                <a:gd name="connsiteX69" fmla="*/ 102334 w 608548"/>
                <a:gd name="connsiteY69" fmla="*/ 155190 h 216437"/>
                <a:gd name="connsiteX70" fmla="*/ 487306 w 608548"/>
                <a:gd name="connsiteY70" fmla="*/ 124336 h 216437"/>
                <a:gd name="connsiteX71" fmla="*/ 533401 w 608548"/>
                <a:gd name="connsiteY71" fmla="*/ 170387 h 216437"/>
                <a:gd name="connsiteX72" fmla="*/ 532940 w 608548"/>
                <a:gd name="connsiteY72" fmla="*/ 174071 h 216437"/>
                <a:gd name="connsiteX73" fmla="*/ 487306 w 608548"/>
                <a:gd name="connsiteY73" fmla="*/ 216437 h 216437"/>
                <a:gd name="connsiteX74" fmla="*/ 441671 w 608548"/>
                <a:gd name="connsiteY74" fmla="*/ 175913 h 216437"/>
                <a:gd name="connsiteX75" fmla="*/ 441671 w 608548"/>
                <a:gd name="connsiteY75" fmla="*/ 170387 h 216437"/>
                <a:gd name="connsiteX76" fmla="*/ 487306 w 608548"/>
                <a:gd name="connsiteY76" fmla="*/ 124336 h 216437"/>
                <a:gd name="connsiteX77" fmla="*/ 106022 w 608548"/>
                <a:gd name="connsiteY77" fmla="*/ 124336 h 216437"/>
                <a:gd name="connsiteX78" fmla="*/ 152117 w 608548"/>
                <a:gd name="connsiteY78" fmla="*/ 170387 h 216437"/>
                <a:gd name="connsiteX79" fmla="*/ 151656 w 608548"/>
                <a:gd name="connsiteY79" fmla="*/ 174071 h 216437"/>
                <a:gd name="connsiteX80" fmla="*/ 106022 w 608548"/>
                <a:gd name="connsiteY80" fmla="*/ 216437 h 216437"/>
                <a:gd name="connsiteX81" fmla="*/ 60848 w 608548"/>
                <a:gd name="connsiteY81" fmla="*/ 175913 h 216437"/>
                <a:gd name="connsiteX82" fmla="*/ 60387 w 608548"/>
                <a:gd name="connsiteY82" fmla="*/ 170387 h 216437"/>
                <a:gd name="connsiteX83" fmla="*/ 106022 w 608548"/>
                <a:gd name="connsiteY83" fmla="*/ 124336 h 216437"/>
                <a:gd name="connsiteX84" fmla="*/ 441660 w 608548"/>
                <a:gd name="connsiteY84" fmla="*/ 28129 h 216437"/>
                <a:gd name="connsiteX85" fmla="*/ 467477 w 608548"/>
                <a:gd name="connsiteY85" fmla="*/ 63579 h 216437"/>
                <a:gd name="connsiteX86" fmla="*/ 493294 w 608548"/>
                <a:gd name="connsiteY86" fmla="*/ 63579 h 216437"/>
                <a:gd name="connsiteX87" fmla="*/ 485918 w 608548"/>
                <a:gd name="connsiteY87" fmla="*/ 48386 h 216437"/>
                <a:gd name="connsiteX88" fmla="*/ 441660 w 608548"/>
                <a:gd name="connsiteY88" fmla="*/ 28129 h 216437"/>
                <a:gd name="connsiteX89" fmla="*/ 356372 w 608548"/>
                <a:gd name="connsiteY89" fmla="*/ 14778 h 216437"/>
                <a:gd name="connsiteX90" fmla="*/ 347613 w 608548"/>
                <a:gd name="connsiteY90" fmla="*/ 67262 h 216437"/>
                <a:gd name="connsiteX91" fmla="*/ 440738 w 608548"/>
                <a:gd name="connsiteY91" fmla="*/ 64039 h 216437"/>
                <a:gd name="connsiteX92" fmla="*/ 445348 w 608548"/>
                <a:gd name="connsiteY92" fmla="*/ 47005 h 216437"/>
                <a:gd name="connsiteX93" fmla="*/ 431979 w 608548"/>
                <a:gd name="connsiteY93" fmla="*/ 24907 h 216437"/>
                <a:gd name="connsiteX94" fmla="*/ 356372 w 608548"/>
                <a:gd name="connsiteY94" fmla="*/ 14778 h 216437"/>
                <a:gd name="connsiteX95" fmla="*/ 339315 w 608548"/>
                <a:gd name="connsiteY95" fmla="*/ 14778 h 216437"/>
                <a:gd name="connsiteX96" fmla="*/ 216684 w 608548"/>
                <a:gd name="connsiteY96" fmla="*/ 52990 h 216437"/>
                <a:gd name="connsiteX97" fmla="*/ 224061 w 608548"/>
                <a:gd name="connsiteY97" fmla="*/ 71866 h 216437"/>
                <a:gd name="connsiteX98" fmla="*/ 325945 w 608548"/>
                <a:gd name="connsiteY98" fmla="*/ 68643 h 216437"/>
                <a:gd name="connsiteX99" fmla="*/ 319462 w 608548"/>
                <a:gd name="connsiteY99" fmla="*/ 1168 h 216437"/>
                <a:gd name="connsiteX100" fmla="*/ 450420 w 608548"/>
                <a:gd name="connsiteY100" fmla="*/ 13857 h 216437"/>
                <a:gd name="connsiteX101" fmla="*/ 542162 w 608548"/>
                <a:gd name="connsiteY101" fmla="*/ 47005 h 216437"/>
                <a:gd name="connsiteX102" fmla="*/ 588263 w 608548"/>
                <a:gd name="connsiteY102" fmla="*/ 55752 h 216437"/>
                <a:gd name="connsiteX103" fmla="*/ 597484 w 608548"/>
                <a:gd name="connsiteY103" fmla="*/ 66802 h 216437"/>
                <a:gd name="connsiteX104" fmla="*/ 597484 w 608548"/>
                <a:gd name="connsiteY104" fmla="*/ 100870 h 216437"/>
                <a:gd name="connsiteX105" fmla="*/ 608548 w 608548"/>
                <a:gd name="connsiteY105" fmla="*/ 126191 h 216437"/>
                <a:gd name="connsiteX106" fmla="*/ 590568 w 608548"/>
                <a:gd name="connsiteY106" fmla="*/ 161641 h 216437"/>
                <a:gd name="connsiteX107" fmla="*/ 543545 w 608548"/>
                <a:gd name="connsiteY107" fmla="*/ 170848 h 216437"/>
                <a:gd name="connsiteX108" fmla="*/ 542623 w 608548"/>
                <a:gd name="connsiteY108" fmla="*/ 170848 h 216437"/>
                <a:gd name="connsiteX109" fmla="*/ 542623 w 608548"/>
                <a:gd name="connsiteY109" fmla="*/ 170388 h 216437"/>
                <a:gd name="connsiteX110" fmla="*/ 487301 w 608548"/>
                <a:gd name="connsiteY110" fmla="*/ 115142 h 216437"/>
                <a:gd name="connsiteX111" fmla="*/ 432440 w 608548"/>
                <a:gd name="connsiteY111" fmla="*/ 170388 h 216437"/>
                <a:gd name="connsiteX112" fmla="*/ 432901 w 608548"/>
                <a:gd name="connsiteY112" fmla="*/ 177294 h 216437"/>
                <a:gd name="connsiteX113" fmla="*/ 432901 w 608548"/>
                <a:gd name="connsiteY113" fmla="*/ 179596 h 216437"/>
                <a:gd name="connsiteX114" fmla="*/ 159519 w 608548"/>
                <a:gd name="connsiteY114" fmla="*/ 185120 h 216437"/>
                <a:gd name="connsiteX115" fmla="*/ 160902 w 608548"/>
                <a:gd name="connsiteY115" fmla="*/ 174992 h 216437"/>
                <a:gd name="connsiteX116" fmla="*/ 161363 w 608548"/>
                <a:gd name="connsiteY116" fmla="*/ 170388 h 216437"/>
                <a:gd name="connsiteX117" fmla="*/ 106041 w 608548"/>
                <a:gd name="connsiteY117" fmla="*/ 115142 h 216437"/>
                <a:gd name="connsiteX118" fmla="*/ 51180 w 608548"/>
                <a:gd name="connsiteY118" fmla="*/ 170388 h 216437"/>
                <a:gd name="connsiteX119" fmla="*/ 51641 w 608548"/>
                <a:gd name="connsiteY119" fmla="*/ 177294 h 216437"/>
                <a:gd name="connsiteX120" fmla="*/ 52102 w 608548"/>
                <a:gd name="connsiteY120" fmla="*/ 180516 h 216437"/>
                <a:gd name="connsiteX121" fmla="*/ 8766 w 608548"/>
                <a:gd name="connsiteY121" fmla="*/ 170388 h 216437"/>
                <a:gd name="connsiteX122" fmla="*/ 468 w 608548"/>
                <a:gd name="connsiteY122" fmla="*/ 133557 h 216437"/>
                <a:gd name="connsiteX123" fmla="*/ 9227 w 608548"/>
                <a:gd name="connsiteY123" fmla="*/ 105934 h 216437"/>
                <a:gd name="connsiteX124" fmla="*/ 137851 w 608548"/>
                <a:gd name="connsiteY124" fmla="*/ 66802 h 216437"/>
                <a:gd name="connsiteX125" fmla="*/ 255871 w 608548"/>
                <a:gd name="connsiteY125" fmla="*/ 14318 h 216437"/>
                <a:gd name="connsiteX126" fmla="*/ 319462 w 608548"/>
                <a:gd name="connsiteY126" fmla="*/ 1168 h 21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8548" h="216437">
                  <a:moveTo>
                    <a:pt x="495142" y="184202"/>
                  </a:moveTo>
                  <a:cubicBezTo>
                    <a:pt x="494220" y="184662"/>
                    <a:pt x="492837" y="185123"/>
                    <a:pt x="491454" y="185583"/>
                  </a:cubicBezTo>
                  <a:lnTo>
                    <a:pt x="491454" y="198938"/>
                  </a:lnTo>
                  <a:cubicBezTo>
                    <a:pt x="496525" y="198017"/>
                    <a:pt x="500673" y="196175"/>
                    <a:pt x="504822" y="193412"/>
                  </a:cubicBezTo>
                  <a:close/>
                  <a:moveTo>
                    <a:pt x="479469" y="184202"/>
                  </a:moveTo>
                  <a:lnTo>
                    <a:pt x="470250" y="193412"/>
                  </a:lnTo>
                  <a:cubicBezTo>
                    <a:pt x="473938" y="196175"/>
                    <a:pt x="478547" y="198017"/>
                    <a:pt x="483618" y="198938"/>
                  </a:cubicBezTo>
                  <a:lnTo>
                    <a:pt x="483618" y="185583"/>
                  </a:lnTo>
                  <a:cubicBezTo>
                    <a:pt x="481774" y="185123"/>
                    <a:pt x="480852" y="184662"/>
                    <a:pt x="479469" y="184202"/>
                  </a:cubicBezTo>
                  <a:close/>
                  <a:moveTo>
                    <a:pt x="114319" y="184202"/>
                  </a:moveTo>
                  <a:cubicBezTo>
                    <a:pt x="112936" y="184662"/>
                    <a:pt x="111553" y="185123"/>
                    <a:pt x="110170" y="185583"/>
                  </a:cubicBezTo>
                  <a:lnTo>
                    <a:pt x="110170" y="198938"/>
                  </a:lnTo>
                  <a:cubicBezTo>
                    <a:pt x="115241" y="198017"/>
                    <a:pt x="119850" y="196175"/>
                    <a:pt x="123538" y="193412"/>
                  </a:cubicBezTo>
                  <a:close/>
                  <a:moveTo>
                    <a:pt x="98185" y="184202"/>
                  </a:moveTo>
                  <a:lnTo>
                    <a:pt x="88966" y="193412"/>
                  </a:lnTo>
                  <a:cubicBezTo>
                    <a:pt x="92654" y="196175"/>
                    <a:pt x="97263" y="198017"/>
                    <a:pt x="102334" y="198938"/>
                  </a:cubicBezTo>
                  <a:lnTo>
                    <a:pt x="102334" y="185583"/>
                  </a:lnTo>
                  <a:cubicBezTo>
                    <a:pt x="100951" y="185123"/>
                    <a:pt x="99568" y="184662"/>
                    <a:pt x="98185" y="184202"/>
                  </a:cubicBezTo>
                  <a:close/>
                  <a:moveTo>
                    <a:pt x="502517" y="174531"/>
                  </a:moveTo>
                  <a:cubicBezTo>
                    <a:pt x="502056" y="175913"/>
                    <a:pt x="501595" y="177294"/>
                    <a:pt x="501134" y="178215"/>
                  </a:cubicBezTo>
                  <a:lnTo>
                    <a:pt x="510353" y="187886"/>
                  </a:lnTo>
                  <a:cubicBezTo>
                    <a:pt x="513119" y="184202"/>
                    <a:pt x="514963" y="179597"/>
                    <a:pt x="515885" y="174531"/>
                  </a:cubicBezTo>
                  <a:close/>
                  <a:moveTo>
                    <a:pt x="458726" y="174531"/>
                  </a:moveTo>
                  <a:cubicBezTo>
                    <a:pt x="459648" y="179597"/>
                    <a:pt x="461492" y="183741"/>
                    <a:pt x="464258" y="187886"/>
                  </a:cubicBezTo>
                  <a:lnTo>
                    <a:pt x="473938" y="178215"/>
                  </a:lnTo>
                  <a:cubicBezTo>
                    <a:pt x="473016" y="177294"/>
                    <a:pt x="472555" y="175913"/>
                    <a:pt x="472094" y="174531"/>
                  </a:cubicBezTo>
                  <a:close/>
                  <a:moveTo>
                    <a:pt x="121233" y="174531"/>
                  </a:moveTo>
                  <a:cubicBezTo>
                    <a:pt x="121233" y="175913"/>
                    <a:pt x="120311" y="177294"/>
                    <a:pt x="119850" y="178215"/>
                  </a:cubicBezTo>
                  <a:lnTo>
                    <a:pt x="129069" y="187886"/>
                  </a:lnTo>
                  <a:cubicBezTo>
                    <a:pt x="132296" y="184202"/>
                    <a:pt x="134140" y="179597"/>
                    <a:pt x="134601" y="174531"/>
                  </a:cubicBezTo>
                  <a:close/>
                  <a:moveTo>
                    <a:pt x="77442" y="174531"/>
                  </a:moveTo>
                  <a:cubicBezTo>
                    <a:pt x="78364" y="179597"/>
                    <a:pt x="80208" y="183741"/>
                    <a:pt x="83435" y="187886"/>
                  </a:cubicBezTo>
                  <a:lnTo>
                    <a:pt x="92654" y="178215"/>
                  </a:lnTo>
                  <a:cubicBezTo>
                    <a:pt x="91732" y="177294"/>
                    <a:pt x="91271" y="175913"/>
                    <a:pt x="90810" y="174531"/>
                  </a:cubicBezTo>
                  <a:close/>
                  <a:moveTo>
                    <a:pt x="510353" y="152888"/>
                  </a:moveTo>
                  <a:lnTo>
                    <a:pt x="501134" y="162558"/>
                  </a:lnTo>
                  <a:cubicBezTo>
                    <a:pt x="501595" y="163479"/>
                    <a:pt x="502056" y="164861"/>
                    <a:pt x="502517" y="166703"/>
                  </a:cubicBezTo>
                  <a:lnTo>
                    <a:pt x="515885" y="166703"/>
                  </a:lnTo>
                  <a:cubicBezTo>
                    <a:pt x="514963" y="161637"/>
                    <a:pt x="513119" y="157032"/>
                    <a:pt x="510353" y="152888"/>
                  </a:cubicBezTo>
                  <a:close/>
                  <a:moveTo>
                    <a:pt x="464258" y="152888"/>
                  </a:moveTo>
                  <a:cubicBezTo>
                    <a:pt x="461492" y="157032"/>
                    <a:pt x="459648" y="161637"/>
                    <a:pt x="458726" y="166703"/>
                  </a:cubicBezTo>
                  <a:lnTo>
                    <a:pt x="472094" y="166703"/>
                  </a:lnTo>
                  <a:cubicBezTo>
                    <a:pt x="472555" y="164861"/>
                    <a:pt x="473016" y="163479"/>
                    <a:pt x="473938" y="162558"/>
                  </a:cubicBezTo>
                  <a:close/>
                  <a:moveTo>
                    <a:pt x="129069" y="152888"/>
                  </a:moveTo>
                  <a:lnTo>
                    <a:pt x="119850" y="162558"/>
                  </a:lnTo>
                  <a:cubicBezTo>
                    <a:pt x="120311" y="163479"/>
                    <a:pt x="121233" y="164861"/>
                    <a:pt x="121694" y="166703"/>
                  </a:cubicBezTo>
                  <a:lnTo>
                    <a:pt x="134601" y="166703"/>
                  </a:lnTo>
                  <a:cubicBezTo>
                    <a:pt x="134140" y="161637"/>
                    <a:pt x="132296" y="157032"/>
                    <a:pt x="129069" y="152888"/>
                  </a:cubicBezTo>
                  <a:close/>
                  <a:moveTo>
                    <a:pt x="82974" y="152888"/>
                  </a:moveTo>
                  <a:cubicBezTo>
                    <a:pt x="80208" y="157032"/>
                    <a:pt x="78364" y="161637"/>
                    <a:pt x="77903" y="166703"/>
                  </a:cubicBezTo>
                  <a:lnTo>
                    <a:pt x="90810" y="166703"/>
                  </a:lnTo>
                  <a:cubicBezTo>
                    <a:pt x="91271" y="164861"/>
                    <a:pt x="91732" y="163479"/>
                    <a:pt x="92654" y="162558"/>
                  </a:cubicBezTo>
                  <a:close/>
                  <a:moveTo>
                    <a:pt x="491454" y="141835"/>
                  </a:moveTo>
                  <a:lnTo>
                    <a:pt x="491454" y="155190"/>
                  </a:lnTo>
                  <a:cubicBezTo>
                    <a:pt x="492837" y="155651"/>
                    <a:pt x="494220" y="156111"/>
                    <a:pt x="495603" y="157032"/>
                  </a:cubicBezTo>
                  <a:lnTo>
                    <a:pt x="504822" y="147361"/>
                  </a:lnTo>
                  <a:cubicBezTo>
                    <a:pt x="501134" y="144598"/>
                    <a:pt x="496525" y="142756"/>
                    <a:pt x="491454" y="141835"/>
                  </a:cubicBezTo>
                  <a:close/>
                  <a:moveTo>
                    <a:pt x="483618" y="141835"/>
                  </a:moveTo>
                  <a:cubicBezTo>
                    <a:pt x="478547" y="142756"/>
                    <a:pt x="473938" y="144598"/>
                    <a:pt x="469789" y="147361"/>
                  </a:cubicBezTo>
                  <a:lnTo>
                    <a:pt x="479469" y="157032"/>
                  </a:lnTo>
                  <a:cubicBezTo>
                    <a:pt x="480391" y="156111"/>
                    <a:pt x="481774" y="155651"/>
                    <a:pt x="483618" y="155190"/>
                  </a:cubicBezTo>
                  <a:close/>
                  <a:moveTo>
                    <a:pt x="110170" y="141835"/>
                  </a:moveTo>
                  <a:lnTo>
                    <a:pt x="110170" y="155190"/>
                  </a:lnTo>
                  <a:cubicBezTo>
                    <a:pt x="111553" y="155651"/>
                    <a:pt x="112936" y="156111"/>
                    <a:pt x="114319" y="157032"/>
                  </a:cubicBezTo>
                  <a:lnTo>
                    <a:pt x="123538" y="147361"/>
                  </a:lnTo>
                  <a:cubicBezTo>
                    <a:pt x="119850" y="144598"/>
                    <a:pt x="115241" y="142756"/>
                    <a:pt x="110170" y="141835"/>
                  </a:cubicBezTo>
                  <a:close/>
                  <a:moveTo>
                    <a:pt x="102334" y="141835"/>
                  </a:moveTo>
                  <a:cubicBezTo>
                    <a:pt x="97263" y="142756"/>
                    <a:pt x="92654" y="144598"/>
                    <a:pt x="88966" y="147361"/>
                  </a:cubicBezTo>
                  <a:lnTo>
                    <a:pt x="98185" y="157032"/>
                  </a:lnTo>
                  <a:cubicBezTo>
                    <a:pt x="99568" y="156111"/>
                    <a:pt x="100951" y="155651"/>
                    <a:pt x="102334" y="155190"/>
                  </a:cubicBezTo>
                  <a:close/>
                  <a:moveTo>
                    <a:pt x="487306" y="124336"/>
                  </a:moveTo>
                  <a:cubicBezTo>
                    <a:pt x="512658" y="124336"/>
                    <a:pt x="533401" y="145059"/>
                    <a:pt x="533401" y="170387"/>
                  </a:cubicBezTo>
                  <a:cubicBezTo>
                    <a:pt x="533401" y="171768"/>
                    <a:pt x="532940" y="173150"/>
                    <a:pt x="532940" y="174071"/>
                  </a:cubicBezTo>
                  <a:cubicBezTo>
                    <a:pt x="531096" y="197557"/>
                    <a:pt x="511275" y="216437"/>
                    <a:pt x="487306" y="216437"/>
                  </a:cubicBezTo>
                  <a:cubicBezTo>
                    <a:pt x="463797" y="216437"/>
                    <a:pt x="444898" y="198938"/>
                    <a:pt x="441671" y="175913"/>
                  </a:cubicBezTo>
                  <a:cubicBezTo>
                    <a:pt x="441671" y="174071"/>
                    <a:pt x="441671" y="172229"/>
                    <a:pt x="441671" y="170387"/>
                  </a:cubicBezTo>
                  <a:cubicBezTo>
                    <a:pt x="441671" y="145059"/>
                    <a:pt x="461953" y="124336"/>
                    <a:pt x="487306" y="124336"/>
                  </a:cubicBezTo>
                  <a:close/>
                  <a:moveTo>
                    <a:pt x="106022" y="124336"/>
                  </a:moveTo>
                  <a:cubicBezTo>
                    <a:pt x="131374" y="124336"/>
                    <a:pt x="152117" y="145059"/>
                    <a:pt x="152117" y="170387"/>
                  </a:cubicBezTo>
                  <a:cubicBezTo>
                    <a:pt x="152117" y="171768"/>
                    <a:pt x="152117" y="173150"/>
                    <a:pt x="151656" y="174071"/>
                  </a:cubicBezTo>
                  <a:cubicBezTo>
                    <a:pt x="149812" y="197557"/>
                    <a:pt x="129991" y="216437"/>
                    <a:pt x="106022" y="216437"/>
                  </a:cubicBezTo>
                  <a:cubicBezTo>
                    <a:pt x="82974" y="216437"/>
                    <a:pt x="63614" y="198938"/>
                    <a:pt x="60848" y="175913"/>
                  </a:cubicBezTo>
                  <a:cubicBezTo>
                    <a:pt x="60387" y="174071"/>
                    <a:pt x="60387" y="172229"/>
                    <a:pt x="60387" y="170387"/>
                  </a:cubicBezTo>
                  <a:cubicBezTo>
                    <a:pt x="60387" y="145059"/>
                    <a:pt x="80669" y="124336"/>
                    <a:pt x="106022" y="124336"/>
                  </a:cubicBezTo>
                  <a:close/>
                  <a:moveTo>
                    <a:pt x="441660" y="28129"/>
                  </a:moveTo>
                  <a:lnTo>
                    <a:pt x="467477" y="63579"/>
                  </a:lnTo>
                  <a:lnTo>
                    <a:pt x="493294" y="63579"/>
                  </a:lnTo>
                  <a:cubicBezTo>
                    <a:pt x="494677" y="57594"/>
                    <a:pt x="491450" y="51149"/>
                    <a:pt x="485918" y="48386"/>
                  </a:cubicBezTo>
                  <a:cubicBezTo>
                    <a:pt x="476697" y="43322"/>
                    <a:pt x="461023" y="35956"/>
                    <a:pt x="441660" y="28129"/>
                  </a:cubicBezTo>
                  <a:close/>
                  <a:moveTo>
                    <a:pt x="356372" y="14778"/>
                  </a:moveTo>
                  <a:lnTo>
                    <a:pt x="347613" y="67262"/>
                  </a:lnTo>
                  <a:lnTo>
                    <a:pt x="440738" y="64039"/>
                  </a:lnTo>
                  <a:lnTo>
                    <a:pt x="445348" y="47005"/>
                  </a:lnTo>
                  <a:lnTo>
                    <a:pt x="431979" y="24907"/>
                  </a:lnTo>
                  <a:cubicBezTo>
                    <a:pt x="431979" y="24907"/>
                    <a:pt x="404318" y="14318"/>
                    <a:pt x="356372" y="14778"/>
                  </a:cubicBezTo>
                  <a:close/>
                  <a:moveTo>
                    <a:pt x="339315" y="14778"/>
                  </a:moveTo>
                  <a:cubicBezTo>
                    <a:pt x="339315" y="14778"/>
                    <a:pt x="257254" y="16159"/>
                    <a:pt x="216684" y="52990"/>
                  </a:cubicBezTo>
                  <a:cubicBezTo>
                    <a:pt x="216684" y="52990"/>
                    <a:pt x="225905" y="56673"/>
                    <a:pt x="224061" y="71866"/>
                  </a:cubicBezTo>
                  <a:lnTo>
                    <a:pt x="325945" y="68643"/>
                  </a:lnTo>
                  <a:close/>
                  <a:moveTo>
                    <a:pt x="319462" y="1168"/>
                  </a:moveTo>
                  <a:cubicBezTo>
                    <a:pt x="381527" y="-4184"/>
                    <a:pt x="435552" y="10405"/>
                    <a:pt x="450420" y="13857"/>
                  </a:cubicBezTo>
                  <a:cubicBezTo>
                    <a:pt x="470243" y="18001"/>
                    <a:pt x="527409" y="42401"/>
                    <a:pt x="542162" y="47005"/>
                  </a:cubicBezTo>
                  <a:cubicBezTo>
                    <a:pt x="552304" y="50228"/>
                    <a:pt x="575355" y="53911"/>
                    <a:pt x="588263" y="55752"/>
                  </a:cubicBezTo>
                  <a:cubicBezTo>
                    <a:pt x="593796" y="56673"/>
                    <a:pt x="597484" y="61277"/>
                    <a:pt x="597484" y="66802"/>
                  </a:cubicBezTo>
                  <a:lnTo>
                    <a:pt x="597484" y="100870"/>
                  </a:lnTo>
                  <a:cubicBezTo>
                    <a:pt x="597484" y="100870"/>
                    <a:pt x="608548" y="108697"/>
                    <a:pt x="608548" y="126191"/>
                  </a:cubicBezTo>
                  <a:cubicBezTo>
                    <a:pt x="608548" y="152433"/>
                    <a:pt x="590568" y="161641"/>
                    <a:pt x="590568" y="161641"/>
                  </a:cubicBezTo>
                  <a:lnTo>
                    <a:pt x="543545" y="170848"/>
                  </a:lnTo>
                  <a:lnTo>
                    <a:pt x="542623" y="170848"/>
                  </a:lnTo>
                  <a:cubicBezTo>
                    <a:pt x="542623" y="170388"/>
                    <a:pt x="542623" y="170388"/>
                    <a:pt x="542623" y="170388"/>
                  </a:cubicBezTo>
                  <a:cubicBezTo>
                    <a:pt x="542623" y="140003"/>
                    <a:pt x="517728" y="115142"/>
                    <a:pt x="487301" y="115142"/>
                  </a:cubicBezTo>
                  <a:cubicBezTo>
                    <a:pt x="456874" y="115142"/>
                    <a:pt x="432440" y="140003"/>
                    <a:pt x="432440" y="170388"/>
                  </a:cubicBezTo>
                  <a:cubicBezTo>
                    <a:pt x="432440" y="172690"/>
                    <a:pt x="432440" y="174992"/>
                    <a:pt x="432901" y="177294"/>
                  </a:cubicBezTo>
                  <a:cubicBezTo>
                    <a:pt x="432901" y="178214"/>
                    <a:pt x="432901" y="178675"/>
                    <a:pt x="432901" y="179596"/>
                  </a:cubicBezTo>
                  <a:lnTo>
                    <a:pt x="159519" y="185120"/>
                  </a:lnTo>
                  <a:cubicBezTo>
                    <a:pt x="159980" y="181898"/>
                    <a:pt x="160902" y="178214"/>
                    <a:pt x="160902" y="174992"/>
                  </a:cubicBezTo>
                  <a:cubicBezTo>
                    <a:pt x="161363" y="173611"/>
                    <a:pt x="161363" y="171769"/>
                    <a:pt x="161363" y="170388"/>
                  </a:cubicBezTo>
                  <a:cubicBezTo>
                    <a:pt x="161363" y="140003"/>
                    <a:pt x="136468" y="115142"/>
                    <a:pt x="106041" y="115142"/>
                  </a:cubicBezTo>
                  <a:cubicBezTo>
                    <a:pt x="75614" y="115142"/>
                    <a:pt x="51180" y="140003"/>
                    <a:pt x="51180" y="170388"/>
                  </a:cubicBezTo>
                  <a:cubicBezTo>
                    <a:pt x="51180" y="172690"/>
                    <a:pt x="51180" y="174992"/>
                    <a:pt x="51641" y="177294"/>
                  </a:cubicBezTo>
                  <a:cubicBezTo>
                    <a:pt x="51641" y="178675"/>
                    <a:pt x="52102" y="179596"/>
                    <a:pt x="52102" y="180516"/>
                  </a:cubicBezTo>
                  <a:cubicBezTo>
                    <a:pt x="33200" y="178675"/>
                    <a:pt x="17065" y="175452"/>
                    <a:pt x="8766" y="170388"/>
                  </a:cubicBezTo>
                  <a:cubicBezTo>
                    <a:pt x="468" y="157037"/>
                    <a:pt x="-915" y="137701"/>
                    <a:pt x="468" y="133557"/>
                  </a:cubicBezTo>
                  <a:cubicBezTo>
                    <a:pt x="1390" y="129874"/>
                    <a:pt x="3234" y="122048"/>
                    <a:pt x="9227" y="105934"/>
                  </a:cubicBezTo>
                  <a:cubicBezTo>
                    <a:pt x="15221" y="90281"/>
                    <a:pt x="126786" y="66802"/>
                    <a:pt x="137851" y="66802"/>
                  </a:cubicBezTo>
                  <a:cubicBezTo>
                    <a:pt x="176115" y="50688"/>
                    <a:pt x="241118" y="19382"/>
                    <a:pt x="255871" y="14318"/>
                  </a:cubicBezTo>
                  <a:cubicBezTo>
                    <a:pt x="277193" y="6952"/>
                    <a:pt x="298774" y="2952"/>
                    <a:pt x="319462" y="1168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31" name="组合 30"/>
          <p:cNvGrpSpPr/>
          <p:nvPr/>
        </p:nvGrpSpPr>
        <p:grpSpPr>
          <a:xfrm>
            <a:off x="3029943" y="3503291"/>
            <a:ext cx="1080000" cy="1080000"/>
            <a:chOff x="3221332" y="3567087"/>
            <a:chExt cx="1080000" cy="1080000"/>
          </a:xfrm>
        </p:grpSpPr>
        <p:sp>
          <p:nvSpPr>
            <p:cNvPr id="7" name="流程图: 联系 6"/>
            <p:cNvSpPr/>
            <p:nvPr/>
          </p:nvSpPr>
          <p:spPr>
            <a:xfrm flipH="1">
              <a:off x="3221332" y="3567087"/>
              <a:ext cx="1080000" cy="1080000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0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3231330" y="3870795"/>
              <a:ext cx="1060005" cy="47258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3" name="ïṣľîḓè"/>
          <p:cNvGrpSpPr/>
          <p:nvPr/>
        </p:nvGrpSpPr>
        <p:grpSpPr>
          <a:xfrm>
            <a:off x="4415762" y="2154056"/>
            <a:ext cx="4441160" cy="1152682"/>
            <a:chOff x="673100" y="2130761"/>
            <a:chExt cx="3110006" cy="1301058"/>
          </a:xfrm>
        </p:grpSpPr>
        <p:sp>
          <p:nvSpPr>
            <p:cNvPr id="34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5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6" name="ïṣľîḓè"/>
          <p:cNvGrpSpPr/>
          <p:nvPr/>
        </p:nvGrpSpPr>
        <p:grpSpPr>
          <a:xfrm>
            <a:off x="5748375" y="3529201"/>
            <a:ext cx="3863457" cy="1152682"/>
            <a:chOff x="673100" y="2130761"/>
            <a:chExt cx="3110006" cy="1301058"/>
          </a:xfrm>
        </p:grpSpPr>
        <p:sp>
          <p:nvSpPr>
            <p:cNvPr id="37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8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9" name="ïṣľîḓè"/>
          <p:cNvGrpSpPr/>
          <p:nvPr/>
        </p:nvGrpSpPr>
        <p:grpSpPr>
          <a:xfrm>
            <a:off x="4603604" y="4744858"/>
            <a:ext cx="3998136" cy="1152682"/>
            <a:chOff x="673100" y="2130761"/>
            <a:chExt cx="3110006" cy="1301058"/>
          </a:xfrm>
        </p:grpSpPr>
        <p:sp>
          <p:nvSpPr>
            <p:cNvPr id="40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41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sp>
        <p:nvSpPr>
          <p:cNvPr id="42" name="流程图: 联系 41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415762" y="3232298"/>
            <a:ext cx="5064788" cy="0"/>
          </a:xfrm>
          <a:prstGeom prst="line">
            <a:avLst/>
          </a:prstGeom>
          <a:ln>
            <a:solidFill>
              <a:srgbClr val="D6C8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748375" y="4586177"/>
            <a:ext cx="3732175" cy="0"/>
          </a:xfrm>
          <a:prstGeom prst="line">
            <a:avLst/>
          </a:prstGeom>
          <a:ln>
            <a:solidFill>
              <a:srgbClr val="D6C8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603604" y="5854995"/>
            <a:ext cx="4913459" cy="0"/>
          </a:xfrm>
          <a:prstGeom prst="line">
            <a:avLst/>
          </a:prstGeom>
          <a:ln>
            <a:solidFill>
              <a:srgbClr val="D6C8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9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99894" y="575117"/>
            <a:ext cx="274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36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94886" y="1205015"/>
            <a:ext cx="33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plan for the future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流程图: 联系 6"/>
          <p:cNvSpPr/>
          <p:nvPr/>
        </p:nvSpPr>
        <p:spPr>
          <a:xfrm flipH="1">
            <a:off x="1269184" y="1216458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流程图: 联系 7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流程图: 联系 8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5" name="ïṣľîḓè"/>
          <p:cNvGrpSpPr/>
          <p:nvPr/>
        </p:nvGrpSpPr>
        <p:grpSpPr>
          <a:xfrm>
            <a:off x="2377641" y="2458856"/>
            <a:ext cx="2117240" cy="1152682"/>
            <a:chOff x="673100" y="2130761"/>
            <a:chExt cx="3110006" cy="1301058"/>
          </a:xfrm>
        </p:grpSpPr>
        <p:sp>
          <p:nvSpPr>
            <p:cNvPr id="26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27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28" name="ïṣľîḓè"/>
          <p:cNvGrpSpPr/>
          <p:nvPr/>
        </p:nvGrpSpPr>
        <p:grpSpPr>
          <a:xfrm>
            <a:off x="5884551" y="2458856"/>
            <a:ext cx="2117240" cy="1152682"/>
            <a:chOff x="673100" y="2130761"/>
            <a:chExt cx="3110006" cy="1301058"/>
          </a:xfrm>
        </p:grpSpPr>
        <p:sp>
          <p:nvSpPr>
            <p:cNvPr id="29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0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1" name="ïṣľîḓè"/>
          <p:cNvGrpSpPr/>
          <p:nvPr/>
        </p:nvGrpSpPr>
        <p:grpSpPr>
          <a:xfrm>
            <a:off x="9391459" y="2458856"/>
            <a:ext cx="2117240" cy="1152682"/>
            <a:chOff x="673100" y="2130761"/>
            <a:chExt cx="3110006" cy="1301058"/>
          </a:xfrm>
        </p:grpSpPr>
        <p:sp>
          <p:nvSpPr>
            <p:cNvPr id="32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3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4" name="ïṣľîḓè"/>
          <p:cNvGrpSpPr/>
          <p:nvPr/>
        </p:nvGrpSpPr>
        <p:grpSpPr>
          <a:xfrm>
            <a:off x="9391459" y="4770178"/>
            <a:ext cx="2117240" cy="1152682"/>
            <a:chOff x="673100" y="2130761"/>
            <a:chExt cx="3110006" cy="1301058"/>
          </a:xfrm>
        </p:grpSpPr>
        <p:sp>
          <p:nvSpPr>
            <p:cNvPr id="35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6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37" name="ïṣľîḓè"/>
          <p:cNvGrpSpPr/>
          <p:nvPr/>
        </p:nvGrpSpPr>
        <p:grpSpPr>
          <a:xfrm>
            <a:off x="5852653" y="4770178"/>
            <a:ext cx="2117240" cy="1152682"/>
            <a:chOff x="673100" y="2130761"/>
            <a:chExt cx="3110006" cy="1301058"/>
          </a:xfrm>
        </p:grpSpPr>
        <p:sp>
          <p:nvSpPr>
            <p:cNvPr id="38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39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40" name="ïṣľîḓè"/>
          <p:cNvGrpSpPr/>
          <p:nvPr/>
        </p:nvGrpSpPr>
        <p:grpSpPr>
          <a:xfrm>
            <a:off x="2377641" y="4770178"/>
            <a:ext cx="2117240" cy="1152682"/>
            <a:chOff x="673100" y="2130761"/>
            <a:chExt cx="3110006" cy="1301058"/>
          </a:xfrm>
        </p:grpSpPr>
        <p:sp>
          <p:nvSpPr>
            <p:cNvPr id="41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42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54631" y="2487792"/>
            <a:ext cx="1079957" cy="988030"/>
            <a:chOff x="1154631" y="2487792"/>
            <a:chExt cx="1079957" cy="988030"/>
          </a:xfrm>
        </p:grpSpPr>
        <p:sp>
          <p:nvSpPr>
            <p:cNvPr id="3" name="圆角矩形 2"/>
            <p:cNvSpPr/>
            <p:nvPr/>
          </p:nvSpPr>
          <p:spPr>
            <a:xfrm>
              <a:off x="1154631" y="2487792"/>
              <a:ext cx="1079957" cy="988030"/>
            </a:xfrm>
            <a:prstGeom prst="roundRect">
              <a:avLst/>
            </a:prstGeom>
            <a:gradFill>
              <a:gsLst>
                <a:gs pos="42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money-bag-hand-drawn-variant_35710"/>
            <p:cNvSpPr>
              <a:spLocks noChangeAspect="1"/>
            </p:cNvSpPr>
            <p:nvPr/>
          </p:nvSpPr>
          <p:spPr bwMode="auto">
            <a:xfrm>
              <a:off x="1471052" y="2676965"/>
              <a:ext cx="447115" cy="609684"/>
            </a:xfrm>
            <a:custGeom>
              <a:avLst/>
              <a:gdLst>
                <a:gd name="connsiteX0" fmla="*/ 249108 w 444373"/>
                <a:gd name="connsiteY0" fmla="*/ 434002 h 605945"/>
                <a:gd name="connsiteX1" fmla="*/ 247412 w 444373"/>
                <a:gd name="connsiteY1" fmla="*/ 476230 h 605945"/>
                <a:gd name="connsiteX2" fmla="*/ 248354 w 444373"/>
                <a:gd name="connsiteY2" fmla="*/ 478769 h 605945"/>
                <a:gd name="connsiteX3" fmla="*/ 250427 w 444373"/>
                <a:gd name="connsiteY3" fmla="*/ 479804 h 605945"/>
                <a:gd name="connsiteX4" fmla="*/ 269930 w 444373"/>
                <a:gd name="connsiteY4" fmla="*/ 476888 h 605945"/>
                <a:gd name="connsiteX5" fmla="*/ 278410 w 444373"/>
                <a:gd name="connsiteY5" fmla="*/ 470775 h 605945"/>
                <a:gd name="connsiteX6" fmla="*/ 270402 w 444373"/>
                <a:gd name="connsiteY6" fmla="*/ 457138 h 605945"/>
                <a:gd name="connsiteX7" fmla="*/ 269836 w 444373"/>
                <a:gd name="connsiteY7" fmla="*/ 456386 h 605945"/>
                <a:gd name="connsiteX8" fmla="*/ 249108 w 444373"/>
                <a:gd name="connsiteY8" fmla="*/ 434002 h 605945"/>
                <a:gd name="connsiteX9" fmla="*/ 214341 w 444373"/>
                <a:gd name="connsiteY9" fmla="*/ 333842 h 605945"/>
                <a:gd name="connsiteX10" fmla="*/ 213965 w 444373"/>
                <a:gd name="connsiteY10" fmla="*/ 333936 h 605945"/>
                <a:gd name="connsiteX11" fmla="*/ 202093 w 444373"/>
                <a:gd name="connsiteY11" fmla="*/ 336757 h 605945"/>
                <a:gd name="connsiteX12" fmla="*/ 208594 w 444373"/>
                <a:gd name="connsiteY12" fmla="*/ 346350 h 605945"/>
                <a:gd name="connsiteX13" fmla="*/ 216414 w 444373"/>
                <a:gd name="connsiteY13" fmla="*/ 355284 h 605945"/>
                <a:gd name="connsiteX14" fmla="*/ 216697 w 444373"/>
                <a:gd name="connsiteY14" fmla="*/ 336475 h 605945"/>
                <a:gd name="connsiteX15" fmla="*/ 215943 w 444373"/>
                <a:gd name="connsiteY15" fmla="*/ 334500 h 605945"/>
                <a:gd name="connsiteX16" fmla="*/ 214341 w 444373"/>
                <a:gd name="connsiteY16" fmla="*/ 333842 h 605945"/>
                <a:gd name="connsiteX17" fmla="*/ 236483 w 444373"/>
                <a:gd name="connsiteY17" fmla="*/ 268290 h 605945"/>
                <a:gd name="connsiteX18" fmla="*/ 247978 w 444373"/>
                <a:gd name="connsiteY18" fmla="*/ 272805 h 605945"/>
                <a:gd name="connsiteX19" fmla="*/ 252123 w 444373"/>
                <a:gd name="connsiteY19" fmla="*/ 283996 h 605945"/>
                <a:gd name="connsiteX20" fmla="*/ 251840 w 444373"/>
                <a:gd name="connsiteY20" fmla="*/ 296693 h 605945"/>
                <a:gd name="connsiteX21" fmla="*/ 255327 w 444373"/>
                <a:gd name="connsiteY21" fmla="*/ 300737 h 605945"/>
                <a:gd name="connsiteX22" fmla="*/ 268894 w 444373"/>
                <a:gd name="connsiteY22" fmla="*/ 302524 h 605945"/>
                <a:gd name="connsiteX23" fmla="*/ 280200 w 444373"/>
                <a:gd name="connsiteY23" fmla="*/ 304028 h 605945"/>
                <a:gd name="connsiteX24" fmla="*/ 294239 w 444373"/>
                <a:gd name="connsiteY24" fmla="*/ 320769 h 605945"/>
                <a:gd name="connsiteX25" fmla="*/ 274170 w 444373"/>
                <a:gd name="connsiteY25" fmla="*/ 338074 h 605945"/>
                <a:gd name="connsiteX26" fmla="*/ 262205 w 444373"/>
                <a:gd name="connsiteY26" fmla="*/ 336475 h 605945"/>
                <a:gd name="connsiteX27" fmla="*/ 254007 w 444373"/>
                <a:gd name="connsiteY27" fmla="*/ 335346 h 605945"/>
                <a:gd name="connsiteX28" fmla="*/ 251181 w 444373"/>
                <a:gd name="connsiteY28" fmla="*/ 337886 h 605945"/>
                <a:gd name="connsiteX29" fmla="*/ 250427 w 444373"/>
                <a:gd name="connsiteY29" fmla="*/ 383217 h 605945"/>
                <a:gd name="connsiteX30" fmla="*/ 254007 w 444373"/>
                <a:gd name="connsiteY30" fmla="*/ 391681 h 605945"/>
                <a:gd name="connsiteX31" fmla="*/ 281048 w 444373"/>
                <a:gd name="connsiteY31" fmla="*/ 417450 h 605945"/>
                <a:gd name="connsiteX32" fmla="*/ 282650 w 444373"/>
                <a:gd name="connsiteY32" fmla="*/ 419049 h 605945"/>
                <a:gd name="connsiteX33" fmla="*/ 309879 w 444373"/>
                <a:gd name="connsiteY33" fmla="*/ 487986 h 605945"/>
                <a:gd name="connsiteX34" fmla="*/ 256269 w 444373"/>
                <a:gd name="connsiteY34" fmla="*/ 514225 h 605945"/>
                <a:gd name="connsiteX35" fmla="*/ 248354 w 444373"/>
                <a:gd name="connsiteY35" fmla="*/ 513943 h 605945"/>
                <a:gd name="connsiteX36" fmla="*/ 244868 w 444373"/>
                <a:gd name="connsiteY36" fmla="*/ 516859 h 605945"/>
                <a:gd name="connsiteX37" fmla="*/ 243549 w 444373"/>
                <a:gd name="connsiteY37" fmla="*/ 533693 h 605945"/>
                <a:gd name="connsiteX38" fmla="*/ 228380 w 444373"/>
                <a:gd name="connsiteY38" fmla="*/ 547800 h 605945"/>
                <a:gd name="connsiteX39" fmla="*/ 213965 w 444373"/>
                <a:gd name="connsiteY39" fmla="*/ 541499 h 605945"/>
                <a:gd name="connsiteX40" fmla="*/ 209442 w 444373"/>
                <a:gd name="connsiteY40" fmla="*/ 527862 h 605945"/>
                <a:gd name="connsiteX41" fmla="*/ 210761 w 444373"/>
                <a:gd name="connsiteY41" fmla="*/ 510463 h 605945"/>
                <a:gd name="connsiteX42" fmla="*/ 207275 w 444373"/>
                <a:gd name="connsiteY42" fmla="*/ 505291 h 605945"/>
                <a:gd name="connsiteX43" fmla="*/ 171849 w 444373"/>
                <a:gd name="connsiteY43" fmla="*/ 489491 h 605945"/>
                <a:gd name="connsiteX44" fmla="*/ 163746 w 444373"/>
                <a:gd name="connsiteY44" fmla="*/ 469082 h 605945"/>
                <a:gd name="connsiteX45" fmla="*/ 187301 w 444373"/>
                <a:gd name="connsiteY45" fmla="*/ 458549 h 605945"/>
                <a:gd name="connsiteX46" fmla="*/ 211326 w 444373"/>
                <a:gd name="connsiteY46" fmla="*/ 470399 h 605945"/>
                <a:gd name="connsiteX47" fmla="*/ 213305 w 444373"/>
                <a:gd name="connsiteY47" fmla="*/ 469082 h 605945"/>
                <a:gd name="connsiteX48" fmla="*/ 215378 w 444373"/>
                <a:gd name="connsiteY48" fmla="*/ 407951 h 605945"/>
                <a:gd name="connsiteX49" fmla="*/ 211798 w 444373"/>
                <a:gd name="connsiteY49" fmla="*/ 399393 h 605945"/>
                <a:gd name="connsiteX50" fmla="*/ 196723 w 444373"/>
                <a:gd name="connsiteY50" fmla="*/ 384627 h 605945"/>
                <a:gd name="connsiteX51" fmla="*/ 195121 w 444373"/>
                <a:gd name="connsiteY51" fmla="*/ 382934 h 605945"/>
                <a:gd name="connsiteX52" fmla="*/ 170341 w 444373"/>
                <a:gd name="connsiteY52" fmla="*/ 319264 h 605945"/>
                <a:gd name="connsiteX53" fmla="*/ 213776 w 444373"/>
                <a:gd name="connsiteY53" fmla="*/ 298856 h 605945"/>
                <a:gd name="connsiteX54" fmla="*/ 217356 w 444373"/>
                <a:gd name="connsiteY54" fmla="*/ 295188 h 605945"/>
                <a:gd name="connsiteX55" fmla="*/ 217545 w 444373"/>
                <a:gd name="connsiteY55" fmla="*/ 286159 h 605945"/>
                <a:gd name="connsiteX56" fmla="*/ 236483 w 444373"/>
                <a:gd name="connsiteY56" fmla="*/ 268290 h 605945"/>
                <a:gd name="connsiteX57" fmla="*/ 254706 w 444373"/>
                <a:gd name="connsiteY57" fmla="*/ 237882 h 605945"/>
                <a:gd name="connsiteX58" fmla="*/ 177364 w 444373"/>
                <a:gd name="connsiteY58" fmla="*/ 246817 h 605945"/>
                <a:gd name="connsiteX59" fmla="*/ 171429 w 444373"/>
                <a:gd name="connsiteY59" fmla="*/ 248322 h 605945"/>
                <a:gd name="connsiteX60" fmla="*/ 169733 w 444373"/>
                <a:gd name="connsiteY60" fmla="*/ 249922 h 605945"/>
                <a:gd name="connsiteX61" fmla="*/ 32665 w 444373"/>
                <a:gd name="connsiteY61" fmla="*/ 502477 h 605945"/>
                <a:gd name="connsiteX62" fmla="*/ 35302 w 444373"/>
                <a:gd name="connsiteY62" fmla="*/ 507181 h 605945"/>
                <a:gd name="connsiteX63" fmla="*/ 207226 w 444373"/>
                <a:gd name="connsiteY63" fmla="*/ 573024 h 605945"/>
                <a:gd name="connsiteX64" fmla="*/ 208263 w 444373"/>
                <a:gd name="connsiteY64" fmla="*/ 573024 h 605945"/>
                <a:gd name="connsiteX65" fmla="*/ 394788 w 444373"/>
                <a:gd name="connsiteY65" fmla="*/ 547345 h 605945"/>
                <a:gd name="connsiteX66" fmla="*/ 401382 w 444373"/>
                <a:gd name="connsiteY66" fmla="*/ 541513 h 605945"/>
                <a:gd name="connsiteX67" fmla="*/ 264785 w 444373"/>
                <a:gd name="connsiteY67" fmla="*/ 239857 h 605945"/>
                <a:gd name="connsiteX68" fmla="*/ 254706 w 444373"/>
                <a:gd name="connsiteY68" fmla="*/ 237882 h 605945"/>
                <a:gd name="connsiteX69" fmla="*/ 233509 w 444373"/>
                <a:gd name="connsiteY69" fmla="*/ 195554 h 605945"/>
                <a:gd name="connsiteX70" fmla="*/ 180566 w 444373"/>
                <a:gd name="connsiteY70" fmla="*/ 206653 h 605945"/>
                <a:gd name="connsiteX71" fmla="*/ 177081 w 444373"/>
                <a:gd name="connsiteY71" fmla="*/ 211262 h 605945"/>
                <a:gd name="connsiteX72" fmla="*/ 180190 w 444373"/>
                <a:gd name="connsiteY72" fmla="*/ 213896 h 605945"/>
                <a:gd name="connsiteX73" fmla="*/ 239633 w 444373"/>
                <a:gd name="connsiteY73" fmla="*/ 207218 h 605945"/>
                <a:gd name="connsiteX74" fmla="*/ 241423 w 444373"/>
                <a:gd name="connsiteY74" fmla="*/ 206183 h 605945"/>
                <a:gd name="connsiteX75" fmla="*/ 241611 w 444373"/>
                <a:gd name="connsiteY75" fmla="*/ 204396 h 605945"/>
                <a:gd name="connsiteX76" fmla="*/ 239350 w 444373"/>
                <a:gd name="connsiteY76" fmla="*/ 198564 h 605945"/>
                <a:gd name="connsiteX77" fmla="*/ 234169 w 444373"/>
                <a:gd name="connsiteY77" fmla="*/ 195554 h 605945"/>
                <a:gd name="connsiteX78" fmla="*/ 233509 w 444373"/>
                <a:gd name="connsiteY78" fmla="*/ 195554 h 605945"/>
                <a:gd name="connsiteX79" fmla="*/ 139587 w 444373"/>
                <a:gd name="connsiteY79" fmla="*/ 36590 h 605945"/>
                <a:gd name="connsiteX80" fmla="*/ 63187 w 444373"/>
                <a:gd name="connsiteY80" fmla="*/ 152380 h 605945"/>
                <a:gd name="connsiteX81" fmla="*/ 65448 w 444373"/>
                <a:gd name="connsiteY81" fmla="*/ 153885 h 605945"/>
                <a:gd name="connsiteX82" fmla="*/ 96347 w 444373"/>
                <a:gd name="connsiteY82" fmla="*/ 149276 h 605945"/>
                <a:gd name="connsiteX83" fmla="*/ 163044 w 444373"/>
                <a:gd name="connsiteY83" fmla="*/ 173543 h 605945"/>
                <a:gd name="connsiteX84" fmla="*/ 171523 w 444373"/>
                <a:gd name="connsiteY84" fmla="*/ 175425 h 605945"/>
                <a:gd name="connsiteX85" fmla="*/ 174255 w 444373"/>
                <a:gd name="connsiteY85" fmla="*/ 174672 h 605945"/>
                <a:gd name="connsiteX86" fmla="*/ 175762 w 444373"/>
                <a:gd name="connsiteY86" fmla="*/ 173449 h 605945"/>
                <a:gd name="connsiteX87" fmla="*/ 175668 w 444373"/>
                <a:gd name="connsiteY87" fmla="*/ 171756 h 605945"/>
                <a:gd name="connsiteX88" fmla="*/ 135725 w 444373"/>
                <a:gd name="connsiteY88" fmla="*/ 120963 h 605945"/>
                <a:gd name="connsiteX89" fmla="*/ 130920 w 444373"/>
                <a:gd name="connsiteY89" fmla="*/ 105161 h 605945"/>
                <a:gd name="connsiteX90" fmla="*/ 147689 w 444373"/>
                <a:gd name="connsiteY90" fmla="*/ 93497 h 605945"/>
                <a:gd name="connsiteX91" fmla="*/ 158334 w 444373"/>
                <a:gd name="connsiteY91" fmla="*/ 97542 h 605945"/>
                <a:gd name="connsiteX92" fmla="*/ 207697 w 444373"/>
                <a:gd name="connsiteY92" fmla="*/ 163197 h 605945"/>
                <a:gd name="connsiteX93" fmla="*/ 212313 w 444373"/>
                <a:gd name="connsiteY93" fmla="*/ 166207 h 605945"/>
                <a:gd name="connsiteX94" fmla="*/ 214480 w 444373"/>
                <a:gd name="connsiteY94" fmla="*/ 165172 h 605945"/>
                <a:gd name="connsiteX95" fmla="*/ 214763 w 444373"/>
                <a:gd name="connsiteY95" fmla="*/ 162914 h 605945"/>
                <a:gd name="connsiteX96" fmla="*/ 146652 w 444373"/>
                <a:gd name="connsiteY96" fmla="*/ 38471 h 605945"/>
                <a:gd name="connsiteX97" fmla="*/ 139587 w 444373"/>
                <a:gd name="connsiteY97" fmla="*/ 36590 h 605945"/>
                <a:gd name="connsiteX98" fmla="*/ 149196 w 444373"/>
                <a:gd name="connsiteY98" fmla="*/ 0 h 605945"/>
                <a:gd name="connsiteX99" fmla="*/ 160218 w 444373"/>
                <a:gd name="connsiteY99" fmla="*/ 4891 h 605945"/>
                <a:gd name="connsiteX100" fmla="*/ 247263 w 444373"/>
                <a:gd name="connsiteY100" fmla="*/ 157647 h 605945"/>
                <a:gd name="connsiteX101" fmla="*/ 249242 w 444373"/>
                <a:gd name="connsiteY101" fmla="*/ 161974 h 605945"/>
                <a:gd name="connsiteX102" fmla="*/ 256401 w 444373"/>
                <a:gd name="connsiteY102" fmla="*/ 165078 h 605945"/>
                <a:gd name="connsiteX103" fmla="*/ 260546 w 444373"/>
                <a:gd name="connsiteY103" fmla="*/ 169405 h 605945"/>
                <a:gd name="connsiteX104" fmla="*/ 275336 w 444373"/>
                <a:gd name="connsiteY104" fmla="*/ 203831 h 605945"/>
                <a:gd name="connsiteX105" fmla="*/ 280706 w 444373"/>
                <a:gd name="connsiteY105" fmla="*/ 211356 h 605945"/>
                <a:gd name="connsiteX106" fmla="*/ 417962 w 444373"/>
                <a:gd name="connsiteY106" fmla="*/ 365900 h 605945"/>
                <a:gd name="connsiteX107" fmla="*/ 425781 w 444373"/>
                <a:gd name="connsiteY107" fmla="*/ 567286 h 605945"/>
                <a:gd name="connsiteX108" fmla="*/ 420411 w 444373"/>
                <a:gd name="connsiteY108" fmla="*/ 573776 h 605945"/>
                <a:gd name="connsiteX109" fmla="*/ 412592 w 444373"/>
                <a:gd name="connsiteY109" fmla="*/ 576222 h 605945"/>
                <a:gd name="connsiteX110" fmla="*/ 410991 w 444373"/>
                <a:gd name="connsiteY110" fmla="*/ 576692 h 605945"/>
                <a:gd name="connsiteX111" fmla="*/ 217966 w 444373"/>
                <a:gd name="connsiteY111" fmla="*/ 605945 h 605945"/>
                <a:gd name="connsiteX112" fmla="*/ 183864 w 444373"/>
                <a:gd name="connsiteY112" fmla="*/ 604911 h 605945"/>
                <a:gd name="connsiteX113" fmla="*/ 2237 w 444373"/>
                <a:gd name="connsiteY113" fmla="*/ 515176 h 605945"/>
                <a:gd name="connsiteX114" fmla="*/ 635 w 444373"/>
                <a:gd name="connsiteY114" fmla="*/ 510755 h 605945"/>
                <a:gd name="connsiteX115" fmla="*/ 164 w 444373"/>
                <a:gd name="connsiteY115" fmla="*/ 505770 h 605945"/>
                <a:gd name="connsiteX116" fmla="*/ 70 w 444373"/>
                <a:gd name="connsiteY116" fmla="*/ 504641 h 605945"/>
                <a:gd name="connsiteX117" fmla="*/ 70 w 444373"/>
                <a:gd name="connsiteY117" fmla="*/ 502007 h 605945"/>
                <a:gd name="connsiteX118" fmla="*/ 146087 w 444373"/>
                <a:gd name="connsiteY118" fmla="*/ 227253 h 605945"/>
                <a:gd name="connsiteX119" fmla="*/ 145522 w 444373"/>
                <a:gd name="connsiteY119" fmla="*/ 222644 h 605945"/>
                <a:gd name="connsiteX120" fmla="*/ 143732 w 444373"/>
                <a:gd name="connsiteY120" fmla="*/ 199881 h 605945"/>
                <a:gd name="connsiteX121" fmla="*/ 140058 w 444373"/>
                <a:gd name="connsiteY121" fmla="*/ 196871 h 605945"/>
                <a:gd name="connsiteX122" fmla="*/ 60361 w 444373"/>
                <a:gd name="connsiteY122" fmla="*/ 190380 h 605945"/>
                <a:gd name="connsiteX123" fmla="*/ 57629 w 444373"/>
                <a:gd name="connsiteY123" fmla="*/ 191415 h 605945"/>
                <a:gd name="connsiteX124" fmla="*/ 56499 w 444373"/>
                <a:gd name="connsiteY124" fmla="*/ 191791 h 605945"/>
                <a:gd name="connsiteX125" fmla="*/ 48491 w 444373"/>
                <a:gd name="connsiteY125" fmla="*/ 193861 h 605945"/>
                <a:gd name="connsiteX126" fmla="*/ 33230 w 444373"/>
                <a:gd name="connsiteY126" fmla="*/ 181821 h 605945"/>
                <a:gd name="connsiteX127" fmla="*/ 139399 w 444373"/>
                <a:gd name="connsiteY127" fmla="*/ 2351 h 605945"/>
                <a:gd name="connsiteX128" fmla="*/ 141094 w 444373"/>
                <a:gd name="connsiteY128" fmla="*/ 1975 h 605945"/>
                <a:gd name="connsiteX129" fmla="*/ 141471 w 444373"/>
                <a:gd name="connsiteY129" fmla="*/ 1787 h 605945"/>
                <a:gd name="connsiteX130" fmla="*/ 149196 w 444373"/>
                <a:gd name="connsiteY130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44373" h="605945">
                  <a:moveTo>
                    <a:pt x="249108" y="434002"/>
                  </a:moveTo>
                  <a:cubicBezTo>
                    <a:pt x="248637" y="448110"/>
                    <a:pt x="248072" y="462217"/>
                    <a:pt x="247412" y="476230"/>
                  </a:cubicBezTo>
                  <a:cubicBezTo>
                    <a:pt x="247318" y="477170"/>
                    <a:pt x="247695" y="478111"/>
                    <a:pt x="248354" y="478769"/>
                  </a:cubicBezTo>
                  <a:cubicBezTo>
                    <a:pt x="248920" y="479428"/>
                    <a:pt x="249673" y="479804"/>
                    <a:pt x="250427" y="479804"/>
                  </a:cubicBezTo>
                  <a:cubicBezTo>
                    <a:pt x="257776" y="480086"/>
                    <a:pt x="264466" y="479051"/>
                    <a:pt x="269930" y="476888"/>
                  </a:cubicBezTo>
                  <a:cubicBezTo>
                    <a:pt x="274924" y="474819"/>
                    <a:pt x="277845" y="472750"/>
                    <a:pt x="278410" y="470775"/>
                  </a:cubicBezTo>
                  <a:cubicBezTo>
                    <a:pt x="279164" y="467766"/>
                    <a:pt x="274924" y="462593"/>
                    <a:pt x="270402" y="457138"/>
                  </a:cubicBezTo>
                  <a:lnTo>
                    <a:pt x="269836" y="456386"/>
                  </a:lnTo>
                  <a:cubicBezTo>
                    <a:pt x="263995" y="449238"/>
                    <a:pt x="257399" y="442185"/>
                    <a:pt x="249108" y="434002"/>
                  </a:cubicBezTo>
                  <a:close/>
                  <a:moveTo>
                    <a:pt x="214341" y="333842"/>
                  </a:moveTo>
                  <a:lnTo>
                    <a:pt x="213965" y="333936"/>
                  </a:lnTo>
                  <a:cubicBezTo>
                    <a:pt x="209536" y="334500"/>
                    <a:pt x="205579" y="335440"/>
                    <a:pt x="202093" y="336757"/>
                  </a:cubicBezTo>
                  <a:cubicBezTo>
                    <a:pt x="203883" y="340331"/>
                    <a:pt x="206427" y="343528"/>
                    <a:pt x="208594" y="346350"/>
                  </a:cubicBezTo>
                  <a:cubicBezTo>
                    <a:pt x="210950" y="349171"/>
                    <a:pt x="213493" y="352181"/>
                    <a:pt x="216414" y="355284"/>
                  </a:cubicBezTo>
                  <a:lnTo>
                    <a:pt x="216697" y="336475"/>
                  </a:lnTo>
                  <a:cubicBezTo>
                    <a:pt x="216697" y="335723"/>
                    <a:pt x="216414" y="335064"/>
                    <a:pt x="215943" y="334500"/>
                  </a:cubicBezTo>
                  <a:cubicBezTo>
                    <a:pt x="215661" y="334218"/>
                    <a:pt x="215095" y="333842"/>
                    <a:pt x="214341" y="333842"/>
                  </a:cubicBezTo>
                  <a:close/>
                  <a:moveTo>
                    <a:pt x="236483" y="268290"/>
                  </a:moveTo>
                  <a:cubicBezTo>
                    <a:pt x="241005" y="268290"/>
                    <a:pt x="245151" y="269889"/>
                    <a:pt x="247978" y="272805"/>
                  </a:cubicBezTo>
                  <a:cubicBezTo>
                    <a:pt x="250804" y="275626"/>
                    <a:pt x="252217" y="279482"/>
                    <a:pt x="252123" y="283996"/>
                  </a:cubicBezTo>
                  <a:lnTo>
                    <a:pt x="251840" y="296693"/>
                  </a:lnTo>
                  <a:cubicBezTo>
                    <a:pt x="251840" y="298668"/>
                    <a:pt x="253442" y="300455"/>
                    <a:pt x="255327" y="300737"/>
                  </a:cubicBezTo>
                  <a:cubicBezTo>
                    <a:pt x="260132" y="301301"/>
                    <a:pt x="264748" y="301959"/>
                    <a:pt x="268894" y="302524"/>
                  </a:cubicBezTo>
                  <a:cubicBezTo>
                    <a:pt x="273040" y="303088"/>
                    <a:pt x="276903" y="303652"/>
                    <a:pt x="280200" y="304028"/>
                  </a:cubicBezTo>
                  <a:cubicBezTo>
                    <a:pt x="290564" y="305251"/>
                    <a:pt x="294710" y="313339"/>
                    <a:pt x="294239" y="320769"/>
                  </a:cubicBezTo>
                  <a:cubicBezTo>
                    <a:pt x="293674" y="329892"/>
                    <a:pt x="286324" y="339578"/>
                    <a:pt x="274170" y="338074"/>
                  </a:cubicBezTo>
                  <a:cubicBezTo>
                    <a:pt x="270496" y="337698"/>
                    <a:pt x="266444" y="337133"/>
                    <a:pt x="262205" y="336475"/>
                  </a:cubicBezTo>
                  <a:lnTo>
                    <a:pt x="254007" y="335346"/>
                  </a:lnTo>
                  <a:cubicBezTo>
                    <a:pt x="252217" y="335346"/>
                    <a:pt x="251181" y="336381"/>
                    <a:pt x="251181" y="337886"/>
                  </a:cubicBezTo>
                  <a:cubicBezTo>
                    <a:pt x="250898" y="353027"/>
                    <a:pt x="250710" y="368075"/>
                    <a:pt x="250427" y="383217"/>
                  </a:cubicBezTo>
                  <a:cubicBezTo>
                    <a:pt x="250333" y="385850"/>
                    <a:pt x="252029" y="389894"/>
                    <a:pt x="254007" y="391681"/>
                  </a:cubicBezTo>
                  <a:cubicBezTo>
                    <a:pt x="263335" y="400145"/>
                    <a:pt x="272380" y="408421"/>
                    <a:pt x="281048" y="417450"/>
                  </a:cubicBezTo>
                  <a:lnTo>
                    <a:pt x="282650" y="419049"/>
                  </a:lnTo>
                  <a:cubicBezTo>
                    <a:pt x="298290" y="435319"/>
                    <a:pt x="324577" y="462593"/>
                    <a:pt x="309879" y="487986"/>
                  </a:cubicBezTo>
                  <a:cubicBezTo>
                    <a:pt x="299892" y="505197"/>
                    <a:pt x="281331" y="514225"/>
                    <a:pt x="256269" y="514225"/>
                  </a:cubicBezTo>
                  <a:cubicBezTo>
                    <a:pt x="253631" y="514225"/>
                    <a:pt x="250992" y="514131"/>
                    <a:pt x="248354" y="513943"/>
                  </a:cubicBezTo>
                  <a:cubicBezTo>
                    <a:pt x="246376" y="513943"/>
                    <a:pt x="244963" y="515166"/>
                    <a:pt x="244868" y="516859"/>
                  </a:cubicBezTo>
                  <a:cubicBezTo>
                    <a:pt x="244491" y="522407"/>
                    <a:pt x="244020" y="528050"/>
                    <a:pt x="243549" y="533693"/>
                  </a:cubicBezTo>
                  <a:cubicBezTo>
                    <a:pt x="242890" y="542251"/>
                    <a:pt x="236860" y="547800"/>
                    <a:pt x="228380" y="547800"/>
                  </a:cubicBezTo>
                  <a:cubicBezTo>
                    <a:pt x="222915" y="547800"/>
                    <a:pt x="217545" y="545449"/>
                    <a:pt x="213965" y="541499"/>
                  </a:cubicBezTo>
                  <a:cubicBezTo>
                    <a:pt x="210573" y="537737"/>
                    <a:pt x="208971" y="533035"/>
                    <a:pt x="209442" y="527862"/>
                  </a:cubicBezTo>
                  <a:cubicBezTo>
                    <a:pt x="209913" y="522031"/>
                    <a:pt x="210384" y="516294"/>
                    <a:pt x="210761" y="510463"/>
                  </a:cubicBezTo>
                  <a:cubicBezTo>
                    <a:pt x="210950" y="508394"/>
                    <a:pt x="209254" y="505949"/>
                    <a:pt x="207275" y="505291"/>
                  </a:cubicBezTo>
                  <a:cubicBezTo>
                    <a:pt x="194367" y="500964"/>
                    <a:pt x="181836" y="495322"/>
                    <a:pt x="171849" y="489491"/>
                  </a:cubicBezTo>
                  <a:cubicBezTo>
                    <a:pt x="164688" y="485258"/>
                    <a:pt x="161485" y="477170"/>
                    <a:pt x="163746" y="469082"/>
                  </a:cubicBezTo>
                  <a:cubicBezTo>
                    <a:pt x="166667" y="458173"/>
                    <a:pt x="177785" y="452906"/>
                    <a:pt x="187301" y="458549"/>
                  </a:cubicBezTo>
                  <a:cubicBezTo>
                    <a:pt x="192577" y="461652"/>
                    <a:pt x="200962" y="466167"/>
                    <a:pt x="211326" y="470399"/>
                  </a:cubicBezTo>
                  <a:cubicBezTo>
                    <a:pt x="212646" y="470963"/>
                    <a:pt x="213211" y="470023"/>
                    <a:pt x="213305" y="469082"/>
                  </a:cubicBezTo>
                  <a:cubicBezTo>
                    <a:pt x="214153" y="450273"/>
                    <a:pt x="214907" y="430241"/>
                    <a:pt x="215378" y="407951"/>
                  </a:cubicBezTo>
                  <a:cubicBezTo>
                    <a:pt x="215472" y="405318"/>
                    <a:pt x="213776" y="401274"/>
                    <a:pt x="211798" y="399393"/>
                  </a:cubicBezTo>
                  <a:cubicBezTo>
                    <a:pt x="206050" y="394032"/>
                    <a:pt x="201151" y="389142"/>
                    <a:pt x="196723" y="384627"/>
                  </a:cubicBezTo>
                  <a:lnTo>
                    <a:pt x="195121" y="382934"/>
                  </a:lnTo>
                  <a:cubicBezTo>
                    <a:pt x="180329" y="367699"/>
                    <a:pt x="155643" y="342212"/>
                    <a:pt x="170341" y="319264"/>
                  </a:cubicBezTo>
                  <a:cubicBezTo>
                    <a:pt x="178162" y="307038"/>
                    <a:pt x="192389" y="300361"/>
                    <a:pt x="213776" y="298856"/>
                  </a:cubicBezTo>
                  <a:cubicBezTo>
                    <a:pt x="215755" y="298668"/>
                    <a:pt x="217356" y="297069"/>
                    <a:pt x="217356" y="295188"/>
                  </a:cubicBezTo>
                  <a:lnTo>
                    <a:pt x="217545" y="286159"/>
                  </a:lnTo>
                  <a:cubicBezTo>
                    <a:pt x="217733" y="274497"/>
                    <a:pt x="227438" y="268290"/>
                    <a:pt x="236483" y="268290"/>
                  </a:cubicBezTo>
                  <a:close/>
                  <a:moveTo>
                    <a:pt x="254706" y="237882"/>
                  </a:moveTo>
                  <a:cubicBezTo>
                    <a:pt x="226633" y="241738"/>
                    <a:pt x="198560" y="244654"/>
                    <a:pt x="177364" y="246817"/>
                  </a:cubicBezTo>
                  <a:cubicBezTo>
                    <a:pt x="174161" y="247194"/>
                    <a:pt x="171900" y="248040"/>
                    <a:pt x="171429" y="248322"/>
                  </a:cubicBezTo>
                  <a:cubicBezTo>
                    <a:pt x="171052" y="248699"/>
                    <a:pt x="170392" y="249357"/>
                    <a:pt x="169733" y="249922"/>
                  </a:cubicBezTo>
                  <a:cubicBezTo>
                    <a:pt x="88999" y="313320"/>
                    <a:pt x="40390" y="402960"/>
                    <a:pt x="32665" y="502477"/>
                  </a:cubicBezTo>
                  <a:cubicBezTo>
                    <a:pt x="33136" y="503324"/>
                    <a:pt x="33984" y="505111"/>
                    <a:pt x="35302" y="507181"/>
                  </a:cubicBezTo>
                  <a:cubicBezTo>
                    <a:pt x="62433" y="550731"/>
                    <a:pt x="120275" y="572836"/>
                    <a:pt x="207226" y="573024"/>
                  </a:cubicBezTo>
                  <a:lnTo>
                    <a:pt x="208263" y="573024"/>
                  </a:lnTo>
                  <a:cubicBezTo>
                    <a:pt x="271474" y="573024"/>
                    <a:pt x="334214" y="564370"/>
                    <a:pt x="394788" y="547345"/>
                  </a:cubicBezTo>
                  <a:cubicBezTo>
                    <a:pt x="397331" y="546686"/>
                    <a:pt x="400440" y="543865"/>
                    <a:pt x="401382" y="541513"/>
                  </a:cubicBezTo>
                  <a:cubicBezTo>
                    <a:pt x="434542" y="454976"/>
                    <a:pt x="387534" y="313131"/>
                    <a:pt x="264785" y="239857"/>
                  </a:cubicBezTo>
                  <a:cubicBezTo>
                    <a:pt x="262430" y="238446"/>
                    <a:pt x="257814" y="237505"/>
                    <a:pt x="254706" y="237882"/>
                  </a:cubicBezTo>
                  <a:close/>
                  <a:moveTo>
                    <a:pt x="233509" y="195554"/>
                  </a:moveTo>
                  <a:cubicBezTo>
                    <a:pt x="215328" y="198282"/>
                    <a:pt x="197523" y="202044"/>
                    <a:pt x="180566" y="206653"/>
                  </a:cubicBezTo>
                  <a:cubicBezTo>
                    <a:pt x="178588" y="207218"/>
                    <a:pt x="176893" y="209381"/>
                    <a:pt x="177081" y="211262"/>
                  </a:cubicBezTo>
                  <a:cubicBezTo>
                    <a:pt x="177175" y="212767"/>
                    <a:pt x="178588" y="213896"/>
                    <a:pt x="180190" y="213896"/>
                  </a:cubicBezTo>
                  <a:cubicBezTo>
                    <a:pt x="196864" y="212203"/>
                    <a:pt x="218343" y="209945"/>
                    <a:pt x="239633" y="207218"/>
                  </a:cubicBezTo>
                  <a:cubicBezTo>
                    <a:pt x="240481" y="207123"/>
                    <a:pt x="241140" y="206747"/>
                    <a:pt x="241423" y="206183"/>
                  </a:cubicBezTo>
                  <a:cubicBezTo>
                    <a:pt x="241799" y="205713"/>
                    <a:pt x="241799" y="205054"/>
                    <a:pt x="241611" y="204396"/>
                  </a:cubicBezTo>
                  <a:cubicBezTo>
                    <a:pt x="240952" y="202420"/>
                    <a:pt x="240198" y="200445"/>
                    <a:pt x="239350" y="198564"/>
                  </a:cubicBezTo>
                  <a:cubicBezTo>
                    <a:pt x="238691" y="196965"/>
                    <a:pt x="236241" y="195554"/>
                    <a:pt x="234169" y="195554"/>
                  </a:cubicBezTo>
                  <a:cubicBezTo>
                    <a:pt x="233981" y="195554"/>
                    <a:pt x="233792" y="195554"/>
                    <a:pt x="233509" y="195554"/>
                  </a:cubicBezTo>
                  <a:close/>
                  <a:moveTo>
                    <a:pt x="139587" y="36590"/>
                  </a:moveTo>
                  <a:cubicBezTo>
                    <a:pt x="91825" y="53897"/>
                    <a:pt x="62528" y="98294"/>
                    <a:pt x="63187" y="152380"/>
                  </a:cubicBezTo>
                  <a:cubicBezTo>
                    <a:pt x="63187" y="154449"/>
                    <a:pt x="64412" y="154073"/>
                    <a:pt x="65448" y="153885"/>
                  </a:cubicBezTo>
                  <a:cubicBezTo>
                    <a:pt x="75810" y="150781"/>
                    <a:pt x="86173" y="149276"/>
                    <a:pt x="96347" y="149276"/>
                  </a:cubicBezTo>
                  <a:cubicBezTo>
                    <a:pt x="120087" y="149276"/>
                    <a:pt x="142507" y="157459"/>
                    <a:pt x="163044" y="173543"/>
                  </a:cubicBezTo>
                  <a:cubicBezTo>
                    <a:pt x="165023" y="175143"/>
                    <a:pt x="169168" y="175989"/>
                    <a:pt x="171523" y="175425"/>
                  </a:cubicBezTo>
                  <a:lnTo>
                    <a:pt x="174255" y="174672"/>
                  </a:lnTo>
                  <a:cubicBezTo>
                    <a:pt x="175008" y="174484"/>
                    <a:pt x="175574" y="174014"/>
                    <a:pt x="175762" y="173449"/>
                  </a:cubicBezTo>
                  <a:cubicBezTo>
                    <a:pt x="176045" y="172979"/>
                    <a:pt x="175950" y="172321"/>
                    <a:pt x="175668" y="171756"/>
                  </a:cubicBezTo>
                  <a:cubicBezTo>
                    <a:pt x="165965" y="151909"/>
                    <a:pt x="152493" y="134884"/>
                    <a:pt x="135725" y="120963"/>
                  </a:cubicBezTo>
                  <a:cubicBezTo>
                    <a:pt x="130638" y="116824"/>
                    <a:pt x="128848" y="110898"/>
                    <a:pt x="130920" y="105161"/>
                  </a:cubicBezTo>
                  <a:cubicBezTo>
                    <a:pt x="133369" y="98388"/>
                    <a:pt x="140435" y="93497"/>
                    <a:pt x="147689" y="93497"/>
                  </a:cubicBezTo>
                  <a:cubicBezTo>
                    <a:pt x="151457" y="93497"/>
                    <a:pt x="155225" y="94908"/>
                    <a:pt x="158334" y="97542"/>
                  </a:cubicBezTo>
                  <a:cubicBezTo>
                    <a:pt x="179153" y="114661"/>
                    <a:pt x="195733" y="136859"/>
                    <a:pt x="207697" y="163197"/>
                  </a:cubicBezTo>
                  <a:cubicBezTo>
                    <a:pt x="208451" y="164890"/>
                    <a:pt x="210524" y="166207"/>
                    <a:pt x="212313" y="166207"/>
                  </a:cubicBezTo>
                  <a:cubicBezTo>
                    <a:pt x="213821" y="166019"/>
                    <a:pt x="214292" y="165548"/>
                    <a:pt x="214480" y="165172"/>
                  </a:cubicBezTo>
                  <a:cubicBezTo>
                    <a:pt x="214857" y="164514"/>
                    <a:pt x="214951" y="163761"/>
                    <a:pt x="214763" y="162914"/>
                  </a:cubicBezTo>
                  <a:cubicBezTo>
                    <a:pt x="201668" y="116354"/>
                    <a:pt x="178682" y="74497"/>
                    <a:pt x="146652" y="38471"/>
                  </a:cubicBezTo>
                  <a:cubicBezTo>
                    <a:pt x="145145" y="36778"/>
                    <a:pt x="141660" y="35837"/>
                    <a:pt x="139587" y="36590"/>
                  </a:cubicBezTo>
                  <a:close/>
                  <a:moveTo>
                    <a:pt x="149196" y="0"/>
                  </a:moveTo>
                  <a:cubicBezTo>
                    <a:pt x="153341" y="0"/>
                    <a:pt x="157110" y="1693"/>
                    <a:pt x="160218" y="4891"/>
                  </a:cubicBezTo>
                  <a:cubicBezTo>
                    <a:pt x="202422" y="48347"/>
                    <a:pt x="231625" y="99799"/>
                    <a:pt x="247263" y="157647"/>
                  </a:cubicBezTo>
                  <a:cubicBezTo>
                    <a:pt x="247829" y="159810"/>
                    <a:pt x="248771" y="161410"/>
                    <a:pt x="249242" y="161974"/>
                  </a:cubicBezTo>
                  <a:cubicBezTo>
                    <a:pt x="250561" y="162350"/>
                    <a:pt x="253763" y="163291"/>
                    <a:pt x="256401" y="165078"/>
                  </a:cubicBezTo>
                  <a:cubicBezTo>
                    <a:pt x="258003" y="166207"/>
                    <a:pt x="259416" y="167712"/>
                    <a:pt x="260546" y="169405"/>
                  </a:cubicBezTo>
                  <a:cubicBezTo>
                    <a:pt x="267517" y="179375"/>
                    <a:pt x="272416" y="191039"/>
                    <a:pt x="275336" y="203831"/>
                  </a:cubicBezTo>
                  <a:cubicBezTo>
                    <a:pt x="275996" y="206465"/>
                    <a:pt x="278445" y="210039"/>
                    <a:pt x="280706" y="211356"/>
                  </a:cubicBezTo>
                  <a:cubicBezTo>
                    <a:pt x="337794" y="244936"/>
                    <a:pt x="389041" y="302691"/>
                    <a:pt x="417962" y="365900"/>
                  </a:cubicBezTo>
                  <a:cubicBezTo>
                    <a:pt x="450274" y="436540"/>
                    <a:pt x="453006" y="508027"/>
                    <a:pt x="425781" y="567286"/>
                  </a:cubicBezTo>
                  <a:cubicBezTo>
                    <a:pt x="424462" y="570108"/>
                    <a:pt x="422672" y="572271"/>
                    <a:pt x="420411" y="573776"/>
                  </a:cubicBezTo>
                  <a:cubicBezTo>
                    <a:pt x="417491" y="575657"/>
                    <a:pt x="414194" y="576034"/>
                    <a:pt x="412592" y="576222"/>
                  </a:cubicBezTo>
                  <a:cubicBezTo>
                    <a:pt x="412027" y="576316"/>
                    <a:pt x="411556" y="576504"/>
                    <a:pt x="410991" y="576692"/>
                  </a:cubicBezTo>
                  <a:cubicBezTo>
                    <a:pt x="345707" y="595787"/>
                    <a:pt x="279010" y="605945"/>
                    <a:pt x="217966" y="605945"/>
                  </a:cubicBezTo>
                  <a:cubicBezTo>
                    <a:pt x="206473" y="605945"/>
                    <a:pt x="194980" y="605569"/>
                    <a:pt x="183864" y="604911"/>
                  </a:cubicBezTo>
                  <a:cubicBezTo>
                    <a:pt x="89282" y="598891"/>
                    <a:pt x="29839" y="569543"/>
                    <a:pt x="2237" y="515176"/>
                  </a:cubicBezTo>
                  <a:cubicBezTo>
                    <a:pt x="1483" y="513765"/>
                    <a:pt x="918" y="512260"/>
                    <a:pt x="635" y="510755"/>
                  </a:cubicBezTo>
                  <a:cubicBezTo>
                    <a:pt x="353" y="509156"/>
                    <a:pt x="258" y="507181"/>
                    <a:pt x="164" y="505770"/>
                  </a:cubicBezTo>
                  <a:lnTo>
                    <a:pt x="70" y="504641"/>
                  </a:lnTo>
                  <a:cubicBezTo>
                    <a:pt x="-24" y="503794"/>
                    <a:pt x="-24" y="502948"/>
                    <a:pt x="70" y="502007"/>
                  </a:cubicBezTo>
                  <a:cubicBezTo>
                    <a:pt x="8454" y="392613"/>
                    <a:pt x="60267" y="295072"/>
                    <a:pt x="146087" y="227253"/>
                  </a:cubicBezTo>
                  <a:cubicBezTo>
                    <a:pt x="145993" y="226124"/>
                    <a:pt x="145710" y="224431"/>
                    <a:pt x="145522" y="222644"/>
                  </a:cubicBezTo>
                  <a:cubicBezTo>
                    <a:pt x="144391" y="213802"/>
                    <a:pt x="143826" y="206559"/>
                    <a:pt x="143732" y="199881"/>
                  </a:cubicBezTo>
                  <a:cubicBezTo>
                    <a:pt x="142978" y="199222"/>
                    <a:pt x="141660" y="198094"/>
                    <a:pt x="140058" y="196871"/>
                  </a:cubicBezTo>
                  <a:cubicBezTo>
                    <a:pt x="115847" y="178999"/>
                    <a:pt x="88528" y="176742"/>
                    <a:pt x="60361" y="190380"/>
                  </a:cubicBezTo>
                  <a:cubicBezTo>
                    <a:pt x="59419" y="190851"/>
                    <a:pt x="58477" y="191133"/>
                    <a:pt x="57629" y="191415"/>
                  </a:cubicBezTo>
                  <a:cubicBezTo>
                    <a:pt x="57346" y="191509"/>
                    <a:pt x="56970" y="191603"/>
                    <a:pt x="56499" y="191791"/>
                  </a:cubicBezTo>
                  <a:cubicBezTo>
                    <a:pt x="54709" y="192450"/>
                    <a:pt x="51600" y="193579"/>
                    <a:pt x="48491" y="193861"/>
                  </a:cubicBezTo>
                  <a:cubicBezTo>
                    <a:pt x="40578" y="194613"/>
                    <a:pt x="34455" y="189816"/>
                    <a:pt x="33230" y="181821"/>
                  </a:cubicBezTo>
                  <a:cubicBezTo>
                    <a:pt x="20041" y="96319"/>
                    <a:pt x="62716" y="24174"/>
                    <a:pt x="139399" y="2351"/>
                  </a:cubicBezTo>
                  <a:cubicBezTo>
                    <a:pt x="139964" y="2163"/>
                    <a:pt x="140529" y="2069"/>
                    <a:pt x="141094" y="1975"/>
                  </a:cubicBezTo>
                  <a:lnTo>
                    <a:pt x="141471" y="1787"/>
                  </a:lnTo>
                  <a:cubicBezTo>
                    <a:pt x="143073" y="1128"/>
                    <a:pt x="145899" y="0"/>
                    <a:pt x="149196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47" name="组合 46"/>
          <p:cNvGrpSpPr/>
          <p:nvPr/>
        </p:nvGrpSpPr>
        <p:grpSpPr>
          <a:xfrm>
            <a:off x="4667176" y="2487792"/>
            <a:ext cx="1079957" cy="988030"/>
            <a:chOff x="4667175" y="2487792"/>
            <a:chExt cx="1079957" cy="988030"/>
          </a:xfrm>
        </p:grpSpPr>
        <p:sp>
          <p:nvSpPr>
            <p:cNvPr id="17" name="圆角矩形 16"/>
            <p:cNvSpPr/>
            <p:nvPr/>
          </p:nvSpPr>
          <p:spPr>
            <a:xfrm>
              <a:off x="4667175" y="2487792"/>
              <a:ext cx="1079957" cy="988030"/>
            </a:xfrm>
            <a:prstGeom prst="roundRect">
              <a:avLst/>
            </a:prstGeom>
            <a:gradFill>
              <a:gsLst>
                <a:gs pos="42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money-bag-hand-drawn-variant_35710"/>
            <p:cNvSpPr>
              <a:spLocks noChangeAspect="1"/>
            </p:cNvSpPr>
            <p:nvPr/>
          </p:nvSpPr>
          <p:spPr bwMode="auto">
            <a:xfrm>
              <a:off x="4983596" y="2676965"/>
              <a:ext cx="447115" cy="609684"/>
            </a:xfrm>
            <a:custGeom>
              <a:avLst/>
              <a:gdLst>
                <a:gd name="connsiteX0" fmla="*/ 249108 w 444373"/>
                <a:gd name="connsiteY0" fmla="*/ 434002 h 605945"/>
                <a:gd name="connsiteX1" fmla="*/ 247412 w 444373"/>
                <a:gd name="connsiteY1" fmla="*/ 476230 h 605945"/>
                <a:gd name="connsiteX2" fmla="*/ 248354 w 444373"/>
                <a:gd name="connsiteY2" fmla="*/ 478769 h 605945"/>
                <a:gd name="connsiteX3" fmla="*/ 250427 w 444373"/>
                <a:gd name="connsiteY3" fmla="*/ 479804 h 605945"/>
                <a:gd name="connsiteX4" fmla="*/ 269930 w 444373"/>
                <a:gd name="connsiteY4" fmla="*/ 476888 h 605945"/>
                <a:gd name="connsiteX5" fmla="*/ 278410 w 444373"/>
                <a:gd name="connsiteY5" fmla="*/ 470775 h 605945"/>
                <a:gd name="connsiteX6" fmla="*/ 270402 w 444373"/>
                <a:gd name="connsiteY6" fmla="*/ 457138 h 605945"/>
                <a:gd name="connsiteX7" fmla="*/ 269836 w 444373"/>
                <a:gd name="connsiteY7" fmla="*/ 456386 h 605945"/>
                <a:gd name="connsiteX8" fmla="*/ 249108 w 444373"/>
                <a:gd name="connsiteY8" fmla="*/ 434002 h 605945"/>
                <a:gd name="connsiteX9" fmla="*/ 214341 w 444373"/>
                <a:gd name="connsiteY9" fmla="*/ 333842 h 605945"/>
                <a:gd name="connsiteX10" fmla="*/ 213965 w 444373"/>
                <a:gd name="connsiteY10" fmla="*/ 333936 h 605945"/>
                <a:gd name="connsiteX11" fmla="*/ 202093 w 444373"/>
                <a:gd name="connsiteY11" fmla="*/ 336757 h 605945"/>
                <a:gd name="connsiteX12" fmla="*/ 208594 w 444373"/>
                <a:gd name="connsiteY12" fmla="*/ 346350 h 605945"/>
                <a:gd name="connsiteX13" fmla="*/ 216414 w 444373"/>
                <a:gd name="connsiteY13" fmla="*/ 355284 h 605945"/>
                <a:gd name="connsiteX14" fmla="*/ 216697 w 444373"/>
                <a:gd name="connsiteY14" fmla="*/ 336475 h 605945"/>
                <a:gd name="connsiteX15" fmla="*/ 215943 w 444373"/>
                <a:gd name="connsiteY15" fmla="*/ 334500 h 605945"/>
                <a:gd name="connsiteX16" fmla="*/ 214341 w 444373"/>
                <a:gd name="connsiteY16" fmla="*/ 333842 h 605945"/>
                <a:gd name="connsiteX17" fmla="*/ 236483 w 444373"/>
                <a:gd name="connsiteY17" fmla="*/ 268290 h 605945"/>
                <a:gd name="connsiteX18" fmla="*/ 247978 w 444373"/>
                <a:gd name="connsiteY18" fmla="*/ 272805 h 605945"/>
                <a:gd name="connsiteX19" fmla="*/ 252123 w 444373"/>
                <a:gd name="connsiteY19" fmla="*/ 283996 h 605945"/>
                <a:gd name="connsiteX20" fmla="*/ 251840 w 444373"/>
                <a:gd name="connsiteY20" fmla="*/ 296693 h 605945"/>
                <a:gd name="connsiteX21" fmla="*/ 255327 w 444373"/>
                <a:gd name="connsiteY21" fmla="*/ 300737 h 605945"/>
                <a:gd name="connsiteX22" fmla="*/ 268894 w 444373"/>
                <a:gd name="connsiteY22" fmla="*/ 302524 h 605945"/>
                <a:gd name="connsiteX23" fmla="*/ 280200 w 444373"/>
                <a:gd name="connsiteY23" fmla="*/ 304028 h 605945"/>
                <a:gd name="connsiteX24" fmla="*/ 294239 w 444373"/>
                <a:gd name="connsiteY24" fmla="*/ 320769 h 605945"/>
                <a:gd name="connsiteX25" fmla="*/ 274170 w 444373"/>
                <a:gd name="connsiteY25" fmla="*/ 338074 h 605945"/>
                <a:gd name="connsiteX26" fmla="*/ 262205 w 444373"/>
                <a:gd name="connsiteY26" fmla="*/ 336475 h 605945"/>
                <a:gd name="connsiteX27" fmla="*/ 254007 w 444373"/>
                <a:gd name="connsiteY27" fmla="*/ 335346 h 605945"/>
                <a:gd name="connsiteX28" fmla="*/ 251181 w 444373"/>
                <a:gd name="connsiteY28" fmla="*/ 337886 h 605945"/>
                <a:gd name="connsiteX29" fmla="*/ 250427 w 444373"/>
                <a:gd name="connsiteY29" fmla="*/ 383217 h 605945"/>
                <a:gd name="connsiteX30" fmla="*/ 254007 w 444373"/>
                <a:gd name="connsiteY30" fmla="*/ 391681 h 605945"/>
                <a:gd name="connsiteX31" fmla="*/ 281048 w 444373"/>
                <a:gd name="connsiteY31" fmla="*/ 417450 h 605945"/>
                <a:gd name="connsiteX32" fmla="*/ 282650 w 444373"/>
                <a:gd name="connsiteY32" fmla="*/ 419049 h 605945"/>
                <a:gd name="connsiteX33" fmla="*/ 309879 w 444373"/>
                <a:gd name="connsiteY33" fmla="*/ 487986 h 605945"/>
                <a:gd name="connsiteX34" fmla="*/ 256269 w 444373"/>
                <a:gd name="connsiteY34" fmla="*/ 514225 h 605945"/>
                <a:gd name="connsiteX35" fmla="*/ 248354 w 444373"/>
                <a:gd name="connsiteY35" fmla="*/ 513943 h 605945"/>
                <a:gd name="connsiteX36" fmla="*/ 244868 w 444373"/>
                <a:gd name="connsiteY36" fmla="*/ 516859 h 605945"/>
                <a:gd name="connsiteX37" fmla="*/ 243549 w 444373"/>
                <a:gd name="connsiteY37" fmla="*/ 533693 h 605945"/>
                <a:gd name="connsiteX38" fmla="*/ 228380 w 444373"/>
                <a:gd name="connsiteY38" fmla="*/ 547800 h 605945"/>
                <a:gd name="connsiteX39" fmla="*/ 213965 w 444373"/>
                <a:gd name="connsiteY39" fmla="*/ 541499 h 605945"/>
                <a:gd name="connsiteX40" fmla="*/ 209442 w 444373"/>
                <a:gd name="connsiteY40" fmla="*/ 527862 h 605945"/>
                <a:gd name="connsiteX41" fmla="*/ 210761 w 444373"/>
                <a:gd name="connsiteY41" fmla="*/ 510463 h 605945"/>
                <a:gd name="connsiteX42" fmla="*/ 207275 w 444373"/>
                <a:gd name="connsiteY42" fmla="*/ 505291 h 605945"/>
                <a:gd name="connsiteX43" fmla="*/ 171849 w 444373"/>
                <a:gd name="connsiteY43" fmla="*/ 489491 h 605945"/>
                <a:gd name="connsiteX44" fmla="*/ 163746 w 444373"/>
                <a:gd name="connsiteY44" fmla="*/ 469082 h 605945"/>
                <a:gd name="connsiteX45" fmla="*/ 187301 w 444373"/>
                <a:gd name="connsiteY45" fmla="*/ 458549 h 605945"/>
                <a:gd name="connsiteX46" fmla="*/ 211326 w 444373"/>
                <a:gd name="connsiteY46" fmla="*/ 470399 h 605945"/>
                <a:gd name="connsiteX47" fmla="*/ 213305 w 444373"/>
                <a:gd name="connsiteY47" fmla="*/ 469082 h 605945"/>
                <a:gd name="connsiteX48" fmla="*/ 215378 w 444373"/>
                <a:gd name="connsiteY48" fmla="*/ 407951 h 605945"/>
                <a:gd name="connsiteX49" fmla="*/ 211798 w 444373"/>
                <a:gd name="connsiteY49" fmla="*/ 399393 h 605945"/>
                <a:gd name="connsiteX50" fmla="*/ 196723 w 444373"/>
                <a:gd name="connsiteY50" fmla="*/ 384627 h 605945"/>
                <a:gd name="connsiteX51" fmla="*/ 195121 w 444373"/>
                <a:gd name="connsiteY51" fmla="*/ 382934 h 605945"/>
                <a:gd name="connsiteX52" fmla="*/ 170341 w 444373"/>
                <a:gd name="connsiteY52" fmla="*/ 319264 h 605945"/>
                <a:gd name="connsiteX53" fmla="*/ 213776 w 444373"/>
                <a:gd name="connsiteY53" fmla="*/ 298856 h 605945"/>
                <a:gd name="connsiteX54" fmla="*/ 217356 w 444373"/>
                <a:gd name="connsiteY54" fmla="*/ 295188 h 605945"/>
                <a:gd name="connsiteX55" fmla="*/ 217545 w 444373"/>
                <a:gd name="connsiteY55" fmla="*/ 286159 h 605945"/>
                <a:gd name="connsiteX56" fmla="*/ 236483 w 444373"/>
                <a:gd name="connsiteY56" fmla="*/ 268290 h 605945"/>
                <a:gd name="connsiteX57" fmla="*/ 254706 w 444373"/>
                <a:gd name="connsiteY57" fmla="*/ 237882 h 605945"/>
                <a:gd name="connsiteX58" fmla="*/ 177364 w 444373"/>
                <a:gd name="connsiteY58" fmla="*/ 246817 h 605945"/>
                <a:gd name="connsiteX59" fmla="*/ 171429 w 444373"/>
                <a:gd name="connsiteY59" fmla="*/ 248322 h 605945"/>
                <a:gd name="connsiteX60" fmla="*/ 169733 w 444373"/>
                <a:gd name="connsiteY60" fmla="*/ 249922 h 605945"/>
                <a:gd name="connsiteX61" fmla="*/ 32665 w 444373"/>
                <a:gd name="connsiteY61" fmla="*/ 502477 h 605945"/>
                <a:gd name="connsiteX62" fmla="*/ 35302 w 444373"/>
                <a:gd name="connsiteY62" fmla="*/ 507181 h 605945"/>
                <a:gd name="connsiteX63" fmla="*/ 207226 w 444373"/>
                <a:gd name="connsiteY63" fmla="*/ 573024 h 605945"/>
                <a:gd name="connsiteX64" fmla="*/ 208263 w 444373"/>
                <a:gd name="connsiteY64" fmla="*/ 573024 h 605945"/>
                <a:gd name="connsiteX65" fmla="*/ 394788 w 444373"/>
                <a:gd name="connsiteY65" fmla="*/ 547345 h 605945"/>
                <a:gd name="connsiteX66" fmla="*/ 401382 w 444373"/>
                <a:gd name="connsiteY66" fmla="*/ 541513 h 605945"/>
                <a:gd name="connsiteX67" fmla="*/ 264785 w 444373"/>
                <a:gd name="connsiteY67" fmla="*/ 239857 h 605945"/>
                <a:gd name="connsiteX68" fmla="*/ 254706 w 444373"/>
                <a:gd name="connsiteY68" fmla="*/ 237882 h 605945"/>
                <a:gd name="connsiteX69" fmla="*/ 233509 w 444373"/>
                <a:gd name="connsiteY69" fmla="*/ 195554 h 605945"/>
                <a:gd name="connsiteX70" fmla="*/ 180566 w 444373"/>
                <a:gd name="connsiteY70" fmla="*/ 206653 h 605945"/>
                <a:gd name="connsiteX71" fmla="*/ 177081 w 444373"/>
                <a:gd name="connsiteY71" fmla="*/ 211262 h 605945"/>
                <a:gd name="connsiteX72" fmla="*/ 180190 w 444373"/>
                <a:gd name="connsiteY72" fmla="*/ 213896 h 605945"/>
                <a:gd name="connsiteX73" fmla="*/ 239633 w 444373"/>
                <a:gd name="connsiteY73" fmla="*/ 207218 h 605945"/>
                <a:gd name="connsiteX74" fmla="*/ 241423 w 444373"/>
                <a:gd name="connsiteY74" fmla="*/ 206183 h 605945"/>
                <a:gd name="connsiteX75" fmla="*/ 241611 w 444373"/>
                <a:gd name="connsiteY75" fmla="*/ 204396 h 605945"/>
                <a:gd name="connsiteX76" fmla="*/ 239350 w 444373"/>
                <a:gd name="connsiteY76" fmla="*/ 198564 h 605945"/>
                <a:gd name="connsiteX77" fmla="*/ 234169 w 444373"/>
                <a:gd name="connsiteY77" fmla="*/ 195554 h 605945"/>
                <a:gd name="connsiteX78" fmla="*/ 233509 w 444373"/>
                <a:gd name="connsiteY78" fmla="*/ 195554 h 605945"/>
                <a:gd name="connsiteX79" fmla="*/ 139587 w 444373"/>
                <a:gd name="connsiteY79" fmla="*/ 36590 h 605945"/>
                <a:gd name="connsiteX80" fmla="*/ 63187 w 444373"/>
                <a:gd name="connsiteY80" fmla="*/ 152380 h 605945"/>
                <a:gd name="connsiteX81" fmla="*/ 65448 w 444373"/>
                <a:gd name="connsiteY81" fmla="*/ 153885 h 605945"/>
                <a:gd name="connsiteX82" fmla="*/ 96347 w 444373"/>
                <a:gd name="connsiteY82" fmla="*/ 149276 h 605945"/>
                <a:gd name="connsiteX83" fmla="*/ 163044 w 444373"/>
                <a:gd name="connsiteY83" fmla="*/ 173543 h 605945"/>
                <a:gd name="connsiteX84" fmla="*/ 171523 w 444373"/>
                <a:gd name="connsiteY84" fmla="*/ 175425 h 605945"/>
                <a:gd name="connsiteX85" fmla="*/ 174255 w 444373"/>
                <a:gd name="connsiteY85" fmla="*/ 174672 h 605945"/>
                <a:gd name="connsiteX86" fmla="*/ 175762 w 444373"/>
                <a:gd name="connsiteY86" fmla="*/ 173449 h 605945"/>
                <a:gd name="connsiteX87" fmla="*/ 175668 w 444373"/>
                <a:gd name="connsiteY87" fmla="*/ 171756 h 605945"/>
                <a:gd name="connsiteX88" fmla="*/ 135725 w 444373"/>
                <a:gd name="connsiteY88" fmla="*/ 120963 h 605945"/>
                <a:gd name="connsiteX89" fmla="*/ 130920 w 444373"/>
                <a:gd name="connsiteY89" fmla="*/ 105161 h 605945"/>
                <a:gd name="connsiteX90" fmla="*/ 147689 w 444373"/>
                <a:gd name="connsiteY90" fmla="*/ 93497 h 605945"/>
                <a:gd name="connsiteX91" fmla="*/ 158334 w 444373"/>
                <a:gd name="connsiteY91" fmla="*/ 97542 h 605945"/>
                <a:gd name="connsiteX92" fmla="*/ 207697 w 444373"/>
                <a:gd name="connsiteY92" fmla="*/ 163197 h 605945"/>
                <a:gd name="connsiteX93" fmla="*/ 212313 w 444373"/>
                <a:gd name="connsiteY93" fmla="*/ 166207 h 605945"/>
                <a:gd name="connsiteX94" fmla="*/ 214480 w 444373"/>
                <a:gd name="connsiteY94" fmla="*/ 165172 h 605945"/>
                <a:gd name="connsiteX95" fmla="*/ 214763 w 444373"/>
                <a:gd name="connsiteY95" fmla="*/ 162914 h 605945"/>
                <a:gd name="connsiteX96" fmla="*/ 146652 w 444373"/>
                <a:gd name="connsiteY96" fmla="*/ 38471 h 605945"/>
                <a:gd name="connsiteX97" fmla="*/ 139587 w 444373"/>
                <a:gd name="connsiteY97" fmla="*/ 36590 h 605945"/>
                <a:gd name="connsiteX98" fmla="*/ 149196 w 444373"/>
                <a:gd name="connsiteY98" fmla="*/ 0 h 605945"/>
                <a:gd name="connsiteX99" fmla="*/ 160218 w 444373"/>
                <a:gd name="connsiteY99" fmla="*/ 4891 h 605945"/>
                <a:gd name="connsiteX100" fmla="*/ 247263 w 444373"/>
                <a:gd name="connsiteY100" fmla="*/ 157647 h 605945"/>
                <a:gd name="connsiteX101" fmla="*/ 249242 w 444373"/>
                <a:gd name="connsiteY101" fmla="*/ 161974 h 605945"/>
                <a:gd name="connsiteX102" fmla="*/ 256401 w 444373"/>
                <a:gd name="connsiteY102" fmla="*/ 165078 h 605945"/>
                <a:gd name="connsiteX103" fmla="*/ 260546 w 444373"/>
                <a:gd name="connsiteY103" fmla="*/ 169405 h 605945"/>
                <a:gd name="connsiteX104" fmla="*/ 275336 w 444373"/>
                <a:gd name="connsiteY104" fmla="*/ 203831 h 605945"/>
                <a:gd name="connsiteX105" fmla="*/ 280706 w 444373"/>
                <a:gd name="connsiteY105" fmla="*/ 211356 h 605945"/>
                <a:gd name="connsiteX106" fmla="*/ 417962 w 444373"/>
                <a:gd name="connsiteY106" fmla="*/ 365900 h 605945"/>
                <a:gd name="connsiteX107" fmla="*/ 425781 w 444373"/>
                <a:gd name="connsiteY107" fmla="*/ 567286 h 605945"/>
                <a:gd name="connsiteX108" fmla="*/ 420411 w 444373"/>
                <a:gd name="connsiteY108" fmla="*/ 573776 h 605945"/>
                <a:gd name="connsiteX109" fmla="*/ 412592 w 444373"/>
                <a:gd name="connsiteY109" fmla="*/ 576222 h 605945"/>
                <a:gd name="connsiteX110" fmla="*/ 410991 w 444373"/>
                <a:gd name="connsiteY110" fmla="*/ 576692 h 605945"/>
                <a:gd name="connsiteX111" fmla="*/ 217966 w 444373"/>
                <a:gd name="connsiteY111" fmla="*/ 605945 h 605945"/>
                <a:gd name="connsiteX112" fmla="*/ 183864 w 444373"/>
                <a:gd name="connsiteY112" fmla="*/ 604911 h 605945"/>
                <a:gd name="connsiteX113" fmla="*/ 2237 w 444373"/>
                <a:gd name="connsiteY113" fmla="*/ 515176 h 605945"/>
                <a:gd name="connsiteX114" fmla="*/ 635 w 444373"/>
                <a:gd name="connsiteY114" fmla="*/ 510755 h 605945"/>
                <a:gd name="connsiteX115" fmla="*/ 164 w 444373"/>
                <a:gd name="connsiteY115" fmla="*/ 505770 h 605945"/>
                <a:gd name="connsiteX116" fmla="*/ 70 w 444373"/>
                <a:gd name="connsiteY116" fmla="*/ 504641 h 605945"/>
                <a:gd name="connsiteX117" fmla="*/ 70 w 444373"/>
                <a:gd name="connsiteY117" fmla="*/ 502007 h 605945"/>
                <a:gd name="connsiteX118" fmla="*/ 146087 w 444373"/>
                <a:gd name="connsiteY118" fmla="*/ 227253 h 605945"/>
                <a:gd name="connsiteX119" fmla="*/ 145522 w 444373"/>
                <a:gd name="connsiteY119" fmla="*/ 222644 h 605945"/>
                <a:gd name="connsiteX120" fmla="*/ 143732 w 444373"/>
                <a:gd name="connsiteY120" fmla="*/ 199881 h 605945"/>
                <a:gd name="connsiteX121" fmla="*/ 140058 w 444373"/>
                <a:gd name="connsiteY121" fmla="*/ 196871 h 605945"/>
                <a:gd name="connsiteX122" fmla="*/ 60361 w 444373"/>
                <a:gd name="connsiteY122" fmla="*/ 190380 h 605945"/>
                <a:gd name="connsiteX123" fmla="*/ 57629 w 444373"/>
                <a:gd name="connsiteY123" fmla="*/ 191415 h 605945"/>
                <a:gd name="connsiteX124" fmla="*/ 56499 w 444373"/>
                <a:gd name="connsiteY124" fmla="*/ 191791 h 605945"/>
                <a:gd name="connsiteX125" fmla="*/ 48491 w 444373"/>
                <a:gd name="connsiteY125" fmla="*/ 193861 h 605945"/>
                <a:gd name="connsiteX126" fmla="*/ 33230 w 444373"/>
                <a:gd name="connsiteY126" fmla="*/ 181821 h 605945"/>
                <a:gd name="connsiteX127" fmla="*/ 139399 w 444373"/>
                <a:gd name="connsiteY127" fmla="*/ 2351 h 605945"/>
                <a:gd name="connsiteX128" fmla="*/ 141094 w 444373"/>
                <a:gd name="connsiteY128" fmla="*/ 1975 h 605945"/>
                <a:gd name="connsiteX129" fmla="*/ 141471 w 444373"/>
                <a:gd name="connsiteY129" fmla="*/ 1787 h 605945"/>
                <a:gd name="connsiteX130" fmla="*/ 149196 w 444373"/>
                <a:gd name="connsiteY130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44373" h="605945">
                  <a:moveTo>
                    <a:pt x="249108" y="434002"/>
                  </a:moveTo>
                  <a:cubicBezTo>
                    <a:pt x="248637" y="448110"/>
                    <a:pt x="248072" y="462217"/>
                    <a:pt x="247412" y="476230"/>
                  </a:cubicBezTo>
                  <a:cubicBezTo>
                    <a:pt x="247318" y="477170"/>
                    <a:pt x="247695" y="478111"/>
                    <a:pt x="248354" y="478769"/>
                  </a:cubicBezTo>
                  <a:cubicBezTo>
                    <a:pt x="248920" y="479428"/>
                    <a:pt x="249673" y="479804"/>
                    <a:pt x="250427" y="479804"/>
                  </a:cubicBezTo>
                  <a:cubicBezTo>
                    <a:pt x="257776" y="480086"/>
                    <a:pt x="264466" y="479051"/>
                    <a:pt x="269930" y="476888"/>
                  </a:cubicBezTo>
                  <a:cubicBezTo>
                    <a:pt x="274924" y="474819"/>
                    <a:pt x="277845" y="472750"/>
                    <a:pt x="278410" y="470775"/>
                  </a:cubicBezTo>
                  <a:cubicBezTo>
                    <a:pt x="279164" y="467766"/>
                    <a:pt x="274924" y="462593"/>
                    <a:pt x="270402" y="457138"/>
                  </a:cubicBezTo>
                  <a:lnTo>
                    <a:pt x="269836" y="456386"/>
                  </a:lnTo>
                  <a:cubicBezTo>
                    <a:pt x="263995" y="449238"/>
                    <a:pt x="257399" y="442185"/>
                    <a:pt x="249108" y="434002"/>
                  </a:cubicBezTo>
                  <a:close/>
                  <a:moveTo>
                    <a:pt x="214341" y="333842"/>
                  </a:moveTo>
                  <a:lnTo>
                    <a:pt x="213965" y="333936"/>
                  </a:lnTo>
                  <a:cubicBezTo>
                    <a:pt x="209536" y="334500"/>
                    <a:pt x="205579" y="335440"/>
                    <a:pt x="202093" y="336757"/>
                  </a:cubicBezTo>
                  <a:cubicBezTo>
                    <a:pt x="203883" y="340331"/>
                    <a:pt x="206427" y="343528"/>
                    <a:pt x="208594" y="346350"/>
                  </a:cubicBezTo>
                  <a:cubicBezTo>
                    <a:pt x="210950" y="349171"/>
                    <a:pt x="213493" y="352181"/>
                    <a:pt x="216414" y="355284"/>
                  </a:cubicBezTo>
                  <a:lnTo>
                    <a:pt x="216697" y="336475"/>
                  </a:lnTo>
                  <a:cubicBezTo>
                    <a:pt x="216697" y="335723"/>
                    <a:pt x="216414" y="335064"/>
                    <a:pt x="215943" y="334500"/>
                  </a:cubicBezTo>
                  <a:cubicBezTo>
                    <a:pt x="215661" y="334218"/>
                    <a:pt x="215095" y="333842"/>
                    <a:pt x="214341" y="333842"/>
                  </a:cubicBezTo>
                  <a:close/>
                  <a:moveTo>
                    <a:pt x="236483" y="268290"/>
                  </a:moveTo>
                  <a:cubicBezTo>
                    <a:pt x="241005" y="268290"/>
                    <a:pt x="245151" y="269889"/>
                    <a:pt x="247978" y="272805"/>
                  </a:cubicBezTo>
                  <a:cubicBezTo>
                    <a:pt x="250804" y="275626"/>
                    <a:pt x="252217" y="279482"/>
                    <a:pt x="252123" y="283996"/>
                  </a:cubicBezTo>
                  <a:lnTo>
                    <a:pt x="251840" y="296693"/>
                  </a:lnTo>
                  <a:cubicBezTo>
                    <a:pt x="251840" y="298668"/>
                    <a:pt x="253442" y="300455"/>
                    <a:pt x="255327" y="300737"/>
                  </a:cubicBezTo>
                  <a:cubicBezTo>
                    <a:pt x="260132" y="301301"/>
                    <a:pt x="264748" y="301959"/>
                    <a:pt x="268894" y="302524"/>
                  </a:cubicBezTo>
                  <a:cubicBezTo>
                    <a:pt x="273040" y="303088"/>
                    <a:pt x="276903" y="303652"/>
                    <a:pt x="280200" y="304028"/>
                  </a:cubicBezTo>
                  <a:cubicBezTo>
                    <a:pt x="290564" y="305251"/>
                    <a:pt x="294710" y="313339"/>
                    <a:pt x="294239" y="320769"/>
                  </a:cubicBezTo>
                  <a:cubicBezTo>
                    <a:pt x="293674" y="329892"/>
                    <a:pt x="286324" y="339578"/>
                    <a:pt x="274170" y="338074"/>
                  </a:cubicBezTo>
                  <a:cubicBezTo>
                    <a:pt x="270496" y="337698"/>
                    <a:pt x="266444" y="337133"/>
                    <a:pt x="262205" y="336475"/>
                  </a:cubicBezTo>
                  <a:lnTo>
                    <a:pt x="254007" y="335346"/>
                  </a:lnTo>
                  <a:cubicBezTo>
                    <a:pt x="252217" y="335346"/>
                    <a:pt x="251181" y="336381"/>
                    <a:pt x="251181" y="337886"/>
                  </a:cubicBezTo>
                  <a:cubicBezTo>
                    <a:pt x="250898" y="353027"/>
                    <a:pt x="250710" y="368075"/>
                    <a:pt x="250427" y="383217"/>
                  </a:cubicBezTo>
                  <a:cubicBezTo>
                    <a:pt x="250333" y="385850"/>
                    <a:pt x="252029" y="389894"/>
                    <a:pt x="254007" y="391681"/>
                  </a:cubicBezTo>
                  <a:cubicBezTo>
                    <a:pt x="263335" y="400145"/>
                    <a:pt x="272380" y="408421"/>
                    <a:pt x="281048" y="417450"/>
                  </a:cubicBezTo>
                  <a:lnTo>
                    <a:pt x="282650" y="419049"/>
                  </a:lnTo>
                  <a:cubicBezTo>
                    <a:pt x="298290" y="435319"/>
                    <a:pt x="324577" y="462593"/>
                    <a:pt x="309879" y="487986"/>
                  </a:cubicBezTo>
                  <a:cubicBezTo>
                    <a:pt x="299892" y="505197"/>
                    <a:pt x="281331" y="514225"/>
                    <a:pt x="256269" y="514225"/>
                  </a:cubicBezTo>
                  <a:cubicBezTo>
                    <a:pt x="253631" y="514225"/>
                    <a:pt x="250992" y="514131"/>
                    <a:pt x="248354" y="513943"/>
                  </a:cubicBezTo>
                  <a:cubicBezTo>
                    <a:pt x="246376" y="513943"/>
                    <a:pt x="244963" y="515166"/>
                    <a:pt x="244868" y="516859"/>
                  </a:cubicBezTo>
                  <a:cubicBezTo>
                    <a:pt x="244491" y="522407"/>
                    <a:pt x="244020" y="528050"/>
                    <a:pt x="243549" y="533693"/>
                  </a:cubicBezTo>
                  <a:cubicBezTo>
                    <a:pt x="242890" y="542251"/>
                    <a:pt x="236860" y="547800"/>
                    <a:pt x="228380" y="547800"/>
                  </a:cubicBezTo>
                  <a:cubicBezTo>
                    <a:pt x="222915" y="547800"/>
                    <a:pt x="217545" y="545449"/>
                    <a:pt x="213965" y="541499"/>
                  </a:cubicBezTo>
                  <a:cubicBezTo>
                    <a:pt x="210573" y="537737"/>
                    <a:pt x="208971" y="533035"/>
                    <a:pt x="209442" y="527862"/>
                  </a:cubicBezTo>
                  <a:cubicBezTo>
                    <a:pt x="209913" y="522031"/>
                    <a:pt x="210384" y="516294"/>
                    <a:pt x="210761" y="510463"/>
                  </a:cubicBezTo>
                  <a:cubicBezTo>
                    <a:pt x="210950" y="508394"/>
                    <a:pt x="209254" y="505949"/>
                    <a:pt x="207275" y="505291"/>
                  </a:cubicBezTo>
                  <a:cubicBezTo>
                    <a:pt x="194367" y="500964"/>
                    <a:pt x="181836" y="495322"/>
                    <a:pt x="171849" y="489491"/>
                  </a:cubicBezTo>
                  <a:cubicBezTo>
                    <a:pt x="164688" y="485258"/>
                    <a:pt x="161485" y="477170"/>
                    <a:pt x="163746" y="469082"/>
                  </a:cubicBezTo>
                  <a:cubicBezTo>
                    <a:pt x="166667" y="458173"/>
                    <a:pt x="177785" y="452906"/>
                    <a:pt x="187301" y="458549"/>
                  </a:cubicBezTo>
                  <a:cubicBezTo>
                    <a:pt x="192577" y="461652"/>
                    <a:pt x="200962" y="466167"/>
                    <a:pt x="211326" y="470399"/>
                  </a:cubicBezTo>
                  <a:cubicBezTo>
                    <a:pt x="212646" y="470963"/>
                    <a:pt x="213211" y="470023"/>
                    <a:pt x="213305" y="469082"/>
                  </a:cubicBezTo>
                  <a:cubicBezTo>
                    <a:pt x="214153" y="450273"/>
                    <a:pt x="214907" y="430241"/>
                    <a:pt x="215378" y="407951"/>
                  </a:cubicBezTo>
                  <a:cubicBezTo>
                    <a:pt x="215472" y="405318"/>
                    <a:pt x="213776" y="401274"/>
                    <a:pt x="211798" y="399393"/>
                  </a:cubicBezTo>
                  <a:cubicBezTo>
                    <a:pt x="206050" y="394032"/>
                    <a:pt x="201151" y="389142"/>
                    <a:pt x="196723" y="384627"/>
                  </a:cubicBezTo>
                  <a:lnTo>
                    <a:pt x="195121" y="382934"/>
                  </a:lnTo>
                  <a:cubicBezTo>
                    <a:pt x="180329" y="367699"/>
                    <a:pt x="155643" y="342212"/>
                    <a:pt x="170341" y="319264"/>
                  </a:cubicBezTo>
                  <a:cubicBezTo>
                    <a:pt x="178162" y="307038"/>
                    <a:pt x="192389" y="300361"/>
                    <a:pt x="213776" y="298856"/>
                  </a:cubicBezTo>
                  <a:cubicBezTo>
                    <a:pt x="215755" y="298668"/>
                    <a:pt x="217356" y="297069"/>
                    <a:pt x="217356" y="295188"/>
                  </a:cubicBezTo>
                  <a:lnTo>
                    <a:pt x="217545" y="286159"/>
                  </a:lnTo>
                  <a:cubicBezTo>
                    <a:pt x="217733" y="274497"/>
                    <a:pt x="227438" y="268290"/>
                    <a:pt x="236483" y="268290"/>
                  </a:cubicBezTo>
                  <a:close/>
                  <a:moveTo>
                    <a:pt x="254706" y="237882"/>
                  </a:moveTo>
                  <a:cubicBezTo>
                    <a:pt x="226633" y="241738"/>
                    <a:pt x="198560" y="244654"/>
                    <a:pt x="177364" y="246817"/>
                  </a:cubicBezTo>
                  <a:cubicBezTo>
                    <a:pt x="174161" y="247194"/>
                    <a:pt x="171900" y="248040"/>
                    <a:pt x="171429" y="248322"/>
                  </a:cubicBezTo>
                  <a:cubicBezTo>
                    <a:pt x="171052" y="248699"/>
                    <a:pt x="170392" y="249357"/>
                    <a:pt x="169733" y="249922"/>
                  </a:cubicBezTo>
                  <a:cubicBezTo>
                    <a:pt x="88999" y="313320"/>
                    <a:pt x="40390" y="402960"/>
                    <a:pt x="32665" y="502477"/>
                  </a:cubicBezTo>
                  <a:cubicBezTo>
                    <a:pt x="33136" y="503324"/>
                    <a:pt x="33984" y="505111"/>
                    <a:pt x="35302" y="507181"/>
                  </a:cubicBezTo>
                  <a:cubicBezTo>
                    <a:pt x="62433" y="550731"/>
                    <a:pt x="120275" y="572836"/>
                    <a:pt x="207226" y="573024"/>
                  </a:cubicBezTo>
                  <a:lnTo>
                    <a:pt x="208263" y="573024"/>
                  </a:lnTo>
                  <a:cubicBezTo>
                    <a:pt x="271474" y="573024"/>
                    <a:pt x="334214" y="564370"/>
                    <a:pt x="394788" y="547345"/>
                  </a:cubicBezTo>
                  <a:cubicBezTo>
                    <a:pt x="397331" y="546686"/>
                    <a:pt x="400440" y="543865"/>
                    <a:pt x="401382" y="541513"/>
                  </a:cubicBezTo>
                  <a:cubicBezTo>
                    <a:pt x="434542" y="454976"/>
                    <a:pt x="387534" y="313131"/>
                    <a:pt x="264785" y="239857"/>
                  </a:cubicBezTo>
                  <a:cubicBezTo>
                    <a:pt x="262430" y="238446"/>
                    <a:pt x="257814" y="237505"/>
                    <a:pt x="254706" y="237882"/>
                  </a:cubicBezTo>
                  <a:close/>
                  <a:moveTo>
                    <a:pt x="233509" y="195554"/>
                  </a:moveTo>
                  <a:cubicBezTo>
                    <a:pt x="215328" y="198282"/>
                    <a:pt x="197523" y="202044"/>
                    <a:pt x="180566" y="206653"/>
                  </a:cubicBezTo>
                  <a:cubicBezTo>
                    <a:pt x="178588" y="207218"/>
                    <a:pt x="176893" y="209381"/>
                    <a:pt x="177081" y="211262"/>
                  </a:cubicBezTo>
                  <a:cubicBezTo>
                    <a:pt x="177175" y="212767"/>
                    <a:pt x="178588" y="213896"/>
                    <a:pt x="180190" y="213896"/>
                  </a:cubicBezTo>
                  <a:cubicBezTo>
                    <a:pt x="196864" y="212203"/>
                    <a:pt x="218343" y="209945"/>
                    <a:pt x="239633" y="207218"/>
                  </a:cubicBezTo>
                  <a:cubicBezTo>
                    <a:pt x="240481" y="207123"/>
                    <a:pt x="241140" y="206747"/>
                    <a:pt x="241423" y="206183"/>
                  </a:cubicBezTo>
                  <a:cubicBezTo>
                    <a:pt x="241799" y="205713"/>
                    <a:pt x="241799" y="205054"/>
                    <a:pt x="241611" y="204396"/>
                  </a:cubicBezTo>
                  <a:cubicBezTo>
                    <a:pt x="240952" y="202420"/>
                    <a:pt x="240198" y="200445"/>
                    <a:pt x="239350" y="198564"/>
                  </a:cubicBezTo>
                  <a:cubicBezTo>
                    <a:pt x="238691" y="196965"/>
                    <a:pt x="236241" y="195554"/>
                    <a:pt x="234169" y="195554"/>
                  </a:cubicBezTo>
                  <a:cubicBezTo>
                    <a:pt x="233981" y="195554"/>
                    <a:pt x="233792" y="195554"/>
                    <a:pt x="233509" y="195554"/>
                  </a:cubicBezTo>
                  <a:close/>
                  <a:moveTo>
                    <a:pt x="139587" y="36590"/>
                  </a:moveTo>
                  <a:cubicBezTo>
                    <a:pt x="91825" y="53897"/>
                    <a:pt x="62528" y="98294"/>
                    <a:pt x="63187" y="152380"/>
                  </a:cubicBezTo>
                  <a:cubicBezTo>
                    <a:pt x="63187" y="154449"/>
                    <a:pt x="64412" y="154073"/>
                    <a:pt x="65448" y="153885"/>
                  </a:cubicBezTo>
                  <a:cubicBezTo>
                    <a:pt x="75810" y="150781"/>
                    <a:pt x="86173" y="149276"/>
                    <a:pt x="96347" y="149276"/>
                  </a:cubicBezTo>
                  <a:cubicBezTo>
                    <a:pt x="120087" y="149276"/>
                    <a:pt x="142507" y="157459"/>
                    <a:pt x="163044" y="173543"/>
                  </a:cubicBezTo>
                  <a:cubicBezTo>
                    <a:pt x="165023" y="175143"/>
                    <a:pt x="169168" y="175989"/>
                    <a:pt x="171523" y="175425"/>
                  </a:cubicBezTo>
                  <a:lnTo>
                    <a:pt x="174255" y="174672"/>
                  </a:lnTo>
                  <a:cubicBezTo>
                    <a:pt x="175008" y="174484"/>
                    <a:pt x="175574" y="174014"/>
                    <a:pt x="175762" y="173449"/>
                  </a:cubicBezTo>
                  <a:cubicBezTo>
                    <a:pt x="176045" y="172979"/>
                    <a:pt x="175950" y="172321"/>
                    <a:pt x="175668" y="171756"/>
                  </a:cubicBezTo>
                  <a:cubicBezTo>
                    <a:pt x="165965" y="151909"/>
                    <a:pt x="152493" y="134884"/>
                    <a:pt x="135725" y="120963"/>
                  </a:cubicBezTo>
                  <a:cubicBezTo>
                    <a:pt x="130638" y="116824"/>
                    <a:pt x="128848" y="110898"/>
                    <a:pt x="130920" y="105161"/>
                  </a:cubicBezTo>
                  <a:cubicBezTo>
                    <a:pt x="133369" y="98388"/>
                    <a:pt x="140435" y="93497"/>
                    <a:pt x="147689" y="93497"/>
                  </a:cubicBezTo>
                  <a:cubicBezTo>
                    <a:pt x="151457" y="93497"/>
                    <a:pt x="155225" y="94908"/>
                    <a:pt x="158334" y="97542"/>
                  </a:cubicBezTo>
                  <a:cubicBezTo>
                    <a:pt x="179153" y="114661"/>
                    <a:pt x="195733" y="136859"/>
                    <a:pt x="207697" y="163197"/>
                  </a:cubicBezTo>
                  <a:cubicBezTo>
                    <a:pt x="208451" y="164890"/>
                    <a:pt x="210524" y="166207"/>
                    <a:pt x="212313" y="166207"/>
                  </a:cubicBezTo>
                  <a:cubicBezTo>
                    <a:pt x="213821" y="166019"/>
                    <a:pt x="214292" y="165548"/>
                    <a:pt x="214480" y="165172"/>
                  </a:cubicBezTo>
                  <a:cubicBezTo>
                    <a:pt x="214857" y="164514"/>
                    <a:pt x="214951" y="163761"/>
                    <a:pt x="214763" y="162914"/>
                  </a:cubicBezTo>
                  <a:cubicBezTo>
                    <a:pt x="201668" y="116354"/>
                    <a:pt x="178682" y="74497"/>
                    <a:pt x="146652" y="38471"/>
                  </a:cubicBezTo>
                  <a:cubicBezTo>
                    <a:pt x="145145" y="36778"/>
                    <a:pt x="141660" y="35837"/>
                    <a:pt x="139587" y="36590"/>
                  </a:cubicBezTo>
                  <a:close/>
                  <a:moveTo>
                    <a:pt x="149196" y="0"/>
                  </a:moveTo>
                  <a:cubicBezTo>
                    <a:pt x="153341" y="0"/>
                    <a:pt x="157110" y="1693"/>
                    <a:pt x="160218" y="4891"/>
                  </a:cubicBezTo>
                  <a:cubicBezTo>
                    <a:pt x="202422" y="48347"/>
                    <a:pt x="231625" y="99799"/>
                    <a:pt x="247263" y="157647"/>
                  </a:cubicBezTo>
                  <a:cubicBezTo>
                    <a:pt x="247829" y="159810"/>
                    <a:pt x="248771" y="161410"/>
                    <a:pt x="249242" y="161974"/>
                  </a:cubicBezTo>
                  <a:cubicBezTo>
                    <a:pt x="250561" y="162350"/>
                    <a:pt x="253763" y="163291"/>
                    <a:pt x="256401" y="165078"/>
                  </a:cubicBezTo>
                  <a:cubicBezTo>
                    <a:pt x="258003" y="166207"/>
                    <a:pt x="259416" y="167712"/>
                    <a:pt x="260546" y="169405"/>
                  </a:cubicBezTo>
                  <a:cubicBezTo>
                    <a:pt x="267517" y="179375"/>
                    <a:pt x="272416" y="191039"/>
                    <a:pt x="275336" y="203831"/>
                  </a:cubicBezTo>
                  <a:cubicBezTo>
                    <a:pt x="275996" y="206465"/>
                    <a:pt x="278445" y="210039"/>
                    <a:pt x="280706" y="211356"/>
                  </a:cubicBezTo>
                  <a:cubicBezTo>
                    <a:pt x="337794" y="244936"/>
                    <a:pt x="389041" y="302691"/>
                    <a:pt x="417962" y="365900"/>
                  </a:cubicBezTo>
                  <a:cubicBezTo>
                    <a:pt x="450274" y="436540"/>
                    <a:pt x="453006" y="508027"/>
                    <a:pt x="425781" y="567286"/>
                  </a:cubicBezTo>
                  <a:cubicBezTo>
                    <a:pt x="424462" y="570108"/>
                    <a:pt x="422672" y="572271"/>
                    <a:pt x="420411" y="573776"/>
                  </a:cubicBezTo>
                  <a:cubicBezTo>
                    <a:pt x="417491" y="575657"/>
                    <a:pt x="414194" y="576034"/>
                    <a:pt x="412592" y="576222"/>
                  </a:cubicBezTo>
                  <a:cubicBezTo>
                    <a:pt x="412027" y="576316"/>
                    <a:pt x="411556" y="576504"/>
                    <a:pt x="410991" y="576692"/>
                  </a:cubicBezTo>
                  <a:cubicBezTo>
                    <a:pt x="345707" y="595787"/>
                    <a:pt x="279010" y="605945"/>
                    <a:pt x="217966" y="605945"/>
                  </a:cubicBezTo>
                  <a:cubicBezTo>
                    <a:pt x="206473" y="605945"/>
                    <a:pt x="194980" y="605569"/>
                    <a:pt x="183864" y="604911"/>
                  </a:cubicBezTo>
                  <a:cubicBezTo>
                    <a:pt x="89282" y="598891"/>
                    <a:pt x="29839" y="569543"/>
                    <a:pt x="2237" y="515176"/>
                  </a:cubicBezTo>
                  <a:cubicBezTo>
                    <a:pt x="1483" y="513765"/>
                    <a:pt x="918" y="512260"/>
                    <a:pt x="635" y="510755"/>
                  </a:cubicBezTo>
                  <a:cubicBezTo>
                    <a:pt x="353" y="509156"/>
                    <a:pt x="258" y="507181"/>
                    <a:pt x="164" y="505770"/>
                  </a:cubicBezTo>
                  <a:lnTo>
                    <a:pt x="70" y="504641"/>
                  </a:lnTo>
                  <a:cubicBezTo>
                    <a:pt x="-24" y="503794"/>
                    <a:pt x="-24" y="502948"/>
                    <a:pt x="70" y="502007"/>
                  </a:cubicBezTo>
                  <a:cubicBezTo>
                    <a:pt x="8454" y="392613"/>
                    <a:pt x="60267" y="295072"/>
                    <a:pt x="146087" y="227253"/>
                  </a:cubicBezTo>
                  <a:cubicBezTo>
                    <a:pt x="145993" y="226124"/>
                    <a:pt x="145710" y="224431"/>
                    <a:pt x="145522" y="222644"/>
                  </a:cubicBezTo>
                  <a:cubicBezTo>
                    <a:pt x="144391" y="213802"/>
                    <a:pt x="143826" y="206559"/>
                    <a:pt x="143732" y="199881"/>
                  </a:cubicBezTo>
                  <a:cubicBezTo>
                    <a:pt x="142978" y="199222"/>
                    <a:pt x="141660" y="198094"/>
                    <a:pt x="140058" y="196871"/>
                  </a:cubicBezTo>
                  <a:cubicBezTo>
                    <a:pt x="115847" y="178999"/>
                    <a:pt x="88528" y="176742"/>
                    <a:pt x="60361" y="190380"/>
                  </a:cubicBezTo>
                  <a:cubicBezTo>
                    <a:pt x="59419" y="190851"/>
                    <a:pt x="58477" y="191133"/>
                    <a:pt x="57629" y="191415"/>
                  </a:cubicBezTo>
                  <a:cubicBezTo>
                    <a:pt x="57346" y="191509"/>
                    <a:pt x="56970" y="191603"/>
                    <a:pt x="56499" y="191791"/>
                  </a:cubicBezTo>
                  <a:cubicBezTo>
                    <a:pt x="54709" y="192450"/>
                    <a:pt x="51600" y="193579"/>
                    <a:pt x="48491" y="193861"/>
                  </a:cubicBezTo>
                  <a:cubicBezTo>
                    <a:pt x="40578" y="194613"/>
                    <a:pt x="34455" y="189816"/>
                    <a:pt x="33230" y="181821"/>
                  </a:cubicBezTo>
                  <a:cubicBezTo>
                    <a:pt x="20041" y="96319"/>
                    <a:pt x="62716" y="24174"/>
                    <a:pt x="139399" y="2351"/>
                  </a:cubicBezTo>
                  <a:cubicBezTo>
                    <a:pt x="139964" y="2163"/>
                    <a:pt x="140529" y="2069"/>
                    <a:pt x="141094" y="1975"/>
                  </a:cubicBezTo>
                  <a:lnTo>
                    <a:pt x="141471" y="1787"/>
                  </a:lnTo>
                  <a:cubicBezTo>
                    <a:pt x="143073" y="1128"/>
                    <a:pt x="145899" y="0"/>
                    <a:pt x="149196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49" name="组合 48"/>
          <p:cNvGrpSpPr/>
          <p:nvPr/>
        </p:nvGrpSpPr>
        <p:grpSpPr>
          <a:xfrm>
            <a:off x="8179720" y="2487792"/>
            <a:ext cx="1079957" cy="988030"/>
            <a:chOff x="8179720" y="2487792"/>
            <a:chExt cx="1079957" cy="988030"/>
          </a:xfrm>
        </p:grpSpPr>
        <p:sp>
          <p:nvSpPr>
            <p:cNvPr id="14" name="圆角矩形 13"/>
            <p:cNvSpPr/>
            <p:nvPr/>
          </p:nvSpPr>
          <p:spPr>
            <a:xfrm>
              <a:off x="8179720" y="2487792"/>
              <a:ext cx="1079957" cy="988030"/>
            </a:xfrm>
            <a:prstGeom prst="roundRect">
              <a:avLst/>
            </a:prstGeom>
            <a:gradFill>
              <a:gsLst>
                <a:gs pos="42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money-bag-hand-drawn-variant_35710"/>
            <p:cNvSpPr>
              <a:spLocks noChangeAspect="1"/>
            </p:cNvSpPr>
            <p:nvPr/>
          </p:nvSpPr>
          <p:spPr bwMode="auto">
            <a:xfrm>
              <a:off x="8496141" y="2676965"/>
              <a:ext cx="447115" cy="609684"/>
            </a:xfrm>
            <a:custGeom>
              <a:avLst/>
              <a:gdLst>
                <a:gd name="connsiteX0" fmla="*/ 249108 w 444373"/>
                <a:gd name="connsiteY0" fmla="*/ 434002 h 605945"/>
                <a:gd name="connsiteX1" fmla="*/ 247412 w 444373"/>
                <a:gd name="connsiteY1" fmla="*/ 476230 h 605945"/>
                <a:gd name="connsiteX2" fmla="*/ 248354 w 444373"/>
                <a:gd name="connsiteY2" fmla="*/ 478769 h 605945"/>
                <a:gd name="connsiteX3" fmla="*/ 250427 w 444373"/>
                <a:gd name="connsiteY3" fmla="*/ 479804 h 605945"/>
                <a:gd name="connsiteX4" fmla="*/ 269930 w 444373"/>
                <a:gd name="connsiteY4" fmla="*/ 476888 h 605945"/>
                <a:gd name="connsiteX5" fmla="*/ 278410 w 444373"/>
                <a:gd name="connsiteY5" fmla="*/ 470775 h 605945"/>
                <a:gd name="connsiteX6" fmla="*/ 270402 w 444373"/>
                <a:gd name="connsiteY6" fmla="*/ 457138 h 605945"/>
                <a:gd name="connsiteX7" fmla="*/ 269836 w 444373"/>
                <a:gd name="connsiteY7" fmla="*/ 456386 h 605945"/>
                <a:gd name="connsiteX8" fmla="*/ 249108 w 444373"/>
                <a:gd name="connsiteY8" fmla="*/ 434002 h 605945"/>
                <a:gd name="connsiteX9" fmla="*/ 214341 w 444373"/>
                <a:gd name="connsiteY9" fmla="*/ 333842 h 605945"/>
                <a:gd name="connsiteX10" fmla="*/ 213965 w 444373"/>
                <a:gd name="connsiteY10" fmla="*/ 333936 h 605945"/>
                <a:gd name="connsiteX11" fmla="*/ 202093 w 444373"/>
                <a:gd name="connsiteY11" fmla="*/ 336757 h 605945"/>
                <a:gd name="connsiteX12" fmla="*/ 208594 w 444373"/>
                <a:gd name="connsiteY12" fmla="*/ 346350 h 605945"/>
                <a:gd name="connsiteX13" fmla="*/ 216414 w 444373"/>
                <a:gd name="connsiteY13" fmla="*/ 355284 h 605945"/>
                <a:gd name="connsiteX14" fmla="*/ 216697 w 444373"/>
                <a:gd name="connsiteY14" fmla="*/ 336475 h 605945"/>
                <a:gd name="connsiteX15" fmla="*/ 215943 w 444373"/>
                <a:gd name="connsiteY15" fmla="*/ 334500 h 605945"/>
                <a:gd name="connsiteX16" fmla="*/ 214341 w 444373"/>
                <a:gd name="connsiteY16" fmla="*/ 333842 h 605945"/>
                <a:gd name="connsiteX17" fmla="*/ 236483 w 444373"/>
                <a:gd name="connsiteY17" fmla="*/ 268290 h 605945"/>
                <a:gd name="connsiteX18" fmla="*/ 247978 w 444373"/>
                <a:gd name="connsiteY18" fmla="*/ 272805 h 605945"/>
                <a:gd name="connsiteX19" fmla="*/ 252123 w 444373"/>
                <a:gd name="connsiteY19" fmla="*/ 283996 h 605945"/>
                <a:gd name="connsiteX20" fmla="*/ 251840 w 444373"/>
                <a:gd name="connsiteY20" fmla="*/ 296693 h 605945"/>
                <a:gd name="connsiteX21" fmla="*/ 255327 w 444373"/>
                <a:gd name="connsiteY21" fmla="*/ 300737 h 605945"/>
                <a:gd name="connsiteX22" fmla="*/ 268894 w 444373"/>
                <a:gd name="connsiteY22" fmla="*/ 302524 h 605945"/>
                <a:gd name="connsiteX23" fmla="*/ 280200 w 444373"/>
                <a:gd name="connsiteY23" fmla="*/ 304028 h 605945"/>
                <a:gd name="connsiteX24" fmla="*/ 294239 w 444373"/>
                <a:gd name="connsiteY24" fmla="*/ 320769 h 605945"/>
                <a:gd name="connsiteX25" fmla="*/ 274170 w 444373"/>
                <a:gd name="connsiteY25" fmla="*/ 338074 h 605945"/>
                <a:gd name="connsiteX26" fmla="*/ 262205 w 444373"/>
                <a:gd name="connsiteY26" fmla="*/ 336475 h 605945"/>
                <a:gd name="connsiteX27" fmla="*/ 254007 w 444373"/>
                <a:gd name="connsiteY27" fmla="*/ 335346 h 605945"/>
                <a:gd name="connsiteX28" fmla="*/ 251181 w 444373"/>
                <a:gd name="connsiteY28" fmla="*/ 337886 h 605945"/>
                <a:gd name="connsiteX29" fmla="*/ 250427 w 444373"/>
                <a:gd name="connsiteY29" fmla="*/ 383217 h 605945"/>
                <a:gd name="connsiteX30" fmla="*/ 254007 w 444373"/>
                <a:gd name="connsiteY30" fmla="*/ 391681 h 605945"/>
                <a:gd name="connsiteX31" fmla="*/ 281048 w 444373"/>
                <a:gd name="connsiteY31" fmla="*/ 417450 h 605945"/>
                <a:gd name="connsiteX32" fmla="*/ 282650 w 444373"/>
                <a:gd name="connsiteY32" fmla="*/ 419049 h 605945"/>
                <a:gd name="connsiteX33" fmla="*/ 309879 w 444373"/>
                <a:gd name="connsiteY33" fmla="*/ 487986 h 605945"/>
                <a:gd name="connsiteX34" fmla="*/ 256269 w 444373"/>
                <a:gd name="connsiteY34" fmla="*/ 514225 h 605945"/>
                <a:gd name="connsiteX35" fmla="*/ 248354 w 444373"/>
                <a:gd name="connsiteY35" fmla="*/ 513943 h 605945"/>
                <a:gd name="connsiteX36" fmla="*/ 244868 w 444373"/>
                <a:gd name="connsiteY36" fmla="*/ 516859 h 605945"/>
                <a:gd name="connsiteX37" fmla="*/ 243549 w 444373"/>
                <a:gd name="connsiteY37" fmla="*/ 533693 h 605945"/>
                <a:gd name="connsiteX38" fmla="*/ 228380 w 444373"/>
                <a:gd name="connsiteY38" fmla="*/ 547800 h 605945"/>
                <a:gd name="connsiteX39" fmla="*/ 213965 w 444373"/>
                <a:gd name="connsiteY39" fmla="*/ 541499 h 605945"/>
                <a:gd name="connsiteX40" fmla="*/ 209442 w 444373"/>
                <a:gd name="connsiteY40" fmla="*/ 527862 h 605945"/>
                <a:gd name="connsiteX41" fmla="*/ 210761 w 444373"/>
                <a:gd name="connsiteY41" fmla="*/ 510463 h 605945"/>
                <a:gd name="connsiteX42" fmla="*/ 207275 w 444373"/>
                <a:gd name="connsiteY42" fmla="*/ 505291 h 605945"/>
                <a:gd name="connsiteX43" fmla="*/ 171849 w 444373"/>
                <a:gd name="connsiteY43" fmla="*/ 489491 h 605945"/>
                <a:gd name="connsiteX44" fmla="*/ 163746 w 444373"/>
                <a:gd name="connsiteY44" fmla="*/ 469082 h 605945"/>
                <a:gd name="connsiteX45" fmla="*/ 187301 w 444373"/>
                <a:gd name="connsiteY45" fmla="*/ 458549 h 605945"/>
                <a:gd name="connsiteX46" fmla="*/ 211326 w 444373"/>
                <a:gd name="connsiteY46" fmla="*/ 470399 h 605945"/>
                <a:gd name="connsiteX47" fmla="*/ 213305 w 444373"/>
                <a:gd name="connsiteY47" fmla="*/ 469082 h 605945"/>
                <a:gd name="connsiteX48" fmla="*/ 215378 w 444373"/>
                <a:gd name="connsiteY48" fmla="*/ 407951 h 605945"/>
                <a:gd name="connsiteX49" fmla="*/ 211798 w 444373"/>
                <a:gd name="connsiteY49" fmla="*/ 399393 h 605945"/>
                <a:gd name="connsiteX50" fmla="*/ 196723 w 444373"/>
                <a:gd name="connsiteY50" fmla="*/ 384627 h 605945"/>
                <a:gd name="connsiteX51" fmla="*/ 195121 w 444373"/>
                <a:gd name="connsiteY51" fmla="*/ 382934 h 605945"/>
                <a:gd name="connsiteX52" fmla="*/ 170341 w 444373"/>
                <a:gd name="connsiteY52" fmla="*/ 319264 h 605945"/>
                <a:gd name="connsiteX53" fmla="*/ 213776 w 444373"/>
                <a:gd name="connsiteY53" fmla="*/ 298856 h 605945"/>
                <a:gd name="connsiteX54" fmla="*/ 217356 w 444373"/>
                <a:gd name="connsiteY54" fmla="*/ 295188 h 605945"/>
                <a:gd name="connsiteX55" fmla="*/ 217545 w 444373"/>
                <a:gd name="connsiteY55" fmla="*/ 286159 h 605945"/>
                <a:gd name="connsiteX56" fmla="*/ 236483 w 444373"/>
                <a:gd name="connsiteY56" fmla="*/ 268290 h 605945"/>
                <a:gd name="connsiteX57" fmla="*/ 254706 w 444373"/>
                <a:gd name="connsiteY57" fmla="*/ 237882 h 605945"/>
                <a:gd name="connsiteX58" fmla="*/ 177364 w 444373"/>
                <a:gd name="connsiteY58" fmla="*/ 246817 h 605945"/>
                <a:gd name="connsiteX59" fmla="*/ 171429 w 444373"/>
                <a:gd name="connsiteY59" fmla="*/ 248322 h 605945"/>
                <a:gd name="connsiteX60" fmla="*/ 169733 w 444373"/>
                <a:gd name="connsiteY60" fmla="*/ 249922 h 605945"/>
                <a:gd name="connsiteX61" fmla="*/ 32665 w 444373"/>
                <a:gd name="connsiteY61" fmla="*/ 502477 h 605945"/>
                <a:gd name="connsiteX62" fmla="*/ 35302 w 444373"/>
                <a:gd name="connsiteY62" fmla="*/ 507181 h 605945"/>
                <a:gd name="connsiteX63" fmla="*/ 207226 w 444373"/>
                <a:gd name="connsiteY63" fmla="*/ 573024 h 605945"/>
                <a:gd name="connsiteX64" fmla="*/ 208263 w 444373"/>
                <a:gd name="connsiteY64" fmla="*/ 573024 h 605945"/>
                <a:gd name="connsiteX65" fmla="*/ 394788 w 444373"/>
                <a:gd name="connsiteY65" fmla="*/ 547345 h 605945"/>
                <a:gd name="connsiteX66" fmla="*/ 401382 w 444373"/>
                <a:gd name="connsiteY66" fmla="*/ 541513 h 605945"/>
                <a:gd name="connsiteX67" fmla="*/ 264785 w 444373"/>
                <a:gd name="connsiteY67" fmla="*/ 239857 h 605945"/>
                <a:gd name="connsiteX68" fmla="*/ 254706 w 444373"/>
                <a:gd name="connsiteY68" fmla="*/ 237882 h 605945"/>
                <a:gd name="connsiteX69" fmla="*/ 233509 w 444373"/>
                <a:gd name="connsiteY69" fmla="*/ 195554 h 605945"/>
                <a:gd name="connsiteX70" fmla="*/ 180566 w 444373"/>
                <a:gd name="connsiteY70" fmla="*/ 206653 h 605945"/>
                <a:gd name="connsiteX71" fmla="*/ 177081 w 444373"/>
                <a:gd name="connsiteY71" fmla="*/ 211262 h 605945"/>
                <a:gd name="connsiteX72" fmla="*/ 180190 w 444373"/>
                <a:gd name="connsiteY72" fmla="*/ 213896 h 605945"/>
                <a:gd name="connsiteX73" fmla="*/ 239633 w 444373"/>
                <a:gd name="connsiteY73" fmla="*/ 207218 h 605945"/>
                <a:gd name="connsiteX74" fmla="*/ 241423 w 444373"/>
                <a:gd name="connsiteY74" fmla="*/ 206183 h 605945"/>
                <a:gd name="connsiteX75" fmla="*/ 241611 w 444373"/>
                <a:gd name="connsiteY75" fmla="*/ 204396 h 605945"/>
                <a:gd name="connsiteX76" fmla="*/ 239350 w 444373"/>
                <a:gd name="connsiteY76" fmla="*/ 198564 h 605945"/>
                <a:gd name="connsiteX77" fmla="*/ 234169 w 444373"/>
                <a:gd name="connsiteY77" fmla="*/ 195554 h 605945"/>
                <a:gd name="connsiteX78" fmla="*/ 233509 w 444373"/>
                <a:gd name="connsiteY78" fmla="*/ 195554 h 605945"/>
                <a:gd name="connsiteX79" fmla="*/ 139587 w 444373"/>
                <a:gd name="connsiteY79" fmla="*/ 36590 h 605945"/>
                <a:gd name="connsiteX80" fmla="*/ 63187 w 444373"/>
                <a:gd name="connsiteY80" fmla="*/ 152380 h 605945"/>
                <a:gd name="connsiteX81" fmla="*/ 65448 w 444373"/>
                <a:gd name="connsiteY81" fmla="*/ 153885 h 605945"/>
                <a:gd name="connsiteX82" fmla="*/ 96347 w 444373"/>
                <a:gd name="connsiteY82" fmla="*/ 149276 h 605945"/>
                <a:gd name="connsiteX83" fmla="*/ 163044 w 444373"/>
                <a:gd name="connsiteY83" fmla="*/ 173543 h 605945"/>
                <a:gd name="connsiteX84" fmla="*/ 171523 w 444373"/>
                <a:gd name="connsiteY84" fmla="*/ 175425 h 605945"/>
                <a:gd name="connsiteX85" fmla="*/ 174255 w 444373"/>
                <a:gd name="connsiteY85" fmla="*/ 174672 h 605945"/>
                <a:gd name="connsiteX86" fmla="*/ 175762 w 444373"/>
                <a:gd name="connsiteY86" fmla="*/ 173449 h 605945"/>
                <a:gd name="connsiteX87" fmla="*/ 175668 w 444373"/>
                <a:gd name="connsiteY87" fmla="*/ 171756 h 605945"/>
                <a:gd name="connsiteX88" fmla="*/ 135725 w 444373"/>
                <a:gd name="connsiteY88" fmla="*/ 120963 h 605945"/>
                <a:gd name="connsiteX89" fmla="*/ 130920 w 444373"/>
                <a:gd name="connsiteY89" fmla="*/ 105161 h 605945"/>
                <a:gd name="connsiteX90" fmla="*/ 147689 w 444373"/>
                <a:gd name="connsiteY90" fmla="*/ 93497 h 605945"/>
                <a:gd name="connsiteX91" fmla="*/ 158334 w 444373"/>
                <a:gd name="connsiteY91" fmla="*/ 97542 h 605945"/>
                <a:gd name="connsiteX92" fmla="*/ 207697 w 444373"/>
                <a:gd name="connsiteY92" fmla="*/ 163197 h 605945"/>
                <a:gd name="connsiteX93" fmla="*/ 212313 w 444373"/>
                <a:gd name="connsiteY93" fmla="*/ 166207 h 605945"/>
                <a:gd name="connsiteX94" fmla="*/ 214480 w 444373"/>
                <a:gd name="connsiteY94" fmla="*/ 165172 h 605945"/>
                <a:gd name="connsiteX95" fmla="*/ 214763 w 444373"/>
                <a:gd name="connsiteY95" fmla="*/ 162914 h 605945"/>
                <a:gd name="connsiteX96" fmla="*/ 146652 w 444373"/>
                <a:gd name="connsiteY96" fmla="*/ 38471 h 605945"/>
                <a:gd name="connsiteX97" fmla="*/ 139587 w 444373"/>
                <a:gd name="connsiteY97" fmla="*/ 36590 h 605945"/>
                <a:gd name="connsiteX98" fmla="*/ 149196 w 444373"/>
                <a:gd name="connsiteY98" fmla="*/ 0 h 605945"/>
                <a:gd name="connsiteX99" fmla="*/ 160218 w 444373"/>
                <a:gd name="connsiteY99" fmla="*/ 4891 h 605945"/>
                <a:gd name="connsiteX100" fmla="*/ 247263 w 444373"/>
                <a:gd name="connsiteY100" fmla="*/ 157647 h 605945"/>
                <a:gd name="connsiteX101" fmla="*/ 249242 w 444373"/>
                <a:gd name="connsiteY101" fmla="*/ 161974 h 605945"/>
                <a:gd name="connsiteX102" fmla="*/ 256401 w 444373"/>
                <a:gd name="connsiteY102" fmla="*/ 165078 h 605945"/>
                <a:gd name="connsiteX103" fmla="*/ 260546 w 444373"/>
                <a:gd name="connsiteY103" fmla="*/ 169405 h 605945"/>
                <a:gd name="connsiteX104" fmla="*/ 275336 w 444373"/>
                <a:gd name="connsiteY104" fmla="*/ 203831 h 605945"/>
                <a:gd name="connsiteX105" fmla="*/ 280706 w 444373"/>
                <a:gd name="connsiteY105" fmla="*/ 211356 h 605945"/>
                <a:gd name="connsiteX106" fmla="*/ 417962 w 444373"/>
                <a:gd name="connsiteY106" fmla="*/ 365900 h 605945"/>
                <a:gd name="connsiteX107" fmla="*/ 425781 w 444373"/>
                <a:gd name="connsiteY107" fmla="*/ 567286 h 605945"/>
                <a:gd name="connsiteX108" fmla="*/ 420411 w 444373"/>
                <a:gd name="connsiteY108" fmla="*/ 573776 h 605945"/>
                <a:gd name="connsiteX109" fmla="*/ 412592 w 444373"/>
                <a:gd name="connsiteY109" fmla="*/ 576222 h 605945"/>
                <a:gd name="connsiteX110" fmla="*/ 410991 w 444373"/>
                <a:gd name="connsiteY110" fmla="*/ 576692 h 605945"/>
                <a:gd name="connsiteX111" fmla="*/ 217966 w 444373"/>
                <a:gd name="connsiteY111" fmla="*/ 605945 h 605945"/>
                <a:gd name="connsiteX112" fmla="*/ 183864 w 444373"/>
                <a:gd name="connsiteY112" fmla="*/ 604911 h 605945"/>
                <a:gd name="connsiteX113" fmla="*/ 2237 w 444373"/>
                <a:gd name="connsiteY113" fmla="*/ 515176 h 605945"/>
                <a:gd name="connsiteX114" fmla="*/ 635 w 444373"/>
                <a:gd name="connsiteY114" fmla="*/ 510755 h 605945"/>
                <a:gd name="connsiteX115" fmla="*/ 164 w 444373"/>
                <a:gd name="connsiteY115" fmla="*/ 505770 h 605945"/>
                <a:gd name="connsiteX116" fmla="*/ 70 w 444373"/>
                <a:gd name="connsiteY116" fmla="*/ 504641 h 605945"/>
                <a:gd name="connsiteX117" fmla="*/ 70 w 444373"/>
                <a:gd name="connsiteY117" fmla="*/ 502007 h 605945"/>
                <a:gd name="connsiteX118" fmla="*/ 146087 w 444373"/>
                <a:gd name="connsiteY118" fmla="*/ 227253 h 605945"/>
                <a:gd name="connsiteX119" fmla="*/ 145522 w 444373"/>
                <a:gd name="connsiteY119" fmla="*/ 222644 h 605945"/>
                <a:gd name="connsiteX120" fmla="*/ 143732 w 444373"/>
                <a:gd name="connsiteY120" fmla="*/ 199881 h 605945"/>
                <a:gd name="connsiteX121" fmla="*/ 140058 w 444373"/>
                <a:gd name="connsiteY121" fmla="*/ 196871 h 605945"/>
                <a:gd name="connsiteX122" fmla="*/ 60361 w 444373"/>
                <a:gd name="connsiteY122" fmla="*/ 190380 h 605945"/>
                <a:gd name="connsiteX123" fmla="*/ 57629 w 444373"/>
                <a:gd name="connsiteY123" fmla="*/ 191415 h 605945"/>
                <a:gd name="connsiteX124" fmla="*/ 56499 w 444373"/>
                <a:gd name="connsiteY124" fmla="*/ 191791 h 605945"/>
                <a:gd name="connsiteX125" fmla="*/ 48491 w 444373"/>
                <a:gd name="connsiteY125" fmla="*/ 193861 h 605945"/>
                <a:gd name="connsiteX126" fmla="*/ 33230 w 444373"/>
                <a:gd name="connsiteY126" fmla="*/ 181821 h 605945"/>
                <a:gd name="connsiteX127" fmla="*/ 139399 w 444373"/>
                <a:gd name="connsiteY127" fmla="*/ 2351 h 605945"/>
                <a:gd name="connsiteX128" fmla="*/ 141094 w 444373"/>
                <a:gd name="connsiteY128" fmla="*/ 1975 h 605945"/>
                <a:gd name="connsiteX129" fmla="*/ 141471 w 444373"/>
                <a:gd name="connsiteY129" fmla="*/ 1787 h 605945"/>
                <a:gd name="connsiteX130" fmla="*/ 149196 w 444373"/>
                <a:gd name="connsiteY130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44373" h="605945">
                  <a:moveTo>
                    <a:pt x="249108" y="434002"/>
                  </a:moveTo>
                  <a:cubicBezTo>
                    <a:pt x="248637" y="448110"/>
                    <a:pt x="248072" y="462217"/>
                    <a:pt x="247412" y="476230"/>
                  </a:cubicBezTo>
                  <a:cubicBezTo>
                    <a:pt x="247318" y="477170"/>
                    <a:pt x="247695" y="478111"/>
                    <a:pt x="248354" y="478769"/>
                  </a:cubicBezTo>
                  <a:cubicBezTo>
                    <a:pt x="248920" y="479428"/>
                    <a:pt x="249673" y="479804"/>
                    <a:pt x="250427" y="479804"/>
                  </a:cubicBezTo>
                  <a:cubicBezTo>
                    <a:pt x="257776" y="480086"/>
                    <a:pt x="264466" y="479051"/>
                    <a:pt x="269930" y="476888"/>
                  </a:cubicBezTo>
                  <a:cubicBezTo>
                    <a:pt x="274924" y="474819"/>
                    <a:pt x="277845" y="472750"/>
                    <a:pt x="278410" y="470775"/>
                  </a:cubicBezTo>
                  <a:cubicBezTo>
                    <a:pt x="279164" y="467766"/>
                    <a:pt x="274924" y="462593"/>
                    <a:pt x="270402" y="457138"/>
                  </a:cubicBezTo>
                  <a:lnTo>
                    <a:pt x="269836" y="456386"/>
                  </a:lnTo>
                  <a:cubicBezTo>
                    <a:pt x="263995" y="449238"/>
                    <a:pt x="257399" y="442185"/>
                    <a:pt x="249108" y="434002"/>
                  </a:cubicBezTo>
                  <a:close/>
                  <a:moveTo>
                    <a:pt x="214341" y="333842"/>
                  </a:moveTo>
                  <a:lnTo>
                    <a:pt x="213965" y="333936"/>
                  </a:lnTo>
                  <a:cubicBezTo>
                    <a:pt x="209536" y="334500"/>
                    <a:pt x="205579" y="335440"/>
                    <a:pt x="202093" y="336757"/>
                  </a:cubicBezTo>
                  <a:cubicBezTo>
                    <a:pt x="203883" y="340331"/>
                    <a:pt x="206427" y="343528"/>
                    <a:pt x="208594" y="346350"/>
                  </a:cubicBezTo>
                  <a:cubicBezTo>
                    <a:pt x="210950" y="349171"/>
                    <a:pt x="213493" y="352181"/>
                    <a:pt x="216414" y="355284"/>
                  </a:cubicBezTo>
                  <a:lnTo>
                    <a:pt x="216697" y="336475"/>
                  </a:lnTo>
                  <a:cubicBezTo>
                    <a:pt x="216697" y="335723"/>
                    <a:pt x="216414" y="335064"/>
                    <a:pt x="215943" y="334500"/>
                  </a:cubicBezTo>
                  <a:cubicBezTo>
                    <a:pt x="215661" y="334218"/>
                    <a:pt x="215095" y="333842"/>
                    <a:pt x="214341" y="333842"/>
                  </a:cubicBezTo>
                  <a:close/>
                  <a:moveTo>
                    <a:pt x="236483" y="268290"/>
                  </a:moveTo>
                  <a:cubicBezTo>
                    <a:pt x="241005" y="268290"/>
                    <a:pt x="245151" y="269889"/>
                    <a:pt x="247978" y="272805"/>
                  </a:cubicBezTo>
                  <a:cubicBezTo>
                    <a:pt x="250804" y="275626"/>
                    <a:pt x="252217" y="279482"/>
                    <a:pt x="252123" y="283996"/>
                  </a:cubicBezTo>
                  <a:lnTo>
                    <a:pt x="251840" y="296693"/>
                  </a:lnTo>
                  <a:cubicBezTo>
                    <a:pt x="251840" y="298668"/>
                    <a:pt x="253442" y="300455"/>
                    <a:pt x="255327" y="300737"/>
                  </a:cubicBezTo>
                  <a:cubicBezTo>
                    <a:pt x="260132" y="301301"/>
                    <a:pt x="264748" y="301959"/>
                    <a:pt x="268894" y="302524"/>
                  </a:cubicBezTo>
                  <a:cubicBezTo>
                    <a:pt x="273040" y="303088"/>
                    <a:pt x="276903" y="303652"/>
                    <a:pt x="280200" y="304028"/>
                  </a:cubicBezTo>
                  <a:cubicBezTo>
                    <a:pt x="290564" y="305251"/>
                    <a:pt x="294710" y="313339"/>
                    <a:pt x="294239" y="320769"/>
                  </a:cubicBezTo>
                  <a:cubicBezTo>
                    <a:pt x="293674" y="329892"/>
                    <a:pt x="286324" y="339578"/>
                    <a:pt x="274170" y="338074"/>
                  </a:cubicBezTo>
                  <a:cubicBezTo>
                    <a:pt x="270496" y="337698"/>
                    <a:pt x="266444" y="337133"/>
                    <a:pt x="262205" y="336475"/>
                  </a:cubicBezTo>
                  <a:lnTo>
                    <a:pt x="254007" y="335346"/>
                  </a:lnTo>
                  <a:cubicBezTo>
                    <a:pt x="252217" y="335346"/>
                    <a:pt x="251181" y="336381"/>
                    <a:pt x="251181" y="337886"/>
                  </a:cubicBezTo>
                  <a:cubicBezTo>
                    <a:pt x="250898" y="353027"/>
                    <a:pt x="250710" y="368075"/>
                    <a:pt x="250427" y="383217"/>
                  </a:cubicBezTo>
                  <a:cubicBezTo>
                    <a:pt x="250333" y="385850"/>
                    <a:pt x="252029" y="389894"/>
                    <a:pt x="254007" y="391681"/>
                  </a:cubicBezTo>
                  <a:cubicBezTo>
                    <a:pt x="263335" y="400145"/>
                    <a:pt x="272380" y="408421"/>
                    <a:pt x="281048" y="417450"/>
                  </a:cubicBezTo>
                  <a:lnTo>
                    <a:pt x="282650" y="419049"/>
                  </a:lnTo>
                  <a:cubicBezTo>
                    <a:pt x="298290" y="435319"/>
                    <a:pt x="324577" y="462593"/>
                    <a:pt x="309879" y="487986"/>
                  </a:cubicBezTo>
                  <a:cubicBezTo>
                    <a:pt x="299892" y="505197"/>
                    <a:pt x="281331" y="514225"/>
                    <a:pt x="256269" y="514225"/>
                  </a:cubicBezTo>
                  <a:cubicBezTo>
                    <a:pt x="253631" y="514225"/>
                    <a:pt x="250992" y="514131"/>
                    <a:pt x="248354" y="513943"/>
                  </a:cubicBezTo>
                  <a:cubicBezTo>
                    <a:pt x="246376" y="513943"/>
                    <a:pt x="244963" y="515166"/>
                    <a:pt x="244868" y="516859"/>
                  </a:cubicBezTo>
                  <a:cubicBezTo>
                    <a:pt x="244491" y="522407"/>
                    <a:pt x="244020" y="528050"/>
                    <a:pt x="243549" y="533693"/>
                  </a:cubicBezTo>
                  <a:cubicBezTo>
                    <a:pt x="242890" y="542251"/>
                    <a:pt x="236860" y="547800"/>
                    <a:pt x="228380" y="547800"/>
                  </a:cubicBezTo>
                  <a:cubicBezTo>
                    <a:pt x="222915" y="547800"/>
                    <a:pt x="217545" y="545449"/>
                    <a:pt x="213965" y="541499"/>
                  </a:cubicBezTo>
                  <a:cubicBezTo>
                    <a:pt x="210573" y="537737"/>
                    <a:pt x="208971" y="533035"/>
                    <a:pt x="209442" y="527862"/>
                  </a:cubicBezTo>
                  <a:cubicBezTo>
                    <a:pt x="209913" y="522031"/>
                    <a:pt x="210384" y="516294"/>
                    <a:pt x="210761" y="510463"/>
                  </a:cubicBezTo>
                  <a:cubicBezTo>
                    <a:pt x="210950" y="508394"/>
                    <a:pt x="209254" y="505949"/>
                    <a:pt x="207275" y="505291"/>
                  </a:cubicBezTo>
                  <a:cubicBezTo>
                    <a:pt x="194367" y="500964"/>
                    <a:pt x="181836" y="495322"/>
                    <a:pt x="171849" y="489491"/>
                  </a:cubicBezTo>
                  <a:cubicBezTo>
                    <a:pt x="164688" y="485258"/>
                    <a:pt x="161485" y="477170"/>
                    <a:pt x="163746" y="469082"/>
                  </a:cubicBezTo>
                  <a:cubicBezTo>
                    <a:pt x="166667" y="458173"/>
                    <a:pt x="177785" y="452906"/>
                    <a:pt x="187301" y="458549"/>
                  </a:cubicBezTo>
                  <a:cubicBezTo>
                    <a:pt x="192577" y="461652"/>
                    <a:pt x="200962" y="466167"/>
                    <a:pt x="211326" y="470399"/>
                  </a:cubicBezTo>
                  <a:cubicBezTo>
                    <a:pt x="212646" y="470963"/>
                    <a:pt x="213211" y="470023"/>
                    <a:pt x="213305" y="469082"/>
                  </a:cubicBezTo>
                  <a:cubicBezTo>
                    <a:pt x="214153" y="450273"/>
                    <a:pt x="214907" y="430241"/>
                    <a:pt x="215378" y="407951"/>
                  </a:cubicBezTo>
                  <a:cubicBezTo>
                    <a:pt x="215472" y="405318"/>
                    <a:pt x="213776" y="401274"/>
                    <a:pt x="211798" y="399393"/>
                  </a:cubicBezTo>
                  <a:cubicBezTo>
                    <a:pt x="206050" y="394032"/>
                    <a:pt x="201151" y="389142"/>
                    <a:pt x="196723" y="384627"/>
                  </a:cubicBezTo>
                  <a:lnTo>
                    <a:pt x="195121" y="382934"/>
                  </a:lnTo>
                  <a:cubicBezTo>
                    <a:pt x="180329" y="367699"/>
                    <a:pt x="155643" y="342212"/>
                    <a:pt x="170341" y="319264"/>
                  </a:cubicBezTo>
                  <a:cubicBezTo>
                    <a:pt x="178162" y="307038"/>
                    <a:pt x="192389" y="300361"/>
                    <a:pt x="213776" y="298856"/>
                  </a:cubicBezTo>
                  <a:cubicBezTo>
                    <a:pt x="215755" y="298668"/>
                    <a:pt x="217356" y="297069"/>
                    <a:pt x="217356" y="295188"/>
                  </a:cubicBezTo>
                  <a:lnTo>
                    <a:pt x="217545" y="286159"/>
                  </a:lnTo>
                  <a:cubicBezTo>
                    <a:pt x="217733" y="274497"/>
                    <a:pt x="227438" y="268290"/>
                    <a:pt x="236483" y="268290"/>
                  </a:cubicBezTo>
                  <a:close/>
                  <a:moveTo>
                    <a:pt x="254706" y="237882"/>
                  </a:moveTo>
                  <a:cubicBezTo>
                    <a:pt x="226633" y="241738"/>
                    <a:pt x="198560" y="244654"/>
                    <a:pt x="177364" y="246817"/>
                  </a:cubicBezTo>
                  <a:cubicBezTo>
                    <a:pt x="174161" y="247194"/>
                    <a:pt x="171900" y="248040"/>
                    <a:pt x="171429" y="248322"/>
                  </a:cubicBezTo>
                  <a:cubicBezTo>
                    <a:pt x="171052" y="248699"/>
                    <a:pt x="170392" y="249357"/>
                    <a:pt x="169733" y="249922"/>
                  </a:cubicBezTo>
                  <a:cubicBezTo>
                    <a:pt x="88999" y="313320"/>
                    <a:pt x="40390" y="402960"/>
                    <a:pt x="32665" y="502477"/>
                  </a:cubicBezTo>
                  <a:cubicBezTo>
                    <a:pt x="33136" y="503324"/>
                    <a:pt x="33984" y="505111"/>
                    <a:pt x="35302" y="507181"/>
                  </a:cubicBezTo>
                  <a:cubicBezTo>
                    <a:pt x="62433" y="550731"/>
                    <a:pt x="120275" y="572836"/>
                    <a:pt x="207226" y="573024"/>
                  </a:cubicBezTo>
                  <a:lnTo>
                    <a:pt x="208263" y="573024"/>
                  </a:lnTo>
                  <a:cubicBezTo>
                    <a:pt x="271474" y="573024"/>
                    <a:pt x="334214" y="564370"/>
                    <a:pt x="394788" y="547345"/>
                  </a:cubicBezTo>
                  <a:cubicBezTo>
                    <a:pt x="397331" y="546686"/>
                    <a:pt x="400440" y="543865"/>
                    <a:pt x="401382" y="541513"/>
                  </a:cubicBezTo>
                  <a:cubicBezTo>
                    <a:pt x="434542" y="454976"/>
                    <a:pt x="387534" y="313131"/>
                    <a:pt x="264785" y="239857"/>
                  </a:cubicBezTo>
                  <a:cubicBezTo>
                    <a:pt x="262430" y="238446"/>
                    <a:pt x="257814" y="237505"/>
                    <a:pt x="254706" y="237882"/>
                  </a:cubicBezTo>
                  <a:close/>
                  <a:moveTo>
                    <a:pt x="233509" y="195554"/>
                  </a:moveTo>
                  <a:cubicBezTo>
                    <a:pt x="215328" y="198282"/>
                    <a:pt x="197523" y="202044"/>
                    <a:pt x="180566" y="206653"/>
                  </a:cubicBezTo>
                  <a:cubicBezTo>
                    <a:pt x="178588" y="207218"/>
                    <a:pt x="176893" y="209381"/>
                    <a:pt x="177081" y="211262"/>
                  </a:cubicBezTo>
                  <a:cubicBezTo>
                    <a:pt x="177175" y="212767"/>
                    <a:pt x="178588" y="213896"/>
                    <a:pt x="180190" y="213896"/>
                  </a:cubicBezTo>
                  <a:cubicBezTo>
                    <a:pt x="196864" y="212203"/>
                    <a:pt x="218343" y="209945"/>
                    <a:pt x="239633" y="207218"/>
                  </a:cubicBezTo>
                  <a:cubicBezTo>
                    <a:pt x="240481" y="207123"/>
                    <a:pt x="241140" y="206747"/>
                    <a:pt x="241423" y="206183"/>
                  </a:cubicBezTo>
                  <a:cubicBezTo>
                    <a:pt x="241799" y="205713"/>
                    <a:pt x="241799" y="205054"/>
                    <a:pt x="241611" y="204396"/>
                  </a:cubicBezTo>
                  <a:cubicBezTo>
                    <a:pt x="240952" y="202420"/>
                    <a:pt x="240198" y="200445"/>
                    <a:pt x="239350" y="198564"/>
                  </a:cubicBezTo>
                  <a:cubicBezTo>
                    <a:pt x="238691" y="196965"/>
                    <a:pt x="236241" y="195554"/>
                    <a:pt x="234169" y="195554"/>
                  </a:cubicBezTo>
                  <a:cubicBezTo>
                    <a:pt x="233981" y="195554"/>
                    <a:pt x="233792" y="195554"/>
                    <a:pt x="233509" y="195554"/>
                  </a:cubicBezTo>
                  <a:close/>
                  <a:moveTo>
                    <a:pt x="139587" y="36590"/>
                  </a:moveTo>
                  <a:cubicBezTo>
                    <a:pt x="91825" y="53897"/>
                    <a:pt x="62528" y="98294"/>
                    <a:pt x="63187" y="152380"/>
                  </a:cubicBezTo>
                  <a:cubicBezTo>
                    <a:pt x="63187" y="154449"/>
                    <a:pt x="64412" y="154073"/>
                    <a:pt x="65448" y="153885"/>
                  </a:cubicBezTo>
                  <a:cubicBezTo>
                    <a:pt x="75810" y="150781"/>
                    <a:pt x="86173" y="149276"/>
                    <a:pt x="96347" y="149276"/>
                  </a:cubicBezTo>
                  <a:cubicBezTo>
                    <a:pt x="120087" y="149276"/>
                    <a:pt x="142507" y="157459"/>
                    <a:pt x="163044" y="173543"/>
                  </a:cubicBezTo>
                  <a:cubicBezTo>
                    <a:pt x="165023" y="175143"/>
                    <a:pt x="169168" y="175989"/>
                    <a:pt x="171523" y="175425"/>
                  </a:cubicBezTo>
                  <a:lnTo>
                    <a:pt x="174255" y="174672"/>
                  </a:lnTo>
                  <a:cubicBezTo>
                    <a:pt x="175008" y="174484"/>
                    <a:pt x="175574" y="174014"/>
                    <a:pt x="175762" y="173449"/>
                  </a:cubicBezTo>
                  <a:cubicBezTo>
                    <a:pt x="176045" y="172979"/>
                    <a:pt x="175950" y="172321"/>
                    <a:pt x="175668" y="171756"/>
                  </a:cubicBezTo>
                  <a:cubicBezTo>
                    <a:pt x="165965" y="151909"/>
                    <a:pt x="152493" y="134884"/>
                    <a:pt x="135725" y="120963"/>
                  </a:cubicBezTo>
                  <a:cubicBezTo>
                    <a:pt x="130638" y="116824"/>
                    <a:pt x="128848" y="110898"/>
                    <a:pt x="130920" y="105161"/>
                  </a:cubicBezTo>
                  <a:cubicBezTo>
                    <a:pt x="133369" y="98388"/>
                    <a:pt x="140435" y="93497"/>
                    <a:pt x="147689" y="93497"/>
                  </a:cubicBezTo>
                  <a:cubicBezTo>
                    <a:pt x="151457" y="93497"/>
                    <a:pt x="155225" y="94908"/>
                    <a:pt x="158334" y="97542"/>
                  </a:cubicBezTo>
                  <a:cubicBezTo>
                    <a:pt x="179153" y="114661"/>
                    <a:pt x="195733" y="136859"/>
                    <a:pt x="207697" y="163197"/>
                  </a:cubicBezTo>
                  <a:cubicBezTo>
                    <a:pt x="208451" y="164890"/>
                    <a:pt x="210524" y="166207"/>
                    <a:pt x="212313" y="166207"/>
                  </a:cubicBezTo>
                  <a:cubicBezTo>
                    <a:pt x="213821" y="166019"/>
                    <a:pt x="214292" y="165548"/>
                    <a:pt x="214480" y="165172"/>
                  </a:cubicBezTo>
                  <a:cubicBezTo>
                    <a:pt x="214857" y="164514"/>
                    <a:pt x="214951" y="163761"/>
                    <a:pt x="214763" y="162914"/>
                  </a:cubicBezTo>
                  <a:cubicBezTo>
                    <a:pt x="201668" y="116354"/>
                    <a:pt x="178682" y="74497"/>
                    <a:pt x="146652" y="38471"/>
                  </a:cubicBezTo>
                  <a:cubicBezTo>
                    <a:pt x="145145" y="36778"/>
                    <a:pt x="141660" y="35837"/>
                    <a:pt x="139587" y="36590"/>
                  </a:cubicBezTo>
                  <a:close/>
                  <a:moveTo>
                    <a:pt x="149196" y="0"/>
                  </a:moveTo>
                  <a:cubicBezTo>
                    <a:pt x="153341" y="0"/>
                    <a:pt x="157110" y="1693"/>
                    <a:pt x="160218" y="4891"/>
                  </a:cubicBezTo>
                  <a:cubicBezTo>
                    <a:pt x="202422" y="48347"/>
                    <a:pt x="231625" y="99799"/>
                    <a:pt x="247263" y="157647"/>
                  </a:cubicBezTo>
                  <a:cubicBezTo>
                    <a:pt x="247829" y="159810"/>
                    <a:pt x="248771" y="161410"/>
                    <a:pt x="249242" y="161974"/>
                  </a:cubicBezTo>
                  <a:cubicBezTo>
                    <a:pt x="250561" y="162350"/>
                    <a:pt x="253763" y="163291"/>
                    <a:pt x="256401" y="165078"/>
                  </a:cubicBezTo>
                  <a:cubicBezTo>
                    <a:pt x="258003" y="166207"/>
                    <a:pt x="259416" y="167712"/>
                    <a:pt x="260546" y="169405"/>
                  </a:cubicBezTo>
                  <a:cubicBezTo>
                    <a:pt x="267517" y="179375"/>
                    <a:pt x="272416" y="191039"/>
                    <a:pt x="275336" y="203831"/>
                  </a:cubicBezTo>
                  <a:cubicBezTo>
                    <a:pt x="275996" y="206465"/>
                    <a:pt x="278445" y="210039"/>
                    <a:pt x="280706" y="211356"/>
                  </a:cubicBezTo>
                  <a:cubicBezTo>
                    <a:pt x="337794" y="244936"/>
                    <a:pt x="389041" y="302691"/>
                    <a:pt x="417962" y="365900"/>
                  </a:cubicBezTo>
                  <a:cubicBezTo>
                    <a:pt x="450274" y="436540"/>
                    <a:pt x="453006" y="508027"/>
                    <a:pt x="425781" y="567286"/>
                  </a:cubicBezTo>
                  <a:cubicBezTo>
                    <a:pt x="424462" y="570108"/>
                    <a:pt x="422672" y="572271"/>
                    <a:pt x="420411" y="573776"/>
                  </a:cubicBezTo>
                  <a:cubicBezTo>
                    <a:pt x="417491" y="575657"/>
                    <a:pt x="414194" y="576034"/>
                    <a:pt x="412592" y="576222"/>
                  </a:cubicBezTo>
                  <a:cubicBezTo>
                    <a:pt x="412027" y="576316"/>
                    <a:pt x="411556" y="576504"/>
                    <a:pt x="410991" y="576692"/>
                  </a:cubicBezTo>
                  <a:cubicBezTo>
                    <a:pt x="345707" y="595787"/>
                    <a:pt x="279010" y="605945"/>
                    <a:pt x="217966" y="605945"/>
                  </a:cubicBezTo>
                  <a:cubicBezTo>
                    <a:pt x="206473" y="605945"/>
                    <a:pt x="194980" y="605569"/>
                    <a:pt x="183864" y="604911"/>
                  </a:cubicBezTo>
                  <a:cubicBezTo>
                    <a:pt x="89282" y="598891"/>
                    <a:pt x="29839" y="569543"/>
                    <a:pt x="2237" y="515176"/>
                  </a:cubicBezTo>
                  <a:cubicBezTo>
                    <a:pt x="1483" y="513765"/>
                    <a:pt x="918" y="512260"/>
                    <a:pt x="635" y="510755"/>
                  </a:cubicBezTo>
                  <a:cubicBezTo>
                    <a:pt x="353" y="509156"/>
                    <a:pt x="258" y="507181"/>
                    <a:pt x="164" y="505770"/>
                  </a:cubicBezTo>
                  <a:lnTo>
                    <a:pt x="70" y="504641"/>
                  </a:lnTo>
                  <a:cubicBezTo>
                    <a:pt x="-24" y="503794"/>
                    <a:pt x="-24" y="502948"/>
                    <a:pt x="70" y="502007"/>
                  </a:cubicBezTo>
                  <a:cubicBezTo>
                    <a:pt x="8454" y="392613"/>
                    <a:pt x="60267" y="295072"/>
                    <a:pt x="146087" y="227253"/>
                  </a:cubicBezTo>
                  <a:cubicBezTo>
                    <a:pt x="145993" y="226124"/>
                    <a:pt x="145710" y="224431"/>
                    <a:pt x="145522" y="222644"/>
                  </a:cubicBezTo>
                  <a:cubicBezTo>
                    <a:pt x="144391" y="213802"/>
                    <a:pt x="143826" y="206559"/>
                    <a:pt x="143732" y="199881"/>
                  </a:cubicBezTo>
                  <a:cubicBezTo>
                    <a:pt x="142978" y="199222"/>
                    <a:pt x="141660" y="198094"/>
                    <a:pt x="140058" y="196871"/>
                  </a:cubicBezTo>
                  <a:cubicBezTo>
                    <a:pt x="115847" y="178999"/>
                    <a:pt x="88528" y="176742"/>
                    <a:pt x="60361" y="190380"/>
                  </a:cubicBezTo>
                  <a:cubicBezTo>
                    <a:pt x="59419" y="190851"/>
                    <a:pt x="58477" y="191133"/>
                    <a:pt x="57629" y="191415"/>
                  </a:cubicBezTo>
                  <a:cubicBezTo>
                    <a:pt x="57346" y="191509"/>
                    <a:pt x="56970" y="191603"/>
                    <a:pt x="56499" y="191791"/>
                  </a:cubicBezTo>
                  <a:cubicBezTo>
                    <a:pt x="54709" y="192450"/>
                    <a:pt x="51600" y="193579"/>
                    <a:pt x="48491" y="193861"/>
                  </a:cubicBezTo>
                  <a:cubicBezTo>
                    <a:pt x="40578" y="194613"/>
                    <a:pt x="34455" y="189816"/>
                    <a:pt x="33230" y="181821"/>
                  </a:cubicBezTo>
                  <a:cubicBezTo>
                    <a:pt x="20041" y="96319"/>
                    <a:pt x="62716" y="24174"/>
                    <a:pt x="139399" y="2351"/>
                  </a:cubicBezTo>
                  <a:cubicBezTo>
                    <a:pt x="139964" y="2163"/>
                    <a:pt x="140529" y="2069"/>
                    <a:pt x="141094" y="1975"/>
                  </a:cubicBezTo>
                  <a:lnTo>
                    <a:pt x="141471" y="1787"/>
                  </a:lnTo>
                  <a:cubicBezTo>
                    <a:pt x="143073" y="1128"/>
                    <a:pt x="145899" y="0"/>
                    <a:pt x="149196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53" name="组合 52"/>
          <p:cNvGrpSpPr/>
          <p:nvPr/>
        </p:nvGrpSpPr>
        <p:grpSpPr>
          <a:xfrm>
            <a:off x="4690029" y="4803171"/>
            <a:ext cx="1079957" cy="988030"/>
            <a:chOff x="4667175" y="4803171"/>
            <a:chExt cx="1079957" cy="988030"/>
          </a:xfrm>
        </p:grpSpPr>
        <p:sp>
          <p:nvSpPr>
            <p:cNvPr id="20" name="圆角矩形 19"/>
            <p:cNvSpPr/>
            <p:nvPr/>
          </p:nvSpPr>
          <p:spPr>
            <a:xfrm>
              <a:off x="4667175" y="4803171"/>
              <a:ext cx="1079957" cy="988030"/>
            </a:xfrm>
            <a:prstGeom prst="roundRect">
              <a:avLst/>
            </a:prstGeom>
            <a:gradFill>
              <a:gsLst>
                <a:gs pos="42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money-bag-hand-drawn-variant_35710"/>
            <p:cNvSpPr>
              <a:spLocks noChangeAspect="1"/>
            </p:cNvSpPr>
            <p:nvPr/>
          </p:nvSpPr>
          <p:spPr bwMode="auto">
            <a:xfrm>
              <a:off x="4983596" y="4992344"/>
              <a:ext cx="447115" cy="609684"/>
            </a:xfrm>
            <a:custGeom>
              <a:avLst/>
              <a:gdLst>
                <a:gd name="connsiteX0" fmla="*/ 249108 w 444373"/>
                <a:gd name="connsiteY0" fmla="*/ 434002 h 605945"/>
                <a:gd name="connsiteX1" fmla="*/ 247412 w 444373"/>
                <a:gd name="connsiteY1" fmla="*/ 476230 h 605945"/>
                <a:gd name="connsiteX2" fmla="*/ 248354 w 444373"/>
                <a:gd name="connsiteY2" fmla="*/ 478769 h 605945"/>
                <a:gd name="connsiteX3" fmla="*/ 250427 w 444373"/>
                <a:gd name="connsiteY3" fmla="*/ 479804 h 605945"/>
                <a:gd name="connsiteX4" fmla="*/ 269930 w 444373"/>
                <a:gd name="connsiteY4" fmla="*/ 476888 h 605945"/>
                <a:gd name="connsiteX5" fmla="*/ 278410 w 444373"/>
                <a:gd name="connsiteY5" fmla="*/ 470775 h 605945"/>
                <a:gd name="connsiteX6" fmla="*/ 270402 w 444373"/>
                <a:gd name="connsiteY6" fmla="*/ 457138 h 605945"/>
                <a:gd name="connsiteX7" fmla="*/ 269836 w 444373"/>
                <a:gd name="connsiteY7" fmla="*/ 456386 h 605945"/>
                <a:gd name="connsiteX8" fmla="*/ 249108 w 444373"/>
                <a:gd name="connsiteY8" fmla="*/ 434002 h 605945"/>
                <a:gd name="connsiteX9" fmla="*/ 214341 w 444373"/>
                <a:gd name="connsiteY9" fmla="*/ 333842 h 605945"/>
                <a:gd name="connsiteX10" fmla="*/ 213965 w 444373"/>
                <a:gd name="connsiteY10" fmla="*/ 333936 h 605945"/>
                <a:gd name="connsiteX11" fmla="*/ 202093 w 444373"/>
                <a:gd name="connsiteY11" fmla="*/ 336757 h 605945"/>
                <a:gd name="connsiteX12" fmla="*/ 208594 w 444373"/>
                <a:gd name="connsiteY12" fmla="*/ 346350 h 605945"/>
                <a:gd name="connsiteX13" fmla="*/ 216414 w 444373"/>
                <a:gd name="connsiteY13" fmla="*/ 355284 h 605945"/>
                <a:gd name="connsiteX14" fmla="*/ 216697 w 444373"/>
                <a:gd name="connsiteY14" fmla="*/ 336475 h 605945"/>
                <a:gd name="connsiteX15" fmla="*/ 215943 w 444373"/>
                <a:gd name="connsiteY15" fmla="*/ 334500 h 605945"/>
                <a:gd name="connsiteX16" fmla="*/ 214341 w 444373"/>
                <a:gd name="connsiteY16" fmla="*/ 333842 h 605945"/>
                <a:gd name="connsiteX17" fmla="*/ 236483 w 444373"/>
                <a:gd name="connsiteY17" fmla="*/ 268290 h 605945"/>
                <a:gd name="connsiteX18" fmla="*/ 247978 w 444373"/>
                <a:gd name="connsiteY18" fmla="*/ 272805 h 605945"/>
                <a:gd name="connsiteX19" fmla="*/ 252123 w 444373"/>
                <a:gd name="connsiteY19" fmla="*/ 283996 h 605945"/>
                <a:gd name="connsiteX20" fmla="*/ 251840 w 444373"/>
                <a:gd name="connsiteY20" fmla="*/ 296693 h 605945"/>
                <a:gd name="connsiteX21" fmla="*/ 255327 w 444373"/>
                <a:gd name="connsiteY21" fmla="*/ 300737 h 605945"/>
                <a:gd name="connsiteX22" fmla="*/ 268894 w 444373"/>
                <a:gd name="connsiteY22" fmla="*/ 302524 h 605945"/>
                <a:gd name="connsiteX23" fmla="*/ 280200 w 444373"/>
                <a:gd name="connsiteY23" fmla="*/ 304028 h 605945"/>
                <a:gd name="connsiteX24" fmla="*/ 294239 w 444373"/>
                <a:gd name="connsiteY24" fmla="*/ 320769 h 605945"/>
                <a:gd name="connsiteX25" fmla="*/ 274170 w 444373"/>
                <a:gd name="connsiteY25" fmla="*/ 338074 h 605945"/>
                <a:gd name="connsiteX26" fmla="*/ 262205 w 444373"/>
                <a:gd name="connsiteY26" fmla="*/ 336475 h 605945"/>
                <a:gd name="connsiteX27" fmla="*/ 254007 w 444373"/>
                <a:gd name="connsiteY27" fmla="*/ 335346 h 605945"/>
                <a:gd name="connsiteX28" fmla="*/ 251181 w 444373"/>
                <a:gd name="connsiteY28" fmla="*/ 337886 h 605945"/>
                <a:gd name="connsiteX29" fmla="*/ 250427 w 444373"/>
                <a:gd name="connsiteY29" fmla="*/ 383217 h 605945"/>
                <a:gd name="connsiteX30" fmla="*/ 254007 w 444373"/>
                <a:gd name="connsiteY30" fmla="*/ 391681 h 605945"/>
                <a:gd name="connsiteX31" fmla="*/ 281048 w 444373"/>
                <a:gd name="connsiteY31" fmla="*/ 417450 h 605945"/>
                <a:gd name="connsiteX32" fmla="*/ 282650 w 444373"/>
                <a:gd name="connsiteY32" fmla="*/ 419049 h 605945"/>
                <a:gd name="connsiteX33" fmla="*/ 309879 w 444373"/>
                <a:gd name="connsiteY33" fmla="*/ 487986 h 605945"/>
                <a:gd name="connsiteX34" fmla="*/ 256269 w 444373"/>
                <a:gd name="connsiteY34" fmla="*/ 514225 h 605945"/>
                <a:gd name="connsiteX35" fmla="*/ 248354 w 444373"/>
                <a:gd name="connsiteY35" fmla="*/ 513943 h 605945"/>
                <a:gd name="connsiteX36" fmla="*/ 244868 w 444373"/>
                <a:gd name="connsiteY36" fmla="*/ 516859 h 605945"/>
                <a:gd name="connsiteX37" fmla="*/ 243549 w 444373"/>
                <a:gd name="connsiteY37" fmla="*/ 533693 h 605945"/>
                <a:gd name="connsiteX38" fmla="*/ 228380 w 444373"/>
                <a:gd name="connsiteY38" fmla="*/ 547800 h 605945"/>
                <a:gd name="connsiteX39" fmla="*/ 213965 w 444373"/>
                <a:gd name="connsiteY39" fmla="*/ 541499 h 605945"/>
                <a:gd name="connsiteX40" fmla="*/ 209442 w 444373"/>
                <a:gd name="connsiteY40" fmla="*/ 527862 h 605945"/>
                <a:gd name="connsiteX41" fmla="*/ 210761 w 444373"/>
                <a:gd name="connsiteY41" fmla="*/ 510463 h 605945"/>
                <a:gd name="connsiteX42" fmla="*/ 207275 w 444373"/>
                <a:gd name="connsiteY42" fmla="*/ 505291 h 605945"/>
                <a:gd name="connsiteX43" fmla="*/ 171849 w 444373"/>
                <a:gd name="connsiteY43" fmla="*/ 489491 h 605945"/>
                <a:gd name="connsiteX44" fmla="*/ 163746 w 444373"/>
                <a:gd name="connsiteY44" fmla="*/ 469082 h 605945"/>
                <a:gd name="connsiteX45" fmla="*/ 187301 w 444373"/>
                <a:gd name="connsiteY45" fmla="*/ 458549 h 605945"/>
                <a:gd name="connsiteX46" fmla="*/ 211326 w 444373"/>
                <a:gd name="connsiteY46" fmla="*/ 470399 h 605945"/>
                <a:gd name="connsiteX47" fmla="*/ 213305 w 444373"/>
                <a:gd name="connsiteY47" fmla="*/ 469082 h 605945"/>
                <a:gd name="connsiteX48" fmla="*/ 215378 w 444373"/>
                <a:gd name="connsiteY48" fmla="*/ 407951 h 605945"/>
                <a:gd name="connsiteX49" fmla="*/ 211798 w 444373"/>
                <a:gd name="connsiteY49" fmla="*/ 399393 h 605945"/>
                <a:gd name="connsiteX50" fmla="*/ 196723 w 444373"/>
                <a:gd name="connsiteY50" fmla="*/ 384627 h 605945"/>
                <a:gd name="connsiteX51" fmla="*/ 195121 w 444373"/>
                <a:gd name="connsiteY51" fmla="*/ 382934 h 605945"/>
                <a:gd name="connsiteX52" fmla="*/ 170341 w 444373"/>
                <a:gd name="connsiteY52" fmla="*/ 319264 h 605945"/>
                <a:gd name="connsiteX53" fmla="*/ 213776 w 444373"/>
                <a:gd name="connsiteY53" fmla="*/ 298856 h 605945"/>
                <a:gd name="connsiteX54" fmla="*/ 217356 w 444373"/>
                <a:gd name="connsiteY54" fmla="*/ 295188 h 605945"/>
                <a:gd name="connsiteX55" fmla="*/ 217545 w 444373"/>
                <a:gd name="connsiteY55" fmla="*/ 286159 h 605945"/>
                <a:gd name="connsiteX56" fmla="*/ 236483 w 444373"/>
                <a:gd name="connsiteY56" fmla="*/ 268290 h 605945"/>
                <a:gd name="connsiteX57" fmla="*/ 254706 w 444373"/>
                <a:gd name="connsiteY57" fmla="*/ 237882 h 605945"/>
                <a:gd name="connsiteX58" fmla="*/ 177364 w 444373"/>
                <a:gd name="connsiteY58" fmla="*/ 246817 h 605945"/>
                <a:gd name="connsiteX59" fmla="*/ 171429 w 444373"/>
                <a:gd name="connsiteY59" fmla="*/ 248322 h 605945"/>
                <a:gd name="connsiteX60" fmla="*/ 169733 w 444373"/>
                <a:gd name="connsiteY60" fmla="*/ 249922 h 605945"/>
                <a:gd name="connsiteX61" fmla="*/ 32665 w 444373"/>
                <a:gd name="connsiteY61" fmla="*/ 502477 h 605945"/>
                <a:gd name="connsiteX62" fmla="*/ 35302 w 444373"/>
                <a:gd name="connsiteY62" fmla="*/ 507181 h 605945"/>
                <a:gd name="connsiteX63" fmla="*/ 207226 w 444373"/>
                <a:gd name="connsiteY63" fmla="*/ 573024 h 605945"/>
                <a:gd name="connsiteX64" fmla="*/ 208263 w 444373"/>
                <a:gd name="connsiteY64" fmla="*/ 573024 h 605945"/>
                <a:gd name="connsiteX65" fmla="*/ 394788 w 444373"/>
                <a:gd name="connsiteY65" fmla="*/ 547345 h 605945"/>
                <a:gd name="connsiteX66" fmla="*/ 401382 w 444373"/>
                <a:gd name="connsiteY66" fmla="*/ 541513 h 605945"/>
                <a:gd name="connsiteX67" fmla="*/ 264785 w 444373"/>
                <a:gd name="connsiteY67" fmla="*/ 239857 h 605945"/>
                <a:gd name="connsiteX68" fmla="*/ 254706 w 444373"/>
                <a:gd name="connsiteY68" fmla="*/ 237882 h 605945"/>
                <a:gd name="connsiteX69" fmla="*/ 233509 w 444373"/>
                <a:gd name="connsiteY69" fmla="*/ 195554 h 605945"/>
                <a:gd name="connsiteX70" fmla="*/ 180566 w 444373"/>
                <a:gd name="connsiteY70" fmla="*/ 206653 h 605945"/>
                <a:gd name="connsiteX71" fmla="*/ 177081 w 444373"/>
                <a:gd name="connsiteY71" fmla="*/ 211262 h 605945"/>
                <a:gd name="connsiteX72" fmla="*/ 180190 w 444373"/>
                <a:gd name="connsiteY72" fmla="*/ 213896 h 605945"/>
                <a:gd name="connsiteX73" fmla="*/ 239633 w 444373"/>
                <a:gd name="connsiteY73" fmla="*/ 207218 h 605945"/>
                <a:gd name="connsiteX74" fmla="*/ 241423 w 444373"/>
                <a:gd name="connsiteY74" fmla="*/ 206183 h 605945"/>
                <a:gd name="connsiteX75" fmla="*/ 241611 w 444373"/>
                <a:gd name="connsiteY75" fmla="*/ 204396 h 605945"/>
                <a:gd name="connsiteX76" fmla="*/ 239350 w 444373"/>
                <a:gd name="connsiteY76" fmla="*/ 198564 h 605945"/>
                <a:gd name="connsiteX77" fmla="*/ 234169 w 444373"/>
                <a:gd name="connsiteY77" fmla="*/ 195554 h 605945"/>
                <a:gd name="connsiteX78" fmla="*/ 233509 w 444373"/>
                <a:gd name="connsiteY78" fmla="*/ 195554 h 605945"/>
                <a:gd name="connsiteX79" fmla="*/ 139587 w 444373"/>
                <a:gd name="connsiteY79" fmla="*/ 36590 h 605945"/>
                <a:gd name="connsiteX80" fmla="*/ 63187 w 444373"/>
                <a:gd name="connsiteY80" fmla="*/ 152380 h 605945"/>
                <a:gd name="connsiteX81" fmla="*/ 65448 w 444373"/>
                <a:gd name="connsiteY81" fmla="*/ 153885 h 605945"/>
                <a:gd name="connsiteX82" fmla="*/ 96347 w 444373"/>
                <a:gd name="connsiteY82" fmla="*/ 149276 h 605945"/>
                <a:gd name="connsiteX83" fmla="*/ 163044 w 444373"/>
                <a:gd name="connsiteY83" fmla="*/ 173543 h 605945"/>
                <a:gd name="connsiteX84" fmla="*/ 171523 w 444373"/>
                <a:gd name="connsiteY84" fmla="*/ 175425 h 605945"/>
                <a:gd name="connsiteX85" fmla="*/ 174255 w 444373"/>
                <a:gd name="connsiteY85" fmla="*/ 174672 h 605945"/>
                <a:gd name="connsiteX86" fmla="*/ 175762 w 444373"/>
                <a:gd name="connsiteY86" fmla="*/ 173449 h 605945"/>
                <a:gd name="connsiteX87" fmla="*/ 175668 w 444373"/>
                <a:gd name="connsiteY87" fmla="*/ 171756 h 605945"/>
                <a:gd name="connsiteX88" fmla="*/ 135725 w 444373"/>
                <a:gd name="connsiteY88" fmla="*/ 120963 h 605945"/>
                <a:gd name="connsiteX89" fmla="*/ 130920 w 444373"/>
                <a:gd name="connsiteY89" fmla="*/ 105161 h 605945"/>
                <a:gd name="connsiteX90" fmla="*/ 147689 w 444373"/>
                <a:gd name="connsiteY90" fmla="*/ 93497 h 605945"/>
                <a:gd name="connsiteX91" fmla="*/ 158334 w 444373"/>
                <a:gd name="connsiteY91" fmla="*/ 97542 h 605945"/>
                <a:gd name="connsiteX92" fmla="*/ 207697 w 444373"/>
                <a:gd name="connsiteY92" fmla="*/ 163197 h 605945"/>
                <a:gd name="connsiteX93" fmla="*/ 212313 w 444373"/>
                <a:gd name="connsiteY93" fmla="*/ 166207 h 605945"/>
                <a:gd name="connsiteX94" fmla="*/ 214480 w 444373"/>
                <a:gd name="connsiteY94" fmla="*/ 165172 h 605945"/>
                <a:gd name="connsiteX95" fmla="*/ 214763 w 444373"/>
                <a:gd name="connsiteY95" fmla="*/ 162914 h 605945"/>
                <a:gd name="connsiteX96" fmla="*/ 146652 w 444373"/>
                <a:gd name="connsiteY96" fmla="*/ 38471 h 605945"/>
                <a:gd name="connsiteX97" fmla="*/ 139587 w 444373"/>
                <a:gd name="connsiteY97" fmla="*/ 36590 h 605945"/>
                <a:gd name="connsiteX98" fmla="*/ 149196 w 444373"/>
                <a:gd name="connsiteY98" fmla="*/ 0 h 605945"/>
                <a:gd name="connsiteX99" fmla="*/ 160218 w 444373"/>
                <a:gd name="connsiteY99" fmla="*/ 4891 h 605945"/>
                <a:gd name="connsiteX100" fmla="*/ 247263 w 444373"/>
                <a:gd name="connsiteY100" fmla="*/ 157647 h 605945"/>
                <a:gd name="connsiteX101" fmla="*/ 249242 w 444373"/>
                <a:gd name="connsiteY101" fmla="*/ 161974 h 605945"/>
                <a:gd name="connsiteX102" fmla="*/ 256401 w 444373"/>
                <a:gd name="connsiteY102" fmla="*/ 165078 h 605945"/>
                <a:gd name="connsiteX103" fmla="*/ 260546 w 444373"/>
                <a:gd name="connsiteY103" fmla="*/ 169405 h 605945"/>
                <a:gd name="connsiteX104" fmla="*/ 275336 w 444373"/>
                <a:gd name="connsiteY104" fmla="*/ 203831 h 605945"/>
                <a:gd name="connsiteX105" fmla="*/ 280706 w 444373"/>
                <a:gd name="connsiteY105" fmla="*/ 211356 h 605945"/>
                <a:gd name="connsiteX106" fmla="*/ 417962 w 444373"/>
                <a:gd name="connsiteY106" fmla="*/ 365900 h 605945"/>
                <a:gd name="connsiteX107" fmla="*/ 425781 w 444373"/>
                <a:gd name="connsiteY107" fmla="*/ 567286 h 605945"/>
                <a:gd name="connsiteX108" fmla="*/ 420411 w 444373"/>
                <a:gd name="connsiteY108" fmla="*/ 573776 h 605945"/>
                <a:gd name="connsiteX109" fmla="*/ 412592 w 444373"/>
                <a:gd name="connsiteY109" fmla="*/ 576222 h 605945"/>
                <a:gd name="connsiteX110" fmla="*/ 410991 w 444373"/>
                <a:gd name="connsiteY110" fmla="*/ 576692 h 605945"/>
                <a:gd name="connsiteX111" fmla="*/ 217966 w 444373"/>
                <a:gd name="connsiteY111" fmla="*/ 605945 h 605945"/>
                <a:gd name="connsiteX112" fmla="*/ 183864 w 444373"/>
                <a:gd name="connsiteY112" fmla="*/ 604911 h 605945"/>
                <a:gd name="connsiteX113" fmla="*/ 2237 w 444373"/>
                <a:gd name="connsiteY113" fmla="*/ 515176 h 605945"/>
                <a:gd name="connsiteX114" fmla="*/ 635 w 444373"/>
                <a:gd name="connsiteY114" fmla="*/ 510755 h 605945"/>
                <a:gd name="connsiteX115" fmla="*/ 164 w 444373"/>
                <a:gd name="connsiteY115" fmla="*/ 505770 h 605945"/>
                <a:gd name="connsiteX116" fmla="*/ 70 w 444373"/>
                <a:gd name="connsiteY116" fmla="*/ 504641 h 605945"/>
                <a:gd name="connsiteX117" fmla="*/ 70 w 444373"/>
                <a:gd name="connsiteY117" fmla="*/ 502007 h 605945"/>
                <a:gd name="connsiteX118" fmla="*/ 146087 w 444373"/>
                <a:gd name="connsiteY118" fmla="*/ 227253 h 605945"/>
                <a:gd name="connsiteX119" fmla="*/ 145522 w 444373"/>
                <a:gd name="connsiteY119" fmla="*/ 222644 h 605945"/>
                <a:gd name="connsiteX120" fmla="*/ 143732 w 444373"/>
                <a:gd name="connsiteY120" fmla="*/ 199881 h 605945"/>
                <a:gd name="connsiteX121" fmla="*/ 140058 w 444373"/>
                <a:gd name="connsiteY121" fmla="*/ 196871 h 605945"/>
                <a:gd name="connsiteX122" fmla="*/ 60361 w 444373"/>
                <a:gd name="connsiteY122" fmla="*/ 190380 h 605945"/>
                <a:gd name="connsiteX123" fmla="*/ 57629 w 444373"/>
                <a:gd name="connsiteY123" fmla="*/ 191415 h 605945"/>
                <a:gd name="connsiteX124" fmla="*/ 56499 w 444373"/>
                <a:gd name="connsiteY124" fmla="*/ 191791 h 605945"/>
                <a:gd name="connsiteX125" fmla="*/ 48491 w 444373"/>
                <a:gd name="connsiteY125" fmla="*/ 193861 h 605945"/>
                <a:gd name="connsiteX126" fmla="*/ 33230 w 444373"/>
                <a:gd name="connsiteY126" fmla="*/ 181821 h 605945"/>
                <a:gd name="connsiteX127" fmla="*/ 139399 w 444373"/>
                <a:gd name="connsiteY127" fmla="*/ 2351 h 605945"/>
                <a:gd name="connsiteX128" fmla="*/ 141094 w 444373"/>
                <a:gd name="connsiteY128" fmla="*/ 1975 h 605945"/>
                <a:gd name="connsiteX129" fmla="*/ 141471 w 444373"/>
                <a:gd name="connsiteY129" fmla="*/ 1787 h 605945"/>
                <a:gd name="connsiteX130" fmla="*/ 149196 w 444373"/>
                <a:gd name="connsiteY130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44373" h="605945">
                  <a:moveTo>
                    <a:pt x="249108" y="434002"/>
                  </a:moveTo>
                  <a:cubicBezTo>
                    <a:pt x="248637" y="448110"/>
                    <a:pt x="248072" y="462217"/>
                    <a:pt x="247412" y="476230"/>
                  </a:cubicBezTo>
                  <a:cubicBezTo>
                    <a:pt x="247318" y="477170"/>
                    <a:pt x="247695" y="478111"/>
                    <a:pt x="248354" y="478769"/>
                  </a:cubicBezTo>
                  <a:cubicBezTo>
                    <a:pt x="248920" y="479428"/>
                    <a:pt x="249673" y="479804"/>
                    <a:pt x="250427" y="479804"/>
                  </a:cubicBezTo>
                  <a:cubicBezTo>
                    <a:pt x="257776" y="480086"/>
                    <a:pt x="264466" y="479051"/>
                    <a:pt x="269930" y="476888"/>
                  </a:cubicBezTo>
                  <a:cubicBezTo>
                    <a:pt x="274924" y="474819"/>
                    <a:pt x="277845" y="472750"/>
                    <a:pt x="278410" y="470775"/>
                  </a:cubicBezTo>
                  <a:cubicBezTo>
                    <a:pt x="279164" y="467766"/>
                    <a:pt x="274924" y="462593"/>
                    <a:pt x="270402" y="457138"/>
                  </a:cubicBezTo>
                  <a:lnTo>
                    <a:pt x="269836" y="456386"/>
                  </a:lnTo>
                  <a:cubicBezTo>
                    <a:pt x="263995" y="449238"/>
                    <a:pt x="257399" y="442185"/>
                    <a:pt x="249108" y="434002"/>
                  </a:cubicBezTo>
                  <a:close/>
                  <a:moveTo>
                    <a:pt x="214341" y="333842"/>
                  </a:moveTo>
                  <a:lnTo>
                    <a:pt x="213965" y="333936"/>
                  </a:lnTo>
                  <a:cubicBezTo>
                    <a:pt x="209536" y="334500"/>
                    <a:pt x="205579" y="335440"/>
                    <a:pt x="202093" y="336757"/>
                  </a:cubicBezTo>
                  <a:cubicBezTo>
                    <a:pt x="203883" y="340331"/>
                    <a:pt x="206427" y="343528"/>
                    <a:pt x="208594" y="346350"/>
                  </a:cubicBezTo>
                  <a:cubicBezTo>
                    <a:pt x="210950" y="349171"/>
                    <a:pt x="213493" y="352181"/>
                    <a:pt x="216414" y="355284"/>
                  </a:cubicBezTo>
                  <a:lnTo>
                    <a:pt x="216697" y="336475"/>
                  </a:lnTo>
                  <a:cubicBezTo>
                    <a:pt x="216697" y="335723"/>
                    <a:pt x="216414" y="335064"/>
                    <a:pt x="215943" y="334500"/>
                  </a:cubicBezTo>
                  <a:cubicBezTo>
                    <a:pt x="215661" y="334218"/>
                    <a:pt x="215095" y="333842"/>
                    <a:pt x="214341" y="333842"/>
                  </a:cubicBezTo>
                  <a:close/>
                  <a:moveTo>
                    <a:pt x="236483" y="268290"/>
                  </a:moveTo>
                  <a:cubicBezTo>
                    <a:pt x="241005" y="268290"/>
                    <a:pt x="245151" y="269889"/>
                    <a:pt x="247978" y="272805"/>
                  </a:cubicBezTo>
                  <a:cubicBezTo>
                    <a:pt x="250804" y="275626"/>
                    <a:pt x="252217" y="279482"/>
                    <a:pt x="252123" y="283996"/>
                  </a:cubicBezTo>
                  <a:lnTo>
                    <a:pt x="251840" y="296693"/>
                  </a:lnTo>
                  <a:cubicBezTo>
                    <a:pt x="251840" y="298668"/>
                    <a:pt x="253442" y="300455"/>
                    <a:pt x="255327" y="300737"/>
                  </a:cubicBezTo>
                  <a:cubicBezTo>
                    <a:pt x="260132" y="301301"/>
                    <a:pt x="264748" y="301959"/>
                    <a:pt x="268894" y="302524"/>
                  </a:cubicBezTo>
                  <a:cubicBezTo>
                    <a:pt x="273040" y="303088"/>
                    <a:pt x="276903" y="303652"/>
                    <a:pt x="280200" y="304028"/>
                  </a:cubicBezTo>
                  <a:cubicBezTo>
                    <a:pt x="290564" y="305251"/>
                    <a:pt x="294710" y="313339"/>
                    <a:pt x="294239" y="320769"/>
                  </a:cubicBezTo>
                  <a:cubicBezTo>
                    <a:pt x="293674" y="329892"/>
                    <a:pt x="286324" y="339578"/>
                    <a:pt x="274170" y="338074"/>
                  </a:cubicBezTo>
                  <a:cubicBezTo>
                    <a:pt x="270496" y="337698"/>
                    <a:pt x="266444" y="337133"/>
                    <a:pt x="262205" y="336475"/>
                  </a:cubicBezTo>
                  <a:lnTo>
                    <a:pt x="254007" y="335346"/>
                  </a:lnTo>
                  <a:cubicBezTo>
                    <a:pt x="252217" y="335346"/>
                    <a:pt x="251181" y="336381"/>
                    <a:pt x="251181" y="337886"/>
                  </a:cubicBezTo>
                  <a:cubicBezTo>
                    <a:pt x="250898" y="353027"/>
                    <a:pt x="250710" y="368075"/>
                    <a:pt x="250427" y="383217"/>
                  </a:cubicBezTo>
                  <a:cubicBezTo>
                    <a:pt x="250333" y="385850"/>
                    <a:pt x="252029" y="389894"/>
                    <a:pt x="254007" y="391681"/>
                  </a:cubicBezTo>
                  <a:cubicBezTo>
                    <a:pt x="263335" y="400145"/>
                    <a:pt x="272380" y="408421"/>
                    <a:pt x="281048" y="417450"/>
                  </a:cubicBezTo>
                  <a:lnTo>
                    <a:pt x="282650" y="419049"/>
                  </a:lnTo>
                  <a:cubicBezTo>
                    <a:pt x="298290" y="435319"/>
                    <a:pt x="324577" y="462593"/>
                    <a:pt x="309879" y="487986"/>
                  </a:cubicBezTo>
                  <a:cubicBezTo>
                    <a:pt x="299892" y="505197"/>
                    <a:pt x="281331" y="514225"/>
                    <a:pt x="256269" y="514225"/>
                  </a:cubicBezTo>
                  <a:cubicBezTo>
                    <a:pt x="253631" y="514225"/>
                    <a:pt x="250992" y="514131"/>
                    <a:pt x="248354" y="513943"/>
                  </a:cubicBezTo>
                  <a:cubicBezTo>
                    <a:pt x="246376" y="513943"/>
                    <a:pt x="244963" y="515166"/>
                    <a:pt x="244868" y="516859"/>
                  </a:cubicBezTo>
                  <a:cubicBezTo>
                    <a:pt x="244491" y="522407"/>
                    <a:pt x="244020" y="528050"/>
                    <a:pt x="243549" y="533693"/>
                  </a:cubicBezTo>
                  <a:cubicBezTo>
                    <a:pt x="242890" y="542251"/>
                    <a:pt x="236860" y="547800"/>
                    <a:pt x="228380" y="547800"/>
                  </a:cubicBezTo>
                  <a:cubicBezTo>
                    <a:pt x="222915" y="547800"/>
                    <a:pt x="217545" y="545449"/>
                    <a:pt x="213965" y="541499"/>
                  </a:cubicBezTo>
                  <a:cubicBezTo>
                    <a:pt x="210573" y="537737"/>
                    <a:pt x="208971" y="533035"/>
                    <a:pt x="209442" y="527862"/>
                  </a:cubicBezTo>
                  <a:cubicBezTo>
                    <a:pt x="209913" y="522031"/>
                    <a:pt x="210384" y="516294"/>
                    <a:pt x="210761" y="510463"/>
                  </a:cubicBezTo>
                  <a:cubicBezTo>
                    <a:pt x="210950" y="508394"/>
                    <a:pt x="209254" y="505949"/>
                    <a:pt x="207275" y="505291"/>
                  </a:cubicBezTo>
                  <a:cubicBezTo>
                    <a:pt x="194367" y="500964"/>
                    <a:pt x="181836" y="495322"/>
                    <a:pt x="171849" y="489491"/>
                  </a:cubicBezTo>
                  <a:cubicBezTo>
                    <a:pt x="164688" y="485258"/>
                    <a:pt x="161485" y="477170"/>
                    <a:pt x="163746" y="469082"/>
                  </a:cubicBezTo>
                  <a:cubicBezTo>
                    <a:pt x="166667" y="458173"/>
                    <a:pt x="177785" y="452906"/>
                    <a:pt x="187301" y="458549"/>
                  </a:cubicBezTo>
                  <a:cubicBezTo>
                    <a:pt x="192577" y="461652"/>
                    <a:pt x="200962" y="466167"/>
                    <a:pt x="211326" y="470399"/>
                  </a:cubicBezTo>
                  <a:cubicBezTo>
                    <a:pt x="212646" y="470963"/>
                    <a:pt x="213211" y="470023"/>
                    <a:pt x="213305" y="469082"/>
                  </a:cubicBezTo>
                  <a:cubicBezTo>
                    <a:pt x="214153" y="450273"/>
                    <a:pt x="214907" y="430241"/>
                    <a:pt x="215378" y="407951"/>
                  </a:cubicBezTo>
                  <a:cubicBezTo>
                    <a:pt x="215472" y="405318"/>
                    <a:pt x="213776" y="401274"/>
                    <a:pt x="211798" y="399393"/>
                  </a:cubicBezTo>
                  <a:cubicBezTo>
                    <a:pt x="206050" y="394032"/>
                    <a:pt x="201151" y="389142"/>
                    <a:pt x="196723" y="384627"/>
                  </a:cubicBezTo>
                  <a:lnTo>
                    <a:pt x="195121" y="382934"/>
                  </a:lnTo>
                  <a:cubicBezTo>
                    <a:pt x="180329" y="367699"/>
                    <a:pt x="155643" y="342212"/>
                    <a:pt x="170341" y="319264"/>
                  </a:cubicBezTo>
                  <a:cubicBezTo>
                    <a:pt x="178162" y="307038"/>
                    <a:pt x="192389" y="300361"/>
                    <a:pt x="213776" y="298856"/>
                  </a:cubicBezTo>
                  <a:cubicBezTo>
                    <a:pt x="215755" y="298668"/>
                    <a:pt x="217356" y="297069"/>
                    <a:pt x="217356" y="295188"/>
                  </a:cubicBezTo>
                  <a:lnTo>
                    <a:pt x="217545" y="286159"/>
                  </a:lnTo>
                  <a:cubicBezTo>
                    <a:pt x="217733" y="274497"/>
                    <a:pt x="227438" y="268290"/>
                    <a:pt x="236483" y="268290"/>
                  </a:cubicBezTo>
                  <a:close/>
                  <a:moveTo>
                    <a:pt x="254706" y="237882"/>
                  </a:moveTo>
                  <a:cubicBezTo>
                    <a:pt x="226633" y="241738"/>
                    <a:pt x="198560" y="244654"/>
                    <a:pt x="177364" y="246817"/>
                  </a:cubicBezTo>
                  <a:cubicBezTo>
                    <a:pt x="174161" y="247194"/>
                    <a:pt x="171900" y="248040"/>
                    <a:pt x="171429" y="248322"/>
                  </a:cubicBezTo>
                  <a:cubicBezTo>
                    <a:pt x="171052" y="248699"/>
                    <a:pt x="170392" y="249357"/>
                    <a:pt x="169733" y="249922"/>
                  </a:cubicBezTo>
                  <a:cubicBezTo>
                    <a:pt x="88999" y="313320"/>
                    <a:pt x="40390" y="402960"/>
                    <a:pt x="32665" y="502477"/>
                  </a:cubicBezTo>
                  <a:cubicBezTo>
                    <a:pt x="33136" y="503324"/>
                    <a:pt x="33984" y="505111"/>
                    <a:pt x="35302" y="507181"/>
                  </a:cubicBezTo>
                  <a:cubicBezTo>
                    <a:pt x="62433" y="550731"/>
                    <a:pt x="120275" y="572836"/>
                    <a:pt x="207226" y="573024"/>
                  </a:cubicBezTo>
                  <a:lnTo>
                    <a:pt x="208263" y="573024"/>
                  </a:lnTo>
                  <a:cubicBezTo>
                    <a:pt x="271474" y="573024"/>
                    <a:pt x="334214" y="564370"/>
                    <a:pt x="394788" y="547345"/>
                  </a:cubicBezTo>
                  <a:cubicBezTo>
                    <a:pt x="397331" y="546686"/>
                    <a:pt x="400440" y="543865"/>
                    <a:pt x="401382" y="541513"/>
                  </a:cubicBezTo>
                  <a:cubicBezTo>
                    <a:pt x="434542" y="454976"/>
                    <a:pt x="387534" y="313131"/>
                    <a:pt x="264785" y="239857"/>
                  </a:cubicBezTo>
                  <a:cubicBezTo>
                    <a:pt x="262430" y="238446"/>
                    <a:pt x="257814" y="237505"/>
                    <a:pt x="254706" y="237882"/>
                  </a:cubicBezTo>
                  <a:close/>
                  <a:moveTo>
                    <a:pt x="233509" y="195554"/>
                  </a:moveTo>
                  <a:cubicBezTo>
                    <a:pt x="215328" y="198282"/>
                    <a:pt x="197523" y="202044"/>
                    <a:pt x="180566" y="206653"/>
                  </a:cubicBezTo>
                  <a:cubicBezTo>
                    <a:pt x="178588" y="207218"/>
                    <a:pt x="176893" y="209381"/>
                    <a:pt x="177081" y="211262"/>
                  </a:cubicBezTo>
                  <a:cubicBezTo>
                    <a:pt x="177175" y="212767"/>
                    <a:pt x="178588" y="213896"/>
                    <a:pt x="180190" y="213896"/>
                  </a:cubicBezTo>
                  <a:cubicBezTo>
                    <a:pt x="196864" y="212203"/>
                    <a:pt x="218343" y="209945"/>
                    <a:pt x="239633" y="207218"/>
                  </a:cubicBezTo>
                  <a:cubicBezTo>
                    <a:pt x="240481" y="207123"/>
                    <a:pt x="241140" y="206747"/>
                    <a:pt x="241423" y="206183"/>
                  </a:cubicBezTo>
                  <a:cubicBezTo>
                    <a:pt x="241799" y="205713"/>
                    <a:pt x="241799" y="205054"/>
                    <a:pt x="241611" y="204396"/>
                  </a:cubicBezTo>
                  <a:cubicBezTo>
                    <a:pt x="240952" y="202420"/>
                    <a:pt x="240198" y="200445"/>
                    <a:pt x="239350" y="198564"/>
                  </a:cubicBezTo>
                  <a:cubicBezTo>
                    <a:pt x="238691" y="196965"/>
                    <a:pt x="236241" y="195554"/>
                    <a:pt x="234169" y="195554"/>
                  </a:cubicBezTo>
                  <a:cubicBezTo>
                    <a:pt x="233981" y="195554"/>
                    <a:pt x="233792" y="195554"/>
                    <a:pt x="233509" y="195554"/>
                  </a:cubicBezTo>
                  <a:close/>
                  <a:moveTo>
                    <a:pt x="139587" y="36590"/>
                  </a:moveTo>
                  <a:cubicBezTo>
                    <a:pt x="91825" y="53897"/>
                    <a:pt x="62528" y="98294"/>
                    <a:pt x="63187" y="152380"/>
                  </a:cubicBezTo>
                  <a:cubicBezTo>
                    <a:pt x="63187" y="154449"/>
                    <a:pt x="64412" y="154073"/>
                    <a:pt x="65448" y="153885"/>
                  </a:cubicBezTo>
                  <a:cubicBezTo>
                    <a:pt x="75810" y="150781"/>
                    <a:pt x="86173" y="149276"/>
                    <a:pt x="96347" y="149276"/>
                  </a:cubicBezTo>
                  <a:cubicBezTo>
                    <a:pt x="120087" y="149276"/>
                    <a:pt x="142507" y="157459"/>
                    <a:pt x="163044" y="173543"/>
                  </a:cubicBezTo>
                  <a:cubicBezTo>
                    <a:pt x="165023" y="175143"/>
                    <a:pt x="169168" y="175989"/>
                    <a:pt x="171523" y="175425"/>
                  </a:cubicBezTo>
                  <a:lnTo>
                    <a:pt x="174255" y="174672"/>
                  </a:lnTo>
                  <a:cubicBezTo>
                    <a:pt x="175008" y="174484"/>
                    <a:pt x="175574" y="174014"/>
                    <a:pt x="175762" y="173449"/>
                  </a:cubicBezTo>
                  <a:cubicBezTo>
                    <a:pt x="176045" y="172979"/>
                    <a:pt x="175950" y="172321"/>
                    <a:pt x="175668" y="171756"/>
                  </a:cubicBezTo>
                  <a:cubicBezTo>
                    <a:pt x="165965" y="151909"/>
                    <a:pt x="152493" y="134884"/>
                    <a:pt x="135725" y="120963"/>
                  </a:cubicBezTo>
                  <a:cubicBezTo>
                    <a:pt x="130638" y="116824"/>
                    <a:pt x="128848" y="110898"/>
                    <a:pt x="130920" y="105161"/>
                  </a:cubicBezTo>
                  <a:cubicBezTo>
                    <a:pt x="133369" y="98388"/>
                    <a:pt x="140435" y="93497"/>
                    <a:pt x="147689" y="93497"/>
                  </a:cubicBezTo>
                  <a:cubicBezTo>
                    <a:pt x="151457" y="93497"/>
                    <a:pt x="155225" y="94908"/>
                    <a:pt x="158334" y="97542"/>
                  </a:cubicBezTo>
                  <a:cubicBezTo>
                    <a:pt x="179153" y="114661"/>
                    <a:pt x="195733" y="136859"/>
                    <a:pt x="207697" y="163197"/>
                  </a:cubicBezTo>
                  <a:cubicBezTo>
                    <a:pt x="208451" y="164890"/>
                    <a:pt x="210524" y="166207"/>
                    <a:pt x="212313" y="166207"/>
                  </a:cubicBezTo>
                  <a:cubicBezTo>
                    <a:pt x="213821" y="166019"/>
                    <a:pt x="214292" y="165548"/>
                    <a:pt x="214480" y="165172"/>
                  </a:cubicBezTo>
                  <a:cubicBezTo>
                    <a:pt x="214857" y="164514"/>
                    <a:pt x="214951" y="163761"/>
                    <a:pt x="214763" y="162914"/>
                  </a:cubicBezTo>
                  <a:cubicBezTo>
                    <a:pt x="201668" y="116354"/>
                    <a:pt x="178682" y="74497"/>
                    <a:pt x="146652" y="38471"/>
                  </a:cubicBezTo>
                  <a:cubicBezTo>
                    <a:pt x="145145" y="36778"/>
                    <a:pt x="141660" y="35837"/>
                    <a:pt x="139587" y="36590"/>
                  </a:cubicBezTo>
                  <a:close/>
                  <a:moveTo>
                    <a:pt x="149196" y="0"/>
                  </a:moveTo>
                  <a:cubicBezTo>
                    <a:pt x="153341" y="0"/>
                    <a:pt x="157110" y="1693"/>
                    <a:pt x="160218" y="4891"/>
                  </a:cubicBezTo>
                  <a:cubicBezTo>
                    <a:pt x="202422" y="48347"/>
                    <a:pt x="231625" y="99799"/>
                    <a:pt x="247263" y="157647"/>
                  </a:cubicBezTo>
                  <a:cubicBezTo>
                    <a:pt x="247829" y="159810"/>
                    <a:pt x="248771" y="161410"/>
                    <a:pt x="249242" y="161974"/>
                  </a:cubicBezTo>
                  <a:cubicBezTo>
                    <a:pt x="250561" y="162350"/>
                    <a:pt x="253763" y="163291"/>
                    <a:pt x="256401" y="165078"/>
                  </a:cubicBezTo>
                  <a:cubicBezTo>
                    <a:pt x="258003" y="166207"/>
                    <a:pt x="259416" y="167712"/>
                    <a:pt x="260546" y="169405"/>
                  </a:cubicBezTo>
                  <a:cubicBezTo>
                    <a:pt x="267517" y="179375"/>
                    <a:pt x="272416" y="191039"/>
                    <a:pt x="275336" y="203831"/>
                  </a:cubicBezTo>
                  <a:cubicBezTo>
                    <a:pt x="275996" y="206465"/>
                    <a:pt x="278445" y="210039"/>
                    <a:pt x="280706" y="211356"/>
                  </a:cubicBezTo>
                  <a:cubicBezTo>
                    <a:pt x="337794" y="244936"/>
                    <a:pt x="389041" y="302691"/>
                    <a:pt x="417962" y="365900"/>
                  </a:cubicBezTo>
                  <a:cubicBezTo>
                    <a:pt x="450274" y="436540"/>
                    <a:pt x="453006" y="508027"/>
                    <a:pt x="425781" y="567286"/>
                  </a:cubicBezTo>
                  <a:cubicBezTo>
                    <a:pt x="424462" y="570108"/>
                    <a:pt x="422672" y="572271"/>
                    <a:pt x="420411" y="573776"/>
                  </a:cubicBezTo>
                  <a:cubicBezTo>
                    <a:pt x="417491" y="575657"/>
                    <a:pt x="414194" y="576034"/>
                    <a:pt x="412592" y="576222"/>
                  </a:cubicBezTo>
                  <a:cubicBezTo>
                    <a:pt x="412027" y="576316"/>
                    <a:pt x="411556" y="576504"/>
                    <a:pt x="410991" y="576692"/>
                  </a:cubicBezTo>
                  <a:cubicBezTo>
                    <a:pt x="345707" y="595787"/>
                    <a:pt x="279010" y="605945"/>
                    <a:pt x="217966" y="605945"/>
                  </a:cubicBezTo>
                  <a:cubicBezTo>
                    <a:pt x="206473" y="605945"/>
                    <a:pt x="194980" y="605569"/>
                    <a:pt x="183864" y="604911"/>
                  </a:cubicBezTo>
                  <a:cubicBezTo>
                    <a:pt x="89282" y="598891"/>
                    <a:pt x="29839" y="569543"/>
                    <a:pt x="2237" y="515176"/>
                  </a:cubicBezTo>
                  <a:cubicBezTo>
                    <a:pt x="1483" y="513765"/>
                    <a:pt x="918" y="512260"/>
                    <a:pt x="635" y="510755"/>
                  </a:cubicBezTo>
                  <a:cubicBezTo>
                    <a:pt x="353" y="509156"/>
                    <a:pt x="258" y="507181"/>
                    <a:pt x="164" y="505770"/>
                  </a:cubicBezTo>
                  <a:lnTo>
                    <a:pt x="70" y="504641"/>
                  </a:lnTo>
                  <a:cubicBezTo>
                    <a:pt x="-24" y="503794"/>
                    <a:pt x="-24" y="502948"/>
                    <a:pt x="70" y="502007"/>
                  </a:cubicBezTo>
                  <a:cubicBezTo>
                    <a:pt x="8454" y="392613"/>
                    <a:pt x="60267" y="295072"/>
                    <a:pt x="146087" y="227253"/>
                  </a:cubicBezTo>
                  <a:cubicBezTo>
                    <a:pt x="145993" y="226124"/>
                    <a:pt x="145710" y="224431"/>
                    <a:pt x="145522" y="222644"/>
                  </a:cubicBezTo>
                  <a:cubicBezTo>
                    <a:pt x="144391" y="213802"/>
                    <a:pt x="143826" y="206559"/>
                    <a:pt x="143732" y="199881"/>
                  </a:cubicBezTo>
                  <a:cubicBezTo>
                    <a:pt x="142978" y="199222"/>
                    <a:pt x="141660" y="198094"/>
                    <a:pt x="140058" y="196871"/>
                  </a:cubicBezTo>
                  <a:cubicBezTo>
                    <a:pt x="115847" y="178999"/>
                    <a:pt x="88528" y="176742"/>
                    <a:pt x="60361" y="190380"/>
                  </a:cubicBezTo>
                  <a:cubicBezTo>
                    <a:pt x="59419" y="190851"/>
                    <a:pt x="58477" y="191133"/>
                    <a:pt x="57629" y="191415"/>
                  </a:cubicBezTo>
                  <a:cubicBezTo>
                    <a:pt x="57346" y="191509"/>
                    <a:pt x="56970" y="191603"/>
                    <a:pt x="56499" y="191791"/>
                  </a:cubicBezTo>
                  <a:cubicBezTo>
                    <a:pt x="54709" y="192450"/>
                    <a:pt x="51600" y="193579"/>
                    <a:pt x="48491" y="193861"/>
                  </a:cubicBezTo>
                  <a:cubicBezTo>
                    <a:pt x="40578" y="194613"/>
                    <a:pt x="34455" y="189816"/>
                    <a:pt x="33230" y="181821"/>
                  </a:cubicBezTo>
                  <a:cubicBezTo>
                    <a:pt x="20041" y="96319"/>
                    <a:pt x="62716" y="24174"/>
                    <a:pt x="139399" y="2351"/>
                  </a:cubicBezTo>
                  <a:cubicBezTo>
                    <a:pt x="139964" y="2163"/>
                    <a:pt x="140529" y="2069"/>
                    <a:pt x="141094" y="1975"/>
                  </a:cubicBezTo>
                  <a:lnTo>
                    <a:pt x="141471" y="1787"/>
                  </a:lnTo>
                  <a:cubicBezTo>
                    <a:pt x="143073" y="1128"/>
                    <a:pt x="145899" y="0"/>
                    <a:pt x="149196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52" name="组合 51"/>
          <p:cNvGrpSpPr/>
          <p:nvPr/>
        </p:nvGrpSpPr>
        <p:grpSpPr>
          <a:xfrm>
            <a:off x="8179720" y="4803171"/>
            <a:ext cx="1079957" cy="988030"/>
            <a:chOff x="8179720" y="4803171"/>
            <a:chExt cx="1079957" cy="988030"/>
          </a:xfrm>
        </p:grpSpPr>
        <p:sp>
          <p:nvSpPr>
            <p:cNvPr id="23" name="圆角矩形 22"/>
            <p:cNvSpPr/>
            <p:nvPr/>
          </p:nvSpPr>
          <p:spPr>
            <a:xfrm>
              <a:off x="8179720" y="4803171"/>
              <a:ext cx="1079957" cy="988030"/>
            </a:xfrm>
            <a:prstGeom prst="roundRect">
              <a:avLst/>
            </a:prstGeom>
            <a:gradFill>
              <a:gsLst>
                <a:gs pos="42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money-bag-hand-drawn-variant_35710"/>
            <p:cNvSpPr>
              <a:spLocks noChangeAspect="1"/>
            </p:cNvSpPr>
            <p:nvPr/>
          </p:nvSpPr>
          <p:spPr bwMode="auto">
            <a:xfrm>
              <a:off x="8496141" y="4992344"/>
              <a:ext cx="447115" cy="609684"/>
            </a:xfrm>
            <a:custGeom>
              <a:avLst/>
              <a:gdLst>
                <a:gd name="connsiteX0" fmla="*/ 249108 w 444373"/>
                <a:gd name="connsiteY0" fmla="*/ 434002 h 605945"/>
                <a:gd name="connsiteX1" fmla="*/ 247412 w 444373"/>
                <a:gd name="connsiteY1" fmla="*/ 476230 h 605945"/>
                <a:gd name="connsiteX2" fmla="*/ 248354 w 444373"/>
                <a:gd name="connsiteY2" fmla="*/ 478769 h 605945"/>
                <a:gd name="connsiteX3" fmla="*/ 250427 w 444373"/>
                <a:gd name="connsiteY3" fmla="*/ 479804 h 605945"/>
                <a:gd name="connsiteX4" fmla="*/ 269930 w 444373"/>
                <a:gd name="connsiteY4" fmla="*/ 476888 h 605945"/>
                <a:gd name="connsiteX5" fmla="*/ 278410 w 444373"/>
                <a:gd name="connsiteY5" fmla="*/ 470775 h 605945"/>
                <a:gd name="connsiteX6" fmla="*/ 270402 w 444373"/>
                <a:gd name="connsiteY6" fmla="*/ 457138 h 605945"/>
                <a:gd name="connsiteX7" fmla="*/ 269836 w 444373"/>
                <a:gd name="connsiteY7" fmla="*/ 456386 h 605945"/>
                <a:gd name="connsiteX8" fmla="*/ 249108 w 444373"/>
                <a:gd name="connsiteY8" fmla="*/ 434002 h 605945"/>
                <a:gd name="connsiteX9" fmla="*/ 214341 w 444373"/>
                <a:gd name="connsiteY9" fmla="*/ 333842 h 605945"/>
                <a:gd name="connsiteX10" fmla="*/ 213965 w 444373"/>
                <a:gd name="connsiteY10" fmla="*/ 333936 h 605945"/>
                <a:gd name="connsiteX11" fmla="*/ 202093 w 444373"/>
                <a:gd name="connsiteY11" fmla="*/ 336757 h 605945"/>
                <a:gd name="connsiteX12" fmla="*/ 208594 w 444373"/>
                <a:gd name="connsiteY12" fmla="*/ 346350 h 605945"/>
                <a:gd name="connsiteX13" fmla="*/ 216414 w 444373"/>
                <a:gd name="connsiteY13" fmla="*/ 355284 h 605945"/>
                <a:gd name="connsiteX14" fmla="*/ 216697 w 444373"/>
                <a:gd name="connsiteY14" fmla="*/ 336475 h 605945"/>
                <a:gd name="connsiteX15" fmla="*/ 215943 w 444373"/>
                <a:gd name="connsiteY15" fmla="*/ 334500 h 605945"/>
                <a:gd name="connsiteX16" fmla="*/ 214341 w 444373"/>
                <a:gd name="connsiteY16" fmla="*/ 333842 h 605945"/>
                <a:gd name="connsiteX17" fmla="*/ 236483 w 444373"/>
                <a:gd name="connsiteY17" fmla="*/ 268290 h 605945"/>
                <a:gd name="connsiteX18" fmla="*/ 247978 w 444373"/>
                <a:gd name="connsiteY18" fmla="*/ 272805 h 605945"/>
                <a:gd name="connsiteX19" fmla="*/ 252123 w 444373"/>
                <a:gd name="connsiteY19" fmla="*/ 283996 h 605945"/>
                <a:gd name="connsiteX20" fmla="*/ 251840 w 444373"/>
                <a:gd name="connsiteY20" fmla="*/ 296693 h 605945"/>
                <a:gd name="connsiteX21" fmla="*/ 255327 w 444373"/>
                <a:gd name="connsiteY21" fmla="*/ 300737 h 605945"/>
                <a:gd name="connsiteX22" fmla="*/ 268894 w 444373"/>
                <a:gd name="connsiteY22" fmla="*/ 302524 h 605945"/>
                <a:gd name="connsiteX23" fmla="*/ 280200 w 444373"/>
                <a:gd name="connsiteY23" fmla="*/ 304028 h 605945"/>
                <a:gd name="connsiteX24" fmla="*/ 294239 w 444373"/>
                <a:gd name="connsiteY24" fmla="*/ 320769 h 605945"/>
                <a:gd name="connsiteX25" fmla="*/ 274170 w 444373"/>
                <a:gd name="connsiteY25" fmla="*/ 338074 h 605945"/>
                <a:gd name="connsiteX26" fmla="*/ 262205 w 444373"/>
                <a:gd name="connsiteY26" fmla="*/ 336475 h 605945"/>
                <a:gd name="connsiteX27" fmla="*/ 254007 w 444373"/>
                <a:gd name="connsiteY27" fmla="*/ 335346 h 605945"/>
                <a:gd name="connsiteX28" fmla="*/ 251181 w 444373"/>
                <a:gd name="connsiteY28" fmla="*/ 337886 h 605945"/>
                <a:gd name="connsiteX29" fmla="*/ 250427 w 444373"/>
                <a:gd name="connsiteY29" fmla="*/ 383217 h 605945"/>
                <a:gd name="connsiteX30" fmla="*/ 254007 w 444373"/>
                <a:gd name="connsiteY30" fmla="*/ 391681 h 605945"/>
                <a:gd name="connsiteX31" fmla="*/ 281048 w 444373"/>
                <a:gd name="connsiteY31" fmla="*/ 417450 h 605945"/>
                <a:gd name="connsiteX32" fmla="*/ 282650 w 444373"/>
                <a:gd name="connsiteY32" fmla="*/ 419049 h 605945"/>
                <a:gd name="connsiteX33" fmla="*/ 309879 w 444373"/>
                <a:gd name="connsiteY33" fmla="*/ 487986 h 605945"/>
                <a:gd name="connsiteX34" fmla="*/ 256269 w 444373"/>
                <a:gd name="connsiteY34" fmla="*/ 514225 h 605945"/>
                <a:gd name="connsiteX35" fmla="*/ 248354 w 444373"/>
                <a:gd name="connsiteY35" fmla="*/ 513943 h 605945"/>
                <a:gd name="connsiteX36" fmla="*/ 244868 w 444373"/>
                <a:gd name="connsiteY36" fmla="*/ 516859 h 605945"/>
                <a:gd name="connsiteX37" fmla="*/ 243549 w 444373"/>
                <a:gd name="connsiteY37" fmla="*/ 533693 h 605945"/>
                <a:gd name="connsiteX38" fmla="*/ 228380 w 444373"/>
                <a:gd name="connsiteY38" fmla="*/ 547800 h 605945"/>
                <a:gd name="connsiteX39" fmla="*/ 213965 w 444373"/>
                <a:gd name="connsiteY39" fmla="*/ 541499 h 605945"/>
                <a:gd name="connsiteX40" fmla="*/ 209442 w 444373"/>
                <a:gd name="connsiteY40" fmla="*/ 527862 h 605945"/>
                <a:gd name="connsiteX41" fmla="*/ 210761 w 444373"/>
                <a:gd name="connsiteY41" fmla="*/ 510463 h 605945"/>
                <a:gd name="connsiteX42" fmla="*/ 207275 w 444373"/>
                <a:gd name="connsiteY42" fmla="*/ 505291 h 605945"/>
                <a:gd name="connsiteX43" fmla="*/ 171849 w 444373"/>
                <a:gd name="connsiteY43" fmla="*/ 489491 h 605945"/>
                <a:gd name="connsiteX44" fmla="*/ 163746 w 444373"/>
                <a:gd name="connsiteY44" fmla="*/ 469082 h 605945"/>
                <a:gd name="connsiteX45" fmla="*/ 187301 w 444373"/>
                <a:gd name="connsiteY45" fmla="*/ 458549 h 605945"/>
                <a:gd name="connsiteX46" fmla="*/ 211326 w 444373"/>
                <a:gd name="connsiteY46" fmla="*/ 470399 h 605945"/>
                <a:gd name="connsiteX47" fmla="*/ 213305 w 444373"/>
                <a:gd name="connsiteY47" fmla="*/ 469082 h 605945"/>
                <a:gd name="connsiteX48" fmla="*/ 215378 w 444373"/>
                <a:gd name="connsiteY48" fmla="*/ 407951 h 605945"/>
                <a:gd name="connsiteX49" fmla="*/ 211798 w 444373"/>
                <a:gd name="connsiteY49" fmla="*/ 399393 h 605945"/>
                <a:gd name="connsiteX50" fmla="*/ 196723 w 444373"/>
                <a:gd name="connsiteY50" fmla="*/ 384627 h 605945"/>
                <a:gd name="connsiteX51" fmla="*/ 195121 w 444373"/>
                <a:gd name="connsiteY51" fmla="*/ 382934 h 605945"/>
                <a:gd name="connsiteX52" fmla="*/ 170341 w 444373"/>
                <a:gd name="connsiteY52" fmla="*/ 319264 h 605945"/>
                <a:gd name="connsiteX53" fmla="*/ 213776 w 444373"/>
                <a:gd name="connsiteY53" fmla="*/ 298856 h 605945"/>
                <a:gd name="connsiteX54" fmla="*/ 217356 w 444373"/>
                <a:gd name="connsiteY54" fmla="*/ 295188 h 605945"/>
                <a:gd name="connsiteX55" fmla="*/ 217545 w 444373"/>
                <a:gd name="connsiteY55" fmla="*/ 286159 h 605945"/>
                <a:gd name="connsiteX56" fmla="*/ 236483 w 444373"/>
                <a:gd name="connsiteY56" fmla="*/ 268290 h 605945"/>
                <a:gd name="connsiteX57" fmla="*/ 254706 w 444373"/>
                <a:gd name="connsiteY57" fmla="*/ 237882 h 605945"/>
                <a:gd name="connsiteX58" fmla="*/ 177364 w 444373"/>
                <a:gd name="connsiteY58" fmla="*/ 246817 h 605945"/>
                <a:gd name="connsiteX59" fmla="*/ 171429 w 444373"/>
                <a:gd name="connsiteY59" fmla="*/ 248322 h 605945"/>
                <a:gd name="connsiteX60" fmla="*/ 169733 w 444373"/>
                <a:gd name="connsiteY60" fmla="*/ 249922 h 605945"/>
                <a:gd name="connsiteX61" fmla="*/ 32665 w 444373"/>
                <a:gd name="connsiteY61" fmla="*/ 502477 h 605945"/>
                <a:gd name="connsiteX62" fmla="*/ 35302 w 444373"/>
                <a:gd name="connsiteY62" fmla="*/ 507181 h 605945"/>
                <a:gd name="connsiteX63" fmla="*/ 207226 w 444373"/>
                <a:gd name="connsiteY63" fmla="*/ 573024 h 605945"/>
                <a:gd name="connsiteX64" fmla="*/ 208263 w 444373"/>
                <a:gd name="connsiteY64" fmla="*/ 573024 h 605945"/>
                <a:gd name="connsiteX65" fmla="*/ 394788 w 444373"/>
                <a:gd name="connsiteY65" fmla="*/ 547345 h 605945"/>
                <a:gd name="connsiteX66" fmla="*/ 401382 w 444373"/>
                <a:gd name="connsiteY66" fmla="*/ 541513 h 605945"/>
                <a:gd name="connsiteX67" fmla="*/ 264785 w 444373"/>
                <a:gd name="connsiteY67" fmla="*/ 239857 h 605945"/>
                <a:gd name="connsiteX68" fmla="*/ 254706 w 444373"/>
                <a:gd name="connsiteY68" fmla="*/ 237882 h 605945"/>
                <a:gd name="connsiteX69" fmla="*/ 233509 w 444373"/>
                <a:gd name="connsiteY69" fmla="*/ 195554 h 605945"/>
                <a:gd name="connsiteX70" fmla="*/ 180566 w 444373"/>
                <a:gd name="connsiteY70" fmla="*/ 206653 h 605945"/>
                <a:gd name="connsiteX71" fmla="*/ 177081 w 444373"/>
                <a:gd name="connsiteY71" fmla="*/ 211262 h 605945"/>
                <a:gd name="connsiteX72" fmla="*/ 180190 w 444373"/>
                <a:gd name="connsiteY72" fmla="*/ 213896 h 605945"/>
                <a:gd name="connsiteX73" fmla="*/ 239633 w 444373"/>
                <a:gd name="connsiteY73" fmla="*/ 207218 h 605945"/>
                <a:gd name="connsiteX74" fmla="*/ 241423 w 444373"/>
                <a:gd name="connsiteY74" fmla="*/ 206183 h 605945"/>
                <a:gd name="connsiteX75" fmla="*/ 241611 w 444373"/>
                <a:gd name="connsiteY75" fmla="*/ 204396 h 605945"/>
                <a:gd name="connsiteX76" fmla="*/ 239350 w 444373"/>
                <a:gd name="connsiteY76" fmla="*/ 198564 h 605945"/>
                <a:gd name="connsiteX77" fmla="*/ 234169 w 444373"/>
                <a:gd name="connsiteY77" fmla="*/ 195554 h 605945"/>
                <a:gd name="connsiteX78" fmla="*/ 233509 w 444373"/>
                <a:gd name="connsiteY78" fmla="*/ 195554 h 605945"/>
                <a:gd name="connsiteX79" fmla="*/ 139587 w 444373"/>
                <a:gd name="connsiteY79" fmla="*/ 36590 h 605945"/>
                <a:gd name="connsiteX80" fmla="*/ 63187 w 444373"/>
                <a:gd name="connsiteY80" fmla="*/ 152380 h 605945"/>
                <a:gd name="connsiteX81" fmla="*/ 65448 w 444373"/>
                <a:gd name="connsiteY81" fmla="*/ 153885 h 605945"/>
                <a:gd name="connsiteX82" fmla="*/ 96347 w 444373"/>
                <a:gd name="connsiteY82" fmla="*/ 149276 h 605945"/>
                <a:gd name="connsiteX83" fmla="*/ 163044 w 444373"/>
                <a:gd name="connsiteY83" fmla="*/ 173543 h 605945"/>
                <a:gd name="connsiteX84" fmla="*/ 171523 w 444373"/>
                <a:gd name="connsiteY84" fmla="*/ 175425 h 605945"/>
                <a:gd name="connsiteX85" fmla="*/ 174255 w 444373"/>
                <a:gd name="connsiteY85" fmla="*/ 174672 h 605945"/>
                <a:gd name="connsiteX86" fmla="*/ 175762 w 444373"/>
                <a:gd name="connsiteY86" fmla="*/ 173449 h 605945"/>
                <a:gd name="connsiteX87" fmla="*/ 175668 w 444373"/>
                <a:gd name="connsiteY87" fmla="*/ 171756 h 605945"/>
                <a:gd name="connsiteX88" fmla="*/ 135725 w 444373"/>
                <a:gd name="connsiteY88" fmla="*/ 120963 h 605945"/>
                <a:gd name="connsiteX89" fmla="*/ 130920 w 444373"/>
                <a:gd name="connsiteY89" fmla="*/ 105161 h 605945"/>
                <a:gd name="connsiteX90" fmla="*/ 147689 w 444373"/>
                <a:gd name="connsiteY90" fmla="*/ 93497 h 605945"/>
                <a:gd name="connsiteX91" fmla="*/ 158334 w 444373"/>
                <a:gd name="connsiteY91" fmla="*/ 97542 h 605945"/>
                <a:gd name="connsiteX92" fmla="*/ 207697 w 444373"/>
                <a:gd name="connsiteY92" fmla="*/ 163197 h 605945"/>
                <a:gd name="connsiteX93" fmla="*/ 212313 w 444373"/>
                <a:gd name="connsiteY93" fmla="*/ 166207 h 605945"/>
                <a:gd name="connsiteX94" fmla="*/ 214480 w 444373"/>
                <a:gd name="connsiteY94" fmla="*/ 165172 h 605945"/>
                <a:gd name="connsiteX95" fmla="*/ 214763 w 444373"/>
                <a:gd name="connsiteY95" fmla="*/ 162914 h 605945"/>
                <a:gd name="connsiteX96" fmla="*/ 146652 w 444373"/>
                <a:gd name="connsiteY96" fmla="*/ 38471 h 605945"/>
                <a:gd name="connsiteX97" fmla="*/ 139587 w 444373"/>
                <a:gd name="connsiteY97" fmla="*/ 36590 h 605945"/>
                <a:gd name="connsiteX98" fmla="*/ 149196 w 444373"/>
                <a:gd name="connsiteY98" fmla="*/ 0 h 605945"/>
                <a:gd name="connsiteX99" fmla="*/ 160218 w 444373"/>
                <a:gd name="connsiteY99" fmla="*/ 4891 h 605945"/>
                <a:gd name="connsiteX100" fmla="*/ 247263 w 444373"/>
                <a:gd name="connsiteY100" fmla="*/ 157647 h 605945"/>
                <a:gd name="connsiteX101" fmla="*/ 249242 w 444373"/>
                <a:gd name="connsiteY101" fmla="*/ 161974 h 605945"/>
                <a:gd name="connsiteX102" fmla="*/ 256401 w 444373"/>
                <a:gd name="connsiteY102" fmla="*/ 165078 h 605945"/>
                <a:gd name="connsiteX103" fmla="*/ 260546 w 444373"/>
                <a:gd name="connsiteY103" fmla="*/ 169405 h 605945"/>
                <a:gd name="connsiteX104" fmla="*/ 275336 w 444373"/>
                <a:gd name="connsiteY104" fmla="*/ 203831 h 605945"/>
                <a:gd name="connsiteX105" fmla="*/ 280706 w 444373"/>
                <a:gd name="connsiteY105" fmla="*/ 211356 h 605945"/>
                <a:gd name="connsiteX106" fmla="*/ 417962 w 444373"/>
                <a:gd name="connsiteY106" fmla="*/ 365900 h 605945"/>
                <a:gd name="connsiteX107" fmla="*/ 425781 w 444373"/>
                <a:gd name="connsiteY107" fmla="*/ 567286 h 605945"/>
                <a:gd name="connsiteX108" fmla="*/ 420411 w 444373"/>
                <a:gd name="connsiteY108" fmla="*/ 573776 h 605945"/>
                <a:gd name="connsiteX109" fmla="*/ 412592 w 444373"/>
                <a:gd name="connsiteY109" fmla="*/ 576222 h 605945"/>
                <a:gd name="connsiteX110" fmla="*/ 410991 w 444373"/>
                <a:gd name="connsiteY110" fmla="*/ 576692 h 605945"/>
                <a:gd name="connsiteX111" fmla="*/ 217966 w 444373"/>
                <a:gd name="connsiteY111" fmla="*/ 605945 h 605945"/>
                <a:gd name="connsiteX112" fmla="*/ 183864 w 444373"/>
                <a:gd name="connsiteY112" fmla="*/ 604911 h 605945"/>
                <a:gd name="connsiteX113" fmla="*/ 2237 w 444373"/>
                <a:gd name="connsiteY113" fmla="*/ 515176 h 605945"/>
                <a:gd name="connsiteX114" fmla="*/ 635 w 444373"/>
                <a:gd name="connsiteY114" fmla="*/ 510755 h 605945"/>
                <a:gd name="connsiteX115" fmla="*/ 164 w 444373"/>
                <a:gd name="connsiteY115" fmla="*/ 505770 h 605945"/>
                <a:gd name="connsiteX116" fmla="*/ 70 w 444373"/>
                <a:gd name="connsiteY116" fmla="*/ 504641 h 605945"/>
                <a:gd name="connsiteX117" fmla="*/ 70 w 444373"/>
                <a:gd name="connsiteY117" fmla="*/ 502007 h 605945"/>
                <a:gd name="connsiteX118" fmla="*/ 146087 w 444373"/>
                <a:gd name="connsiteY118" fmla="*/ 227253 h 605945"/>
                <a:gd name="connsiteX119" fmla="*/ 145522 w 444373"/>
                <a:gd name="connsiteY119" fmla="*/ 222644 h 605945"/>
                <a:gd name="connsiteX120" fmla="*/ 143732 w 444373"/>
                <a:gd name="connsiteY120" fmla="*/ 199881 h 605945"/>
                <a:gd name="connsiteX121" fmla="*/ 140058 w 444373"/>
                <a:gd name="connsiteY121" fmla="*/ 196871 h 605945"/>
                <a:gd name="connsiteX122" fmla="*/ 60361 w 444373"/>
                <a:gd name="connsiteY122" fmla="*/ 190380 h 605945"/>
                <a:gd name="connsiteX123" fmla="*/ 57629 w 444373"/>
                <a:gd name="connsiteY123" fmla="*/ 191415 h 605945"/>
                <a:gd name="connsiteX124" fmla="*/ 56499 w 444373"/>
                <a:gd name="connsiteY124" fmla="*/ 191791 h 605945"/>
                <a:gd name="connsiteX125" fmla="*/ 48491 w 444373"/>
                <a:gd name="connsiteY125" fmla="*/ 193861 h 605945"/>
                <a:gd name="connsiteX126" fmla="*/ 33230 w 444373"/>
                <a:gd name="connsiteY126" fmla="*/ 181821 h 605945"/>
                <a:gd name="connsiteX127" fmla="*/ 139399 w 444373"/>
                <a:gd name="connsiteY127" fmla="*/ 2351 h 605945"/>
                <a:gd name="connsiteX128" fmla="*/ 141094 w 444373"/>
                <a:gd name="connsiteY128" fmla="*/ 1975 h 605945"/>
                <a:gd name="connsiteX129" fmla="*/ 141471 w 444373"/>
                <a:gd name="connsiteY129" fmla="*/ 1787 h 605945"/>
                <a:gd name="connsiteX130" fmla="*/ 149196 w 444373"/>
                <a:gd name="connsiteY130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44373" h="605945">
                  <a:moveTo>
                    <a:pt x="249108" y="434002"/>
                  </a:moveTo>
                  <a:cubicBezTo>
                    <a:pt x="248637" y="448110"/>
                    <a:pt x="248072" y="462217"/>
                    <a:pt x="247412" y="476230"/>
                  </a:cubicBezTo>
                  <a:cubicBezTo>
                    <a:pt x="247318" y="477170"/>
                    <a:pt x="247695" y="478111"/>
                    <a:pt x="248354" y="478769"/>
                  </a:cubicBezTo>
                  <a:cubicBezTo>
                    <a:pt x="248920" y="479428"/>
                    <a:pt x="249673" y="479804"/>
                    <a:pt x="250427" y="479804"/>
                  </a:cubicBezTo>
                  <a:cubicBezTo>
                    <a:pt x="257776" y="480086"/>
                    <a:pt x="264466" y="479051"/>
                    <a:pt x="269930" y="476888"/>
                  </a:cubicBezTo>
                  <a:cubicBezTo>
                    <a:pt x="274924" y="474819"/>
                    <a:pt x="277845" y="472750"/>
                    <a:pt x="278410" y="470775"/>
                  </a:cubicBezTo>
                  <a:cubicBezTo>
                    <a:pt x="279164" y="467766"/>
                    <a:pt x="274924" y="462593"/>
                    <a:pt x="270402" y="457138"/>
                  </a:cubicBezTo>
                  <a:lnTo>
                    <a:pt x="269836" y="456386"/>
                  </a:lnTo>
                  <a:cubicBezTo>
                    <a:pt x="263995" y="449238"/>
                    <a:pt x="257399" y="442185"/>
                    <a:pt x="249108" y="434002"/>
                  </a:cubicBezTo>
                  <a:close/>
                  <a:moveTo>
                    <a:pt x="214341" y="333842"/>
                  </a:moveTo>
                  <a:lnTo>
                    <a:pt x="213965" y="333936"/>
                  </a:lnTo>
                  <a:cubicBezTo>
                    <a:pt x="209536" y="334500"/>
                    <a:pt x="205579" y="335440"/>
                    <a:pt x="202093" y="336757"/>
                  </a:cubicBezTo>
                  <a:cubicBezTo>
                    <a:pt x="203883" y="340331"/>
                    <a:pt x="206427" y="343528"/>
                    <a:pt x="208594" y="346350"/>
                  </a:cubicBezTo>
                  <a:cubicBezTo>
                    <a:pt x="210950" y="349171"/>
                    <a:pt x="213493" y="352181"/>
                    <a:pt x="216414" y="355284"/>
                  </a:cubicBezTo>
                  <a:lnTo>
                    <a:pt x="216697" y="336475"/>
                  </a:lnTo>
                  <a:cubicBezTo>
                    <a:pt x="216697" y="335723"/>
                    <a:pt x="216414" y="335064"/>
                    <a:pt x="215943" y="334500"/>
                  </a:cubicBezTo>
                  <a:cubicBezTo>
                    <a:pt x="215661" y="334218"/>
                    <a:pt x="215095" y="333842"/>
                    <a:pt x="214341" y="333842"/>
                  </a:cubicBezTo>
                  <a:close/>
                  <a:moveTo>
                    <a:pt x="236483" y="268290"/>
                  </a:moveTo>
                  <a:cubicBezTo>
                    <a:pt x="241005" y="268290"/>
                    <a:pt x="245151" y="269889"/>
                    <a:pt x="247978" y="272805"/>
                  </a:cubicBezTo>
                  <a:cubicBezTo>
                    <a:pt x="250804" y="275626"/>
                    <a:pt x="252217" y="279482"/>
                    <a:pt x="252123" y="283996"/>
                  </a:cubicBezTo>
                  <a:lnTo>
                    <a:pt x="251840" y="296693"/>
                  </a:lnTo>
                  <a:cubicBezTo>
                    <a:pt x="251840" y="298668"/>
                    <a:pt x="253442" y="300455"/>
                    <a:pt x="255327" y="300737"/>
                  </a:cubicBezTo>
                  <a:cubicBezTo>
                    <a:pt x="260132" y="301301"/>
                    <a:pt x="264748" y="301959"/>
                    <a:pt x="268894" y="302524"/>
                  </a:cubicBezTo>
                  <a:cubicBezTo>
                    <a:pt x="273040" y="303088"/>
                    <a:pt x="276903" y="303652"/>
                    <a:pt x="280200" y="304028"/>
                  </a:cubicBezTo>
                  <a:cubicBezTo>
                    <a:pt x="290564" y="305251"/>
                    <a:pt x="294710" y="313339"/>
                    <a:pt x="294239" y="320769"/>
                  </a:cubicBezTo>
                  <a:cubicBezTo>
                    <a:pt x="293674" y="329892"/>
                    <a:pt x="286324" y="339578"/>
                    <a:pt x="274170" y="338074"/>
                  </a:cubicBezTo>
                  <a:cubicBezTo>
                    <a:pt x="270496" y="337698"/>
                    <a:pt x="266444" y="337133"/>
                    <a:pt x="262205" y="336475"/>
                  </a:cubicBezTo>
                  <a:lnTo>
                    <a:pt x="254007" y="335346"/>
                  </a:lnTo>
                  <a:cubicBezTo>
                    <a:pt x="252217" y="335346"/>
                    <a:pt x="251181" y="336381"/>
                    <a:pt x="251181" y="337886"/>
                  </a:cubicBezTo>
                  <a:cubicBezTo>
                    <a:pt x="250898" y="353027"/>
                    <a:pt x="250710" y="368075"/>
                    <a:pt x="250427" y="383217"/>
                  </a:cubicBezTo>
                  <a:cubicBezTo>
                    <a:pt x="250333" y="385850"/>
                    <a:pt x="252029" y="389894"/>
                    <a:pt x="254007" y="391681"/>
                  </a:cubicBezTo>
                  <a:cubicBezTo>
                    <a:pt x="263335" y="400145"/>
                    <a:pt x="272380" y="408421"/>
                    <a:pt x="281048" y="417450"/>
                  </a:cubicBezTo>
                  <a:lnTo>
                    <a:pt x="282650" y="419049"/>
                  </a:lnTo>
                  <a:cubicBezTo>
                    <a:pt x="298290" y="435319"/>
                    <a:pt x="324577" y="462593"/>
                    <a:pt x="309879" y="487986"/>
                  </a:cubicBezTo>
                  <a:cubicBezTo>
                    <a:pt x="299892" y="505197"/>
                    <a:pt x="281331" y="514225"/>
                    <a:pt x="256269" y="514225"/>
                  </a:cubicBezTo>
                  <a:cubicBezTo>
                    <a:pt x="253631" y="514225"/>
                    <a:pt x="250992" y="514131"/>
                    <a:pt x="248354" y="513943"/>
                  </a:cubicBezTo>
                  <a:cubicBezTo>
                    <a:pt x="246376" y="513943"/>
                    <a:pt x="244963" y="515166"/>
                    <a:pt x="244868" y="516859"/>
                  </a:cubicBezTo>
                  <a:cubicBezTo>
                    <a:pt x="244491" y="522407"/>
                    <a:pt x="244020" y="528050"/>
                    <a:pt x="243549" y="533693"/>
                  </a:cubicBezTo>
                  <a:cubicBezTo>
                    <a:pt x="242890" y="542251"/>
                    <a:pt x="236860" y="547800"/>
                    <a:pt x="228380" y="547800"/>
                  </a:cubicBezTo>
                  <a:cubicBezTo>
                    <a:pt x="222915" y="547800"/>
                    <a:pt x="217545" y="545449"/>
                    <a:pt x="213965" y="541499"/>
                  </a:cubicBezTo>
                  <a:cubicBezTo>
                    <a:pt x="210573" y="537737"/>
                    <a:pt x="208971" y="533035"/>
                    <a:pt x="209442" y="527862"/>
                  </a:cubicBezTo>
                  <a:cubicBezTo>
                    <a:pt x="209913" y="522031"/>
                    <a:pt x="210384" y="516294"/>
                    <a:pt x="210761" y="510463"/>
                  </a:cubicBezTo>
                  <a:cubicBezTo>
                    <a:pt x="210950" y="508394"/>
                    <a:pt x="209254" y="505949"/>
                    <a:pt x="207275" y="505291"/>
                  </a:cubicBezTo>
                  <a:cubicBezTo>
                    <a:pt x="194367" y="500964"/>
                    <a:pt x="181836" y="495322"/>
                    <a:pt x="171849" y="489491"/>
                  </a:cubicBezTo>
                  <a:cubicBezTo>
                    <a:pt x="164688" y="485258"/>
                    <a:pt x="161485" y="477170"/>
                    <a:pt x="163746" y="469082"/>
                  </a:cubicBezTo>
                  <a:cubicBezTo>
                    <a:pt x="166667" y="458173"/>
                    <a:pt x="177785" y="452906"/>
                    <a:pt x="187301" y="458549"/>
                  </a:cubicBezTo>
                  <a:cubicBezTo>
                    <a:pt x="192577" y="461652"/>
                    <a:pt x="200962" y="466167"/>
                    <a:pt x="211326" y="470399"/>
                  </a:cubicBezTo>
                  <a:cubicBezTo>
                    <a:pt x="212646" y="470963"/>
                    <a:pt x="213211" y="470023"/>
                    <a:pt x="213305" y="469082"/>
                  </a:cubicBezTo>
                  <a:cubicBezTo>
                    <a:pt x="214153" y="450273"/>
                    <a:pt x="214907" y="430241"/>
                    <a:pt x="215378" y="407951"/>
                  </a:cubicBezTo>
                  <a:cubicBezTo>
                    <a:pt x="215472" y="405318"/>
                    <a:pt x="213776" y="401274"/>
                    <a:pt x="211798" y="399393"/>
                  </a:cubicBezTo>
                  <a:cubicBezTo>
                    <a:pt x="206050" y="394032"/>
                    <a:pt x="201151" y="389142"/>
                    <a:pt x="196723" y="384627"/>
                  </a:cubicBezTo>
                  <a:lnTo>
                    <a:pt x="195121" y="382934"/>
                  </a:lnTo>
                  <a:cubicBezTo>
                    <a:pt x="180329" y="367699"/>
                    <a:pt x="155643" y="342212"/>
                    <a:pt x="170341" y="319264"/>
                  </a:cubicBezTo>
                  <a:cubicBezTo>
                    <a:pt x="178162" y="307038"/>
                    <a:pt x="192389" y="300361"/>
                    <a:pt x="213776" y="298856"/>
                  </a:cubicBezTo>
                  <a:cubicBezTo>
                    <a:pt x="215755" y="298668"/>
                    <a:pt x="217356" y="297069"/>
                    <a:pt x="217356" y="295188"/>
                  </a:cubicBezTo>
                  <a:lnTo>
                    <a:pt x="217545" y="286159"/>
                  </a:lnTo>
                  <a:cubicBezTo>
                    <a:pt x="217733" y="274497"/>
                    <a:pt x="227438" y="268290"/>
                    <a:pt x="236483" y="268290"/>
                  </a:cubicBezTo>
                  <a:close/>
                  <a:moveTo>
                    <a:pt x="254706" y="237882"/>
                  </a:moveTo>
                  <a:cubicBezTo>
                    <a:pt x="226633" y="241738"/>
                    <a:pt x="198560" y="244654"/>
                    <a:pt x="177364" y="246817"/>
                  </a:cubicBezTo>
                  <a:cubicBezTo>
                    <a:pt x="174161" y="247194"/>
                    <a:pt x="171900" y="248040"/>
                    <a:pt x="171429" y="248322"/>
                  </a:cubicBezTo>
                  <a:cubicBezTo>
                    <a:pt x="171052" y="248699"/>
                    <a:pt x="170392" y="249357"/>
                    <a:pt x="169733" y="249922"/>
                  </a:cubicBezTo>
                  <a:cubicBezTo>
                    <a:pt x="88999" y="313320"/>
                    <a:pt x="40390" y="402960"/>
                    <a:pt x="32665" y="502477"/>
                  </a:cubicBezTo>
                  <a:cubicBezTo>
                    <a:pt x="33136" y="503324"/>
                    <a:pt x="33984" y="505111"/>
                    <a:pt x="35302" y="507181"/>
                  </a:cubicBezTo>
                  <a:cubicBezTo>
                    <a:pt x="62433" y="550731"/>
                    <a:pt x="120275" y="572836"/>
                    <a:pt x="207226" y="573024"/>
                  </a:cubicBezTo>
                  <a:lnTo>
                    <a:pt x="208263" y="573024"/>
                  </a:lnTo>
                  <a:cubicBezTo>
                    <a:pt x="271474" y="573024"/>
                    <a:pt x="334214" y="564370"/>
                    <a:pt x="394788" y="547345"/>
                  </a:cubicBezTo>
                  <a:cubicBezTo>
                    <a:pt x="397331" y="546686"/>
                    <a:pt x="400440" y="543865"/>
                    <a:pt x="401382" y="541513"/>
                  </a:cubicBezTo>
                  <a:cubicBezTo>
                    <a:pt x="434542" y="454976"/>
                    <a:pt x="387534" y="313131"/>
                    <a:pt x="264785" y="239857"/>
                  </a:cubicBezTo>
                  <a:cubicBezTo>
                    <a:pt x="262430" y="238446"/>
                    <a:pt x="257814" y="237505"/>
                    <a:pt x="254706" y="237882"/>
                  </a:cubicBezTo>
                  <a:close/>
                  <a:moveTo>
                    <a:pt x="233509" y="195554"/>
                  </a:moveTo>
                  <a:cubicBezTo>
                    <a:pt x="215328" y="198282"/>
                    <a:pt x="197523" y="202044"/>
                    <a:pt x="180566" y="206653"/>
                  </a:cubicBezTo>
                  <a:cubicBezTo>
                    <a:pt x="178588" y="207218"/>
                    <a:pt x="176893" y="209381"/>
                    <a:pt x="177081" y="211262"/>
                  </a:cubicBezTo>
                  <a:cubicBezTo>
                    <a:pt x="177175" y="212767"/>
                    <a:pt x="178588" y="213896"/>
                    <a:pt x="180190" y="213896"/>
                  </a:cubicBezTo>
                  <a:cubicBezTo>
                    <a:pt x="196864" y="212203"/>
                    <a:pt x="218343" y="209945"/>
                    <a:pt x="239633" y="207218"/>
                  </a:cubicBezTo>
                  <a:cubicBezTo>
                    <a:pt x="240481" y="207123"/>
                    <a:pt x="241140" y="206747"/>
                    <a:pt x="241423" y="206183"/>
                  </a:cubicBezTo>
                  <a:cubicBezTo>
                    <a:pt x="241799" y="205713"/>
                    <a:pt x="241799" y="205054"/>
                    <a:pt x="241611" y="204396"/>
                  </a:cubicBezTo>
                  <a:cubicBezTo>
                    <a:pt x="240952" y="202420"/>
                    <a:pt x="240198" y="200445"/>
                    <a:pt x="239350" y="198564"/>
                  </a:cubicBezTo>
                  <a:cubicBezTo>
                    <a:pt x="238691" y="196965"/>
                    <a:pt x="236241" y="195554"/>
                    <a:pt x="234169" y="195554"/>
                  </a:cubicBezTo>
                  <a:cubicBezTo>
                    <a:pt x="233981" y="195554"/>
                    <a:pt x="233792" y="195554"/>
                    <a:pt x="233509" y="195554"/>
                  </a:cubicBezTo>
                  <a:close/>
                  <a:moveTo>
                    <a:pt x="139587" y="36590"/>
                  </a:moveTo>
                  <a:cubicBezTo>
                    <a:pt x="91825" y="53897"/>
                    <a:pt x="62528" y="98294"/>
                    <a:pt x="63187" y="152380"/>
                  </a:cubicBezTo>
                  <a:cubicBezTo>
                    <a:pt x="63187" y="154449"/>
                    <a:pt x="64412" y="154073"/>
                    <a:pt x="65448" y="153885"/>
                  </a:cubicBezTo>
                  <a:cubicBezTo>
                    <a:pt x="75810" y="150781"/>
                    <a:pt x="86173" y="149276"/>
                    <a:pt x="96347" y="149276"/>
                  </a:cubicBezTo>
                  <a:cubicBezTo>
                    <a:pt x="120087" y="149276"/>
                    <a:pt x="142507" y="157459"/>
                    <a:pt x="163044" y="173543"/>
                  </a:cubicBezTo>
                  <a:cubicBezTo>
                    <a:pt x="165023" y="175143"/>
                    <a:pt x="169168" y="175989"/>
                    <a:pt x="171523" y="175425"/>
                  </a:cubicBezTo>
                  <a:lnTo>
                    <a:pt x="174255" y="174672"/>
                  </a:lnTo>
                  <a:cubicBezTo>
                    <a:pt x="175008" y="174484"/>
                    <a:pt x="175574" y="174014"/>
                    <a:pt x="175762" y="173449"/>
                  </a:cubicBezTo>
                  <a:cubicBezTo>
                    <a:pt x="176045" y="172979"/>
                    <a:pt x="175950" y="172321"/>
                    <a:pt x="175668" y="171756"/>
                  </a:cubicBezTo>
                  <a:cubicBezTo>
                    <a:pt x="165965" y="151909"/>
                    <a:pt x="152493" y="134884"/>
                    <a:pt x="135725" y="120963"/>
                  </a:cubicBezTo>
                  <a:cubicBezTo>
                    <a:pt x="130638" y="116824"/>
                    <a:pt x="128848" y="110898"/>
                    <a:pt x="130920" y="105161"/>
                  </a:cubicBezTo>
                  <a:cubicBezTo>
                    <a:pt x="133369" y="98388"/>
                    <a:pt x="140435" y="93497"/>
                    <a:pt x="147689" y="93497"/>
                  </a:cubicBezTo>
                  <a:cubicBezTo>
                    <a:pt x="151457" y="93497"/>
                    <a:pt x="155225" y="94908"/>
                    <a:pt x="158334" y="97542"/>
                  </a:cubicBezTo>
                  <a:cubicBezTo>
                    <a:pt x="179153" y="114661"/>
                    <a:pt x="195733" y="136859"/>
                    <a:pt x="207697" y="163197"/>
                  </a:cubicBezTo>
                  <a:cubicBezTo>
                    <a:pt x="208451" y="164890"/>
                    <a:pt x="210524" y="166207"/>
                    <a:pt x="212313" y="166207"/>
                  </a:cubicBezTo>
                  <a:cubicBezTo>
                    <a:pt x="213821" y="166019"/>
                    <a:pt x="214292" y="165548"/>
                    <a:pt x="214480" y="165172"/>
                  </a:cubicBezTo>
                  <a:cubicBezTo>
                    <a:pt x="214857" y="164514"/>
                    <a:pt x="214951" y="163761"/>
                    <a:pt x="214763" y="162914"/>
                  </a:cubicBezTo>
                  <a:cubicBezTo>
                    <a:pt x="201668" y="116354"/>
                    <a:pt x="178682" y="74497"/>
                    <a:pt x="146652" y="38471"/>
                  </a:cubicBezTo>
                  <a:cubicBezTo>
                    <a:pt x="145145" y="36778"/>
                    <a:pt x="141660" y="35837"/>
                    <a:pt x="139587" y="36590"/>
                  </a:cubicBezTo>
                  <a:close/>
                  <a:moveTo>
                    <a:pt x="149196" y="0"/>
                  </a:moveTo>
                  <a:cubicBezTo>
                    <a:pt x="153341" y="0"/>
                    <a:pt x="157110" y="1693"/>
                    <a:pt x="160218" y="4891"/>
                  </a:cubicBezTo>
                  <a:cubicBezTo>
                    <a:pt x="202422" y="48347"/>
                    <a:pt x="231625" y="99799"/>
                    <a:pt x="247263" y="157647"/>
                  </a:cubicBezTo>
                  <a:cubicBezTo>
                    <a:pt x="247829" y="159810"/>
                    <a:pt x="248771" y="161410"/>
                    <a:pt x="249242" y="161974"/>
                  </a:cubicBezTo>
                  <a:cubicBezTo>
                    <a:pt x="250561" y="162350"/>
                    <a:pt x="253763" y="163291"/>
                    <a:pt x="256401" y="165078"/>
                  </a:cubicBezTo>
                  <a:cubicBezTo>
                    <a:pt x="258003" y="166207"/>
                    <a:pt x="259416" y="167712"/>
                    <a:pt x="260546" y="169405"/>
                  </a:cubicBezTo>
                  <a:cubicBezTo>
                    <a:pt x="267517" y="179375"/>
                    <a:pt x="272416" y="191039"/>
                    <a:pt x="275336" y="203831"/>
                  </a:cubicBezTo>
                  <a:cubicBezTo>
                    <a:pt x="275996" y="206465"/>
                    <a:pt x="278445" y="210039"/>
                    <a:pt x="280706" y="211356"/>
                  </a:cubicBezTo>
                  <a:cubicBezTo>
                    <a:pt x="337794" y="244936"/>
                    <a:pt x="389041" y="302691"/>
                    <a:pt x="417962" y="365900"/>
                  </a:cubicBezTo>
                  <a:cubicBezTo>
                    <a:pt x="450274" y="436540"/>
                    <a:pt x="453006" y="508027"/>
                    <a:pt x="425781" y="567286"/>
                  </a:cubicBezTo>
                  <a:cubicBezTo>
                    <a:pt x="424462" y="570108"/>
                    <a:pt x="422672" y="572271"/>
                    <a:pt x="420411" y="573776"/>
                  </a:cubicBezTo>
                  <a:cubicBezTo>
                    <a:pt x="417491" y="575657"/>
                    <a:pt x="414194" y="576034"/>
                    <a:pt x="412592" y="576222"/>
                  </a:cubicBezTo>
                  <a:cubicBezTo>
                    <a:pt x="412027" y="576316"/>
                    <a:pt x="411556" y="576504"/>
                    <a:pt x="410991" y="576692"/>
                  </a:cubicBezTo>
                  <a:cubicBezTo>
                    <a:pt x="345707" y="595787"/>
                    <a:pt x="279010" y="605945"/>
                    <a:pt x="217966" y="605945"/>
                  </a:cubicBezTo>
                  <a:cubicBezTo>
                    <a:pt x="206473" y="605945"/>
                    <a:pt x="194980" y="605569"/>
                    <a:pt x="183864" y="604911"/>
                  </a:cubicBezTo>
                  <a:cubicBezTo>
                    <a:pt x="89282" y="598891"/>
                    <a:pt x="29839" y="569543"/>
                    <a:pt x="2237" y="515176"/>
                  </a:cubicBezTo>
                  <a:cubicBezTo>
                    <a:pt x="1483" y="513765"/>
                    <a:pt x="918" y="512260"/>
                    <a:pt x="635" y="510755"/>
                  </a:cubicBezTo>
                  <a:cubicBezTo>
                    <a:pt x="353" y="509156"/>
                    <a:pt x="258" y="507181"/>
                    <a:pt x="164" y="505770"/>
                  </a:cubicBezTo>
                  <a:lnTo>
                    <a:pt x="70" y="504641"/>
                  </a:lnTo>
                  <a:cubicBezTo>
                    <a:pt x="-24" y="503794"/>
                    <a:pt x="-24" y="502948"/>
                    <a:pt x="70" y="502007"/>
                  </a:cubicBezTo>
                  <a:cubicBezTo>
                    <a:pt x="8454" y="392613"/>
                    <a:pt x="60267" y="295072"/>
                    <a:pt x="146087" y="227253"/>
                  </a:cubicBezTo>
                  <a:cubicBezTo>
                    <a:pt x="145993" y="226124"/>
                    <a:pt x="145710" y="224431"/>
                    <a:pt x="145522" y="222644"/>
                  </a:cubicBezTo>
                  <a:cubicBezTo>
                    <a:pt x="144391" y="213802"/>
                    <a:pt x="143826" y="206559"/>
                    <a:pt x="143732" y="199881"/>
                  </a:cubicBezTo>
                  <a:cubicBezTo>
                    <a:pt x="142978" y="199222"/>
                    <a:pt x="141660" y="198094"/>
                    <a:pt x="140058" y="196871"/>
                  </a:cubicBezTo>
                  <a:cubicBezTo>
                    <a:pt x="115847" y="178999"/>
                    <a:pt x="88528" y="176742"/>
                    <a:pt x="60361" y="190380"/>
                  </a:cubicBezTo>
                  <a:cubicBezTo>
                    <a:pt x="59419" y="190851"/>
                    <a:pt x="58477" y="191133"/>
                    <a:pt x="57629" y="191415"/>
                  </a:cubicBezTo>
                  <a:cubicBezTo>
                    <a:pt x="57346" y="191509"/>
                    <a:pt x="56970" y="191603"/>
                    <a:pt x="56499" y="191791"/>
                  </a:cubicBezTo>
                  <a:cubicBezTo>
                    <a:pt x="54709" y="192450"/>
                    <a:pt x="51600" y="193579"/>
                    <a:pt x="48491" y="193861"/>
                  </a:cubicBezTo>
                  <a:cubicBezTo>
                    <a:pt x="40578" y="194613"/>
                    <a:pt x="34455" y="189816"/>
                    <a:pt x="33230" y="181821"/>
                  </a:cubicBezTo>
                  <a:cubicBezTo>
                    <a:pt x="20041" y="96319"/>
                    <a:pt x="62716" y="24174"/>
                    <a:pt x="139399" y="2351"/>
                  </a:cubicBezTo>
                  <a:cubicBezTo>
                    <a:pt x="139964" y="2163"/>
                    <a:pt x="140529" y="2069"/>
                    <a:pt x="141094" y="1975"/>
                  </a:cubicBezTo>
                  <a:lnTo>
                    <a:pt x="141471" y="1787"/>
                  </a:lnTo>
                  <a:cubicBezTo>
                    <a:pt x="143073" y="1128"/>
                    <a:pt x="145899" y="0"/>
                    <a:pt x="149196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56" name="组合 55"/>
          <p:cNvGrpSpPr/>
          <p:nvPr/>
        </p:nvGrpSpPr>
        <p:grpSpPr>
          <a:xfrm>
            <a:off x="1200339" y="4803171"/>
            <a:ext cx="1079957" cy="988030"/>
            <a:chOff x="1200339" y="4809594"/>
            <a:chExt cx="1079957" cy="988030"/>
          </a:xfrm>
        </p:grpSpPr>
        <p:sp>
          <p:nvSpPr>
            <p:cNvPr id="11" name="圆角矩形 10"/>
            <p:cNvSpPr/>
            <p:nvPr/>
          </p:nvSpPr>
          <p:spPr>
            <a:xfrm>
              <a:off x="1200339" y="4809594"/>
              <a:ext cx="1079957" cy="988030"/>
            </a:xfrm>
            <a:prstGeom prst="roundRect">
              <a:avLst/>
            </a:prstGeom>
            <a:gradFill>
              <a:gsLst>
                <a:gs pos="42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money-bag-hand-drawn-variant_35710"/>
            <p:cNvSpPr>
              <a:spLocks noChangeAspect="1"/>
            </p:cNvSpPr>
            <p:nvPr/>
          </p:nvSpPr>
          <p:spPr bwMode="auto">
            <a:xfrm>
              <a:off x="1516760" y="4998767"/>
              <a:ext cx="447115" cy="609684"/>
            </a:xfrm>
            <a:custGeom>
              <a:avLst/>
              <a:gdLst>
                <a:gd name="connsiteX0" fmla="*/ 249108 w 444373"/>
                <a:gd name="connsiteY0" fmla="*/ 434002 h 605945"/>
                <a:gd name="connsiteX1" fmla="*/ 247412 w 444373"/>
                <a:gd name="connsiteY1" fmla="*/ 476230 h 605945"/>
                <a:gd name="connsiteX2" fmla="*/ 248354 w 444373"/>
                <a:gd name="connsiteY2" fmla="*/ 478769 h 605945"/>
                <a:gd name="connsiteX3" fmla="*/ 250427 w 444373"/>
                <a:gd name="connsiteY3" fmla="*/ 479804 h 605945"/>
                <a:gd name="connsiteX4" fmla="*/ 269930 w 444373"/>
                <a:gd name="connsiteY4" fmla="*/ 476888 h 605945"/>
                <a:gd name="connsiteX5" fmla="*/ 278410 w 444373"/>
                <a:gd name="connsiteY5" fmla="*/ 470775 h 605945"/>
                <a:gd name="connsiteX6" fmla="*/ 270402 w 444373"/>
                <a:gd name="connsiteY6" fmla="*/ 457138 h 605945"/>
                <a:gd name="connsiteX7" fmla="*/ 269836 w 444373"/>
                <a:gd name="connsiteY7" fmla="*/ 456386 h 605945"/>
                <a:gd name="connsiteX8" fmla="*/ 249108 w 444373"/>
                <a:gd name="connsiteY8" fmla="*/ 434002 h 605945"/>
                <a:gd name="connsiteX9" fmla="*/ 214341 w 444373"/>
                <a:gd name="connsiteY9" fmla="*/ 333842 h 605945"/>
                <a:gd name="connsiteX10" fmla="*/ 213965 w 444373"/>
                <a:gd name="connsiteY10" fmla="*/ 333936 h 605945"/>
                <a:gd name="connsiteX11" fmla="*/ 202093 w 444373"/>
                <a:gd name="connsiteY11" fmla="*/ 336757 h 605945"/>
                <a:gd name="connsiteX12" fmla="*/ 208594 w 444373"/>
                <a:gd name="connsiteY12" fmla="*/ 346350 h 605945"/>
                <a:gd name="connsiteX13" fmla="*/ 216414 w 444373"/>
                <a:gd name="connsiteY13" fmla="*/ 355284 h 605945"/>
                <a:gd name="connsiteX14" fmla="*/ 216697 w 444373"/>
                <a:gd name="connsiteY14" fmla="*/ 336475 h 605945"/>
                <a:gd name="connsiteX15" fmla="*/ 215943 w 444373"/>
                <a:gd name="connsiteY15" fmla="*/ 334500 h 605945"/>
                <a:gd name="connsiteX16" fmla="*/ 214341 w 444373"/>
                <a:gd name="connsiteY16" fmla="*/ 333842 h 605945"/>
                <a:gd name="connsiteX17" fmla="*/ 236483 w 444373"/>
                <a:gd name="connsiteY17" fmla="*/ 268290 h 605945"/>
                <a:gd name="connsiteX18" fmla="*/ 247978 w 444373"/>
                <a:gd name="connsiteY18" fmla="*/ 272805 h 605945"/>
                <a:gd name="connsiteX19" fmla="*/ 252123 w 444373"/>
                <a:gd name="connsiteY19" fmla="*/ 283996 h 605945"/>
                <a:gd name="connsiteX20" fmla="*/ 251840 w 444373"/>
                <a:gd name="connsiteY20" fmla="*/ 296693 h 605945"/>
                <a:gd name="connsiteX21" fmla="*/ 255327 w 444373"/>
                <a:gd name="connsiteY21" fmla="*/ 300737 h 605945"/>
                <a:gd name="connsiteX22" fmla="*/ 268894 w 444373"/>
                <a:gd name="connsiteY22" fmla="*/ 302524 h 605945"/>
                <a:gd name="connsiteX23" fmla="*/ 280200 w 444373"/>
                <a:gd name="connsiteY23" fmla="*/ 304028 h 605945"/>
                <a:gd name="connsiteX24" fmla="*/ 294239 w 444373"/>
                <a:gd name="connsiteY24" fmla="*/ 320769 h 605945"/>
                <a:gd name="connsiteX25" fmla="*/ 274170 w 444373"/>
                <a:gd name="connsiteY25" fmla="*/ 338074 h 605945"/>
                <a:gd name="connsiteX26" fmla="*/ 262205 w 444373"/>
                <a:gd name="connsiteY26" fmla="*/ 336475 h 605945"/>
                <a:gd name="connsiteX27" fmla="*/ 254007 w 444373"/>
                <a:gd name="connsiteY27" fmla="*/ 335346 h 605945"/>
                <a:gd name="connsiteX28" fmla="*/ 251181 w 444373"/>
                <a:gd name="connsiteY28" fmla="*/ 337886 h 605945"/>
                <a:gd name="connsiteX29" fmla="*/ 250427 w 444373"/>
                <a:gd name="connsiteY29" fmla="*/ 383217 h 605945"/>
                <a:gd name="connsiteX30" fmla="*/ 254007 w 444373"/>
                <a:gd name="connsiteY30" fmla="*/ 391681 h 605945"/>
                <a:gd name="connsiteX31" fmla="*/ 281048 w 444373"/>
                <a:gd name="connsiteY31" fmla="*/ 417450 h 605945"/>
                <a:gd name="connsiteX32" fmla="*/ 282650 w 444373"/>
                <a:gd name="connsiteY32" fmla="*/ 419049 h 605945"/>
                <a:gd name="connsiteX33" fmla="*/ 309879 w 444373"/>
                <a:gd name="connsiteY33" fmla="*/ 487986 h 605945"/>
                <a:gd name="connsiteX34" fmla="*/ 256269 w 444373"/>
                <a:gd name="connsiteY34" fmla="*/ 514225 h 605945"/>
                <a:gd name="connsiteX35" fmla="*/ 248354 w 444373"/>
                <a:gd name="connsiteY35" fmla="*/ 513943 h 605945"/>
                <a:gd name="connsiteX36" fmla="*/ 244868 w 444373"/>
                <a:gd name="connsiteY36" fmla="*/ 516859 h 605945"/>
                <a:gd name="connsiteX37" fmla="*/ 243549 w 444373"/>
                <a:gd name="connsiteY37" fmla="*/ 533693 h 605945"/>
                <a:gd name="connsiteX38" fmla="*/ 228380 w 444373"/>
                <a:gd name="connsiteY38" fmla="*/ 547800 h 605945"/>
                <a:gd name="connsiteX39" fmla="*/ 213965 w 444373"/>
                <a:gd name="connsiteY39" fmla="*/ 541499 h 605945"/>
                <a:gd name="connsiteX40" fmla="*/ 209442 w 444373"/>
                <a:gd name="connsiteY40" fmla="*/ 527862 h 605945"/>
                <a:gd name="connsiteX41" fmla="*/ 210761 w 444373"/>
                <a:gd name="connsiteY41" fmla="*/ 510463 h 605945"/>
                <a:gd name="connsiteX42" fmla="*/ 207275 w 444373"/>
                <a:gd name="connsiteY42" fmla="*/ 505291 h 605945"/>
                <a:gd name="connsiteX43" fmla="*/ 171849 w 444373"/>
                <a:gd name="connsiteY43" fmla="*/ 489491 h 605945"/>
                <a:gd name="connsiteX44" fmla="*/ 163746 w 444373"/>
                <a:gd name="connsiteY44" fmla="*/ 469082 h 605945"/>
                <a:gd name="connsiteX45" fmla="*/ 187301 w 444373"/>
                <a:gd name="connsiteY45" fmla="*/ 458549 h 605945"/>
                <a:gd name="connsiteX46" fmla="*/ 211326 w 444373"/>
                <a:gd name="connsiteY46" fmla="*/ 470399 h 605945"/>
                <a:gd name="connsiteX47" fmla="*/ 213305 w 444373"/>
                <a:gd name="connsiteY47" fmla="*/ 469082 h 605945"/>
                <a:gd name="connsiteX48" fmla="*/ 215378 w 444373"/>
                <a:gd name="connsiteY48" fmla="*/ 407951 h 605945"/>
                <a:gd name="connsiteX49" fmla="*/ 211798 w 444373"/>
                <a:gd name="connsiteY49" fmla="*/ 399393 h 605945"/>
                <a:gd name="connsiteX50" fmla="*/ 196723 w 444373"/>
                <a:gd name="connsiteY50" fmla="*/ 384627 h 605945"/>
                <a:gd name="connsiteX51" fmla="*/ 195121 w 444373"/>
                <a:gd name="connsiteY51" fmla="*/ 382934 h 605945"/>
                <a:gd name="connsiteX52" fmla="*/ 170341 w 444373"/>
                <a:gd name="connsiteY52" fmla="*/ 319264 h 605945"/>
                <a:gd name="connsiteX53" fmla="*/ 213776 w 444373"/>
                <a:gd name="connsiteY53" fmla="*/ 298856 h 605945"/>
                <a:gd name="connsiteX54" fmla="*/ 217356 w 444373"/>
                <a:gd name="connsiteY54" fmla="*/ 295188 h 605945"/>
                <a:gd name="connsiteX55" fmla="*/ 217545 w 444373"/>
                <a:gd name="connsiteY55" fmla="*/ 286159 h 605945"/>
                <a:gd name="connsiteX56" fmla="*/ 236483 w 444373"/>
                <a:gd name="connsiteY56" fmla="*/ 268290 h 605945"/>
                <a:gd name="connsiteX57" fmla="*/ 254706 w 444373"/>
                <a:gd name="connsiteY57" fmla="*/ 237882 h 605945"/>
                <a:gd name="connsiteX58" fmla="*/ 177364 w 444373"/>
                <a:gd name="connsiteY58" fmla="*/ 246817 h 605945"/>
                <a:gd name="connsiteX59" fmla="*/ 171429 w 444373"/>
                <a:gd name="connsiteY59" fmla="*/ 248322 h 605945"/>
                <a:gd name="connsiteX60" fmla="*/ 169733 w 444373"/>
                <a:gd name="connsiteY60" fmla="*/ 249922 h 605945"/>
                <a:gd name="connsiteX61" fmla="*/ 32665 w 444373"/>
                <a:gd name="connsiteY61" fmla="*/ 502477 h 605945"/>
                <a:gd name="connsiteX62" fmla="*/ 35302 w 444373"/>
                <a:gd name="connsiteY62" fmla="*/ 507181 h 605945"/>
                <a:gd name="connsiteX63" fmla="*/ 207226 w 444373"/>
                <a:gd name="connsiteY63" fmla="*/ 573024 h 605945"/>
                <a:gd name="connsiteX64" fmla="*/ 208263 w 444373"/>
                <a:gd name="connsiteY64" fmla="*/ 573024 h 605945"/>
                <a:gd name="connsiteX65" fmla="*/ 394788 w 444373"/>
                <a:gd name="connsiteY65" fmla="*/ 547345 h 605945"/>
                <a:gd name="connsiteX66" fmla="*/ 401382 w 444373"/>
                <a:gd name="connsiteY66" fmla="*/ 541513 h 605945"/>
                <a:gd name="connsiteX67" fmla="*/ 264785 w 444373"/>
                <a:gd name="connsiteY67" fmla="*/ 239857 h 605945"/>
                <a:gd name="connsiteX68" fmla="*/ 254706 w 444373"/>
                <a:gd name="connsiteY68" fmla="*/ 237882 h 605945"/>
                <a:gd name="connsiteX69" fmla="*/ 233509 w 444373"/>
                <a:gd name="connsiteY69" fmla="*/ 195554 h 605945"/>
                <a:gd name="connsiteX70" fmla="*/ 180566 w 444373"/>
                <a:gd name="connsiteY70" fmla="*/ 206653 h 605945"/>
                <a:gd name="connsiteX71" fmla="*/ 177081 w 444373"/>
                <a:gd name="connsiteY71" fmla="*/ 211262 h 605945"/>
                <a:gd name="connsiteX72" fmla="*/ 180190 w 444373"/>
                <a:gd name="connsiteY72" fmla="*/ 213896 h 605945"/>
                <a:gd name="connsiteX73" fmla="*/ 239633 w 444373"/>
                <a:gd name="connsiteY73" fmla="*/ 207218 h 605945"/>
                <a:gd name="connsiteX74" fmla="*/ 241423 w 444373"/>
                <a:gd name="connsiteY74" fmla="*/ 206183 h 605945"/>
                <a:gd name="connsiteX75" fmla="*/ 241611 w 444373"/>
                <a:gd name="connsiteY75" fmla="*/ 204396 h 605945"/>
                <a:gd name="connsiteX76" fmla="*/ 239350 w 444373"/>
                <a:gd name="connsiteY76" fmla="*/ 198564 h 605945"/>
                <a:gd name="connsiteX77" fmla="*/ 234169 w 444373"/>
                <a:gd name="connsiteY77" fmla="*/ 195554 h 605945"/>
                <a:gd name="connsiteX78" fmla="*/ 233509 w 444373"/>
                <a:gd name="connsiteY78" fmla="*/ 195554 h 605945"/>
                <a:gd name="connsiteX79" fmla="*/ 139587 w 444373"/>
                <a:gd name="connsiteY79" fmla="*/ 36590 h 605945"/>
                <a:gd name="connsiteX80" fmla="*/ 63187 w 444373"/>
                <a:gd name="connsiteY80" fmla="*/ 152380 h 605945"/>
                <a:gd name="connsiteX81" fmla="*/ 65448 w 444373"/>
                <a:gd name="connsiteY81" fmla="*/ 153885 h 605945"/>
                <a:gd name="connsiteX82" fmla="*/ 96347 w 444373"/>
                <a:gd name="connsiteY82" fmla="*/ 149276 h 605945"/>
                <a:gd name="connsiteX83" fmla="*/ 163044 w 444373"/>
                <a:gd name="connsiteY83" fmla="*/ 173543 h 605945"/>
                <a:gd name="connsiteX84" fmla="*/ 171523 w 444373"/>
                <a:gd name="connsiteY84" fmla="*/ 175425 h 605945"/>
                <a:gd name="connsiteX85" fmla="*/ 174255 w 444373"/>
                <a:gd name="connsiteY85" fmla="*/ 174672 h 605945"/>
                <a:gd name="connsiteX86" fmla="*/ 175762 w 444373"/>
                <a:gd name="connsiteY86" fmla="*/ 173449 h 605945"/>
                <a:gd name="connsiteX87" fmla="*/ 175668 w 444373"/>
                <a:gd name="connsiteY87" fmla="*/ 171756 h 605945"/>
                <a:gd name="connsiteX88" fmla="*/ 135725 w 444373"/>
                <a:gd name="connsiteY88" fmla="*/ 120963 h 605945"/>
                <a:gd name="connsiteX89" fmla="*/ 130920 w 444373"/>
                <a:gd name="connsiteY89" fmla="*/ 105161 h 605945"/>
                <a:gd name="connsiteX90" fmla="*/ 147689 w 444373"/>
                <a:gd name="connsiteY90" fmla="*/ 93497 h 605945"/>
                <a:gd name="connsiteX91" fmla="*/ 158334 w 444373"/>
                <a:gd name="connsiteY91" fmla="*/ 97542 h 605945"/>
                <a:gd name="connsiteX92" fmla="*/ 207697 w 444373"/>
                <a:gd name="connsiteY92" fmla="*/ 163197 h 605945"/>
                <a:gd name="connsiteX93" fmla="*/ 212313 w 444373"/>
                <a:gd name="connsiteY93" fmla="*/ 166207 h 605945"/>
                <a:gd name="connsiteX94" fmla="*/ 214480 w 444373"/>
                <a:gd name="connsiteY94" fmla="*/ 165172 h 605945"/>
                <a:gd name="connsiteX95" fmla="*/ 214763 w 444373"/>
                <a:gd name="connsiteY95" fmla="*/ 162914 h 605945"/>
                <a:gd name="connsiteX96" fmla="*/ 146652 w 444373"/>
                <a:gd name="connsiteY96" fmla="*/ 38471 h 605945"/>
                <a:gd name="connsiteX97" fmla="*/ 139587 w 444373"/>
                <a:gd name="connsiteY97" fmla="*/ 36590 h 605945"/>
                <a:gd name="connsiteX98" fmla="*/ 149196 w 444373"/>
                <a:gd name="connsiteY98" fmla="*/ 0 h 605945"/>
                <a:gd name="connsiteX99" fmla="*/ 160218 w 444373"/>
                <a:gd name="connsiteY99" fmla="*/ 4891 h 605945"/>
                <a:gd name="connsiteX100" fmla="*/ 247263 w 444373"/>
                <a:gd name="connsiteY100" fmla="*/ 157647 h 605945"/>
                <a:gd name="connsiteX101" fmla="*/ 249242 w 444373"/>
                <a:gd name="connsiteY101" fmla="*/ 161974 h 605945"/>
                <a:gd name="connsiteX102" fmla="*/ 256401 w 444373"/>
                <a:gd name="connsiteY102" fmla="*/ 165078 h 605945"/>
                <a:gd name="connsiteX103" fmla="*/ 260546 w 444373"/>
                <a:gd name="connsiteY103" fmla="*/ 169405 h 605945"/>
                <a:gd name="connsiteX104" fmla="*/ 275336 w 444373"/>
                <a:gd name="connsiteY104" fmla="*/ 203831 h 605945"/>
                <a:gd name="connsiteX105" fmla="*/ 280706 w 444373"/>
                <a:gd name="connsiteY105" fmla="*/ 211356 h 605945"/>
                <a:gd name="connsiteX106" fmla="*/ 417962 w 444373"/>
                <a:gd name="connsiteY106" fmla="*/ 365900 h 605945"/>
                <a:gd name="connsiteX107" fmla="*/ 425781 w 444373"/>
                <a:gd name="connsiteY107" fmla="*/ 567286 h 605945"/>
                <a:gd name="connsiteX108" fmla="*/ 420411 w 444373"/>
                <a:gd name="connsiteY108" fmla="*/ 573776 h 605945"/>
                <a:gd name="connsiteX109" fmla="*/ 412592 w 444373"/>
                <a:gd name="connsiteY109" fmla="*/ 576222 h 605945"/>
                <a:gd name="connsiteX110" fmla="*/ 410991 w 444373"/>
                <a:gd name="connsiteY110" fmla="*/ 576692 h 605945"/>
                <a:gd name="connsiteX111" fmla="*/ 217966 w 444373"/>
                <a:gd name="connsiteY111" fmla="*/ 605945 h 605945"/>
                <a:gd name="connsiteX112" fmla="*/ 183864 w 444373"/>
                <a:gd name="connsiteY112" fmla="*/ 604911 h 605945"/>
                <a:gd name="connsiteX113" fmla="*/ 2237 w 444373"/>
                <a:gd name="connsiteY113" fmla="*/ 515176 h 605945"/>
                <a:gd name="connsiteX114" fmla="*/ 635 w 444373"/>
                <a:gd name="connsiteY114" fmla="*/ 510755 h 605945"/>
                <a:gd name="connsiteX115" fmla="*/ 164 w 444373"/>
                <a:gd name="connsiteY115" fmla="*/ 505770 h 605945"/>
                <a:gd name="connsiteX116" fmla="*/ 70 w 444373"/>
                <a:gd name="connsiteY116" fmla="*/ 504641 h 605945"/>
                <a:gd name="connsiteX117" fmla="*/ 70 w 444373"/>
                <a:gd name="connsiteY117" fmla="*/ 502007 h 605945"/>
                <a:gd name="connsiteX118" fmla="*/ 146087 w 444373"/>
                <a:gd name="connsiteY118" fmla="*/ 227253 h 605945"/>
                <a:gd name="connsiteX119" fmla="*/ 145522 w 444373"/>
                <a:gd name="connsiteY119" fmla="*/ 222644 h 605945"/>
                <a:gd name="connsiteX120" fmla="*/ 143732 w 444373"/>
                <a:gd name="connsiteY120" fmla="*/ 199881 h 605945"/>
                <a:gd name="connsiteX121" fmla="*/ 140058 w 444373"/>
                <a:gd name="connsiteY121" fmla="*/ 196871 h 605945"/>
                <a:gd name="connsiteX122" fmla="*/ 60361 w 444373"/>
                <a:gd name="connsiteY122" fmla="*/ 190380 h 605945"/>
                <a:gd name="connsiteX123" fmla="*/ 57629 w 444373"/>
                <a:gd name="connsiteY123" fmla="*/ 191415 h 605945"/>
                <a:gd name="connsiteX124" fmla="*/ 56499 w 444373"/>
                <a:gd name="connsiteY124" fmla="*/ 191791 h 605945"/>
                <a:gd name="connsiteX125" fmla="*/ 48491 w 444373"/>
                <a:gd name="connsiteY125" fmla="*/ 193861 h 605945"/>
                <a:gd name="connsiteX126" fmla="*/ 33230 w 444373"/>
                <a:gd name="connsiteY126" fmla="*/ 181821 h 605945"/>
                <a:gd name="connsiteX127" fmla="*/ 139399 w 444373"/>
                <a:gd name="connsiteY127" fmla="*/ 2351 h 605945"/>
                <a:gd name="connsiteX128" fmla="*/ 141094 w 444373"/>
                <a:gd name="connsiteY128" fmla="*/ 1975 h 605945"/>
                <a:gd name="connsiteX129" fmla="*/ 141471 w 444373"/>
                <a:gd name="connsiteY129" fmla="*/ 1787 h 605945"/>
                <a:gd name="connsiteX130" fmla="*/ 149196 w 444373"/>
                <a:gd name="connsiteY130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44373" h="605945">
                  <a:moveTo>
                    <a:pt x="249108" y="434002"/>
                  </a:moveTo>
                  <a:cubicBezTo>
                    <a:pt x="248637" y="448110"/>
                    <a:pt x="248072" y="462217"/>
                    <a:pt x="247412" y="476230"/>
                  </a:cubicBezTo>
                  <a:cubicBezTo>
                    <a:pt x="247318" y="477170"/>
                    <a:pt x="247695" y="478111"/>
                    <a:pt x="248354" y="478769"/>
                  </a:cubicBezTo>
                  <a:cubicBezTo>
                    <a:pt x="248920" y="479428"/>
                    <a:pt x="249673" y="479804"/>
                    <a:pt x="250427" y="479804"/>
                  </a:cubicBezTo>
                  <a:cubicBezTo>
                    <a:pt x="257776" y="480086"/>
                    <a:pt x="264466" y="479051"/>
                    <a:pt x="269930" y="476888"/>
                  </a:cubicBezTo>
                  <a:cubicBezTo>
                    <a:pt x="274924" y="474819"/>
                    <a:pt x="277845" y="472750"/>
                    <a:pt x="278410" y="470775"/>
                  </a:cubicBezTo>
                  <a:cubicBezTo>
                    <a:pt x="279164" y="467766"/>
                    <a:pt x="274924" y="462593"/>
                    <a:pt x="270402" y="457138"/>
                  </a:cubicBezTo>
                  <a:lnTo>
                    <a:pt x="269836" y="456386"/>
                  </a:lnTo>
                  <a:cubicBezTo>
                    <a:pt x="263995" y="449238"/>
                    <a:pt x="257399" y="442185"/>
                    <a:pt x="249108" y="434002"/>
                  </a:cubicBezTo>
                  <a:close/>
                  <a:moveTo>
                    <a:pt x="214341" y="333842"/>
                  </a:moveTo>
                  <a:lnTo>
                    <a:pt x="213965" y="333936"/>
                  </a:lnTo>
                  <a:cubicBezTo>
                    <a:pt x="209536" y="334500"/>
                    <a:pt x="205579" y="335440"/>
                    <a:pt x="202093" y="336757"/>
                  </a:cubicBezTo>
                  <a:cubicBezTo>
                    <a:pt x="203883" y="340331"/>
                    <a:pt x="206427" y="343528"/>
                    <a:pt x="208594" y="346350"/>
                  </a:cubicBezTo>
                  <a:cubicBezTo>
                    <a:pt x="210950" y="349171"/>
                    <a:pt x="213493" y="352181"/>
                    <a:pt x="216414" y="355284"/>
                  </a:cubicBezTo>
                  <a:lnTo>
                    <a:pt x="216697" y="336475"/>
                  </a:lnTo>
                  <a:cubicBezTo>
                    <a:pt x="216697" y="335723"/>
                    <a:pt x="216414" y="335064"/>
                    <a:pt x="215943" y="334500"/>
                  </a:cubicBezTo>
                  <a:cubicBezTo>
                    <a:pt x="215661" y="334218"/>
                    <a:pt x="215095" y="333842"/>
                    <a:pt x="214341" y="333842"/>
                  </a:cubicBezTo>
                  <a:close/>
                  <a:moveTo>
                    <a:pt x="236483" y="268290"/>
                  </a:moveTo>
                  <a:cubicBezTo>
                    <a:pt x="241005" y="268290"/>
                    <a:pt x="245151" y="269889"/>
                    <a:pt x="247978" y="272805"/>
                  </a:cubicBezTo>
                  <a:cubicBezTo>
                    <a:pt x="250804" y="275626"/>
                    <a:pt x="252217" y="279482"/>
                    <a:pt x="252123" y="283996"/>
                  </a:cubicBezTo>
                  <a:lnTo>
                    <a:pt x="251840" y="296693"/>
                  </a:lnTo>
                  <a:cubicBezTo>
                    <a:pt x="251840" y="298668"/>
                    <a:pt x="253442" y="300455"/>
                    <a:pt x="255327" y="300737"/>
                  </a:cubicBezTo>
                  <a:cubicBezTo>
                    <a:pt x="260132" y="301301"/>
                    <a:pt x="264748" y="301959"/>
                    <a:pt x="268894" y="302524"/>
                  </a:cubicBezTo>
                  <a:cubicBezTo>
                    <a:pt x="273040" y="303088"/>
                    <a:pt x="276903" y="303652"/>
                    <a:pt x="280200" y="304028"/>
                  </a:cubicBezTo>
                  <a:cubicBezTo>
                    <a:pt x="290564" y="305251"/>
                    <a:pt x="294710" y="313339"/>
                    <a:pt x="294239" y="320769"/>
                  </a:cubicBezTo>
                  <a:cubicBezTo>
                    <a:pt x="293674" y="329892"/>
                    <a:pt x="286324" y="339578"/>
                    <a:pt x="274170" y="338074"/>
                  </a:cubicBezTo>
                  <a:cubicBezTo>
                    <a:pt x="270496" y="337698"/>
                    <a:pt x="266444" y="337133"/>
                    <a:pt x="262205" y="336475"/>
                  </a:cubicBezTo>
                  <a:lnTo>
                    <a:pt x="254007" y="335346"/>
                  </a:lnTo>
                  <a:cubicBezTo>
                    <a:pt x="252217" y="335346"/>
                    <a:pt x="251181" y="336381"/>
                    <a:pt x="251181" y="337886"/>
                  </a:cubicBezTo>
                  <a:cubicBezTo>
                    <a:pt x="250898" y="353027"/>
                    <a:pt x="250710" y="368075"/>
                    <a:pt x="250427" y="383217"/>
                  </a:cubicBezTo>
                  <a:cubicBezTo>
                    <a:pt x="250333" y="385850"/>
                    <a:pt x="252029" y="389894"/>
                    <a:pt x="254007" y="391681"/>
                  </a:cubicBezTo>
                  <a:cubicBezTo>
                    <a:pt x="263335" y="400145"/>
                    <a:pt x="272380" y="408421"/>
                    <a:pt x="281048" y="417450"/>
                  </a:cubicBezTo>
                  <a:lnTo>
                    <a:pt x="282650" y="419049"/>
                  </a:lnTo>
                  <a:cubicBezTo>
                    <a:pt x="298290" y="435319"/>
                    <a:pt x="324577" y="462593"/>
                    <a:pt x="309879" y="487986"/>
                  </a:cubicBezTo>
                  <a:cubicBezTo>
                    <a:pt x="299892" y="505197"/>
                    <a:pt x="281331" y="514225"/>
                    <a:pt x="256269" y="514225"/>
                  </a:cubicBezTo>
                  <a:cubicBezTo>
                    <a:pt x="253631" y="514225"/>
                    <a:pt x="250992" y="514131"/>
                    <a:pt x="248354" y="513943"/>
                  </a:cubicBezTo>
                  <a:cubicBezTo>
                    <a:pt x="246376" y="513943"/>
                    <a:pt x="244963" y="515166"/>
                    <a:pt x="244868" y="516859"/>
                  </a:cubicBezTo>
                  <a:cubicBezTo>
                    <a:pt x="244491" y="522407"/>
                    <a:pt x="244020" y="528050"/>
                    <a:pt x="243549" y="533693"/>
                  </a:cubicBezTo>
                  <a:cubicBezTo>
                    <a:pt x="242890" y="542251"/>
                    <a:pt x="236860" y="547800"/>
                    <a:pt x="228380" y="547800"/>
                  </a:cubicBezTo>
                  <a:cubicBezTo>
                    <a:pt x="222915" y="547800"/>
                    <a:pt x="217545" y="545449"/>
                    <a:pt x="213965" y="541499"/>
                  </a:cubicBezTo>
                  <a:cubicBezTo>
                    <a:pt x="210573" y="537737"/>
                    <a:pt x="208971" y="533035"/>
                    <a:pt x="209442" y="527862"/>
                  </a:cubicBezTo>
                  <a:cubicBezTo>
                    <a:pt x="209913" y="522031"/>
                    <a:pt x="210384" y="516294"/>
                    <a:pt x="210761" y="510463"/>
                  </a:cubicBezTo>
                  <a:cubicBezTo>
                    <a:pt x="210950" y="508394"/>
                    <a:pt x="209254" y="505949"/>
                    <a:pt x="207275" y="505291"/>
                  </a:cubicBezTo>
                  <a:cubicBezTo>
                    <a:pt x="194367" y="500964"/>
                    <a:pt x="181836" y="495322"/>
                    <a:pt x="171849" y="489491"/>
                  </a:cubicBezTo>
                  <a:cubicBezTo>
                    <a:pt x="164688" y="485258"/>
                    <a:pt x="161485" y="477170"/>
                    <a:pt x="163746" y="469082"/>
                  </a:cubicBezTo>
                  <a:cubicBezTo>
                    <a:pt x="166667" y="458173"/>
                    <a:pt x="177785" y="452906"/>
                    <a:pt x="187301" y="458549"/>
                  </a:cubicBezTo>
                  <a:cubicBezTo>
                    <a:pt x="192577" y="461652"/>
                    <a:pt x="200962" y="466167"/>
                    <a:pt x="211326" y="470399"/>
                  </a:cubicBezTo>
                  <a:cubicBezTo>
                    <a:pt x="212646" y="470963"/>
                    <a:pt x="213211" y="470023"/>
                    <a:pt x="213305" y="469082"/>
                  </a:cubicBezTo>
                  <a:cubicBezTo>
                    <a:pt x="214153" y="450273"/>
                    <a:pt x="214907" y="430241"/>
                    <a:pt x="215378" y="407951"/>
                  </a:cubicBezTo>
                  <a:cubicBezTo>
                    <a:pt x="215472" y="405318"/>
                    <a:pt x="213776" y="401274"/>
                    <a:pt x="211798" y="399393"/>
                  </a:cubicBezTo>
                  <a:cubicBezTo>
                    <a:pt x="206050" y="394032"/>
                    <a:pt x="201151" y="389142"/>
                    <a:pt x="196723" y="384627"/>
                  </a:cubicBezTo>
                  <a:lnTo>
                    <a:pt x="195121" y="382934"/>
                  </a:lnTo>
                  <a:cubicBezTo>
                    <a:pt x="180329" y="367699"/>
                    <a:pt x="155643" y="342212"/>
                    <a:pt x="170341" y="319264"/>
                  </a:cubicBezTo>
                  <a:cubicBezTo>
                    <a:pt x="178162" y="307038"/>
                    <a:pt x="192389" y="300361"/>
                    <a:pt x="213776" y="298856"/>
                  </a:cubicBezTo>
                  <a:cubicBezTo>
                    <a:pt x="215755" y="298668"/>
                    <a:pt x="217356" y="297069"/>
                    <a:pt x="217356" y="295188"/>
                  </a:cubicBezTo>
                  <a:lnTo>
                    <a:pt x="217545" y="286159"/>
                  </a:lnTo>
                  <a:cubicBezTo>
                    <a:pt x="217733" y="274497"/>
                    <a:pt x="227438" y="268290"/>
                    <a:pt x="236483" y="268290"/>
                  </a:cubicBezTo>
                  <a:close/>
                  <a:moveTo>
                    <a:pt x="254706" y="237882"/>
                  </a:moveTo>
                  <a:cubicBezTo>
                    <a:pt x="226633" y="241738"/>
                    <a:pt x="198560" y="244654"/>
                    <a:pt x="177364" y="246817"/>
                  </a:cubicBezTo>
                  <a:cubicBezTo>
                    <a:pt x="174161" y="247194"/>
                    <a:pt x="171900" y="248040"/>
                    <a:pt x="171429" y="248322"/>
                  </a:cubicBezTo>
                  <a:cubicBezTo>
                    <a:pt x="171052" y="248699"/>
                    <a:pt x="170392" y="249357"/>
                    <a:pt x="169733" y="249922"/>
                  </a:cubicBezTo>
                  <a:cubicBezTo>
                    <a:pt x="88999" y="313320"/>
                    <a:pt x="40390" y="402960"/>
                    <a:pt x="32665" y="502477"/>
                  </a:cubicBezTo>
                  <a:cubicBezTo>
                    <a:pt x="33136" y="503324"/>
                    <a:pt x="33984" y="505111"/>
                    <a:pt x="35302" y="507181"/>
                  </a:cubicBezTo>
                  <a:cubicBezTo>
                    <a:pt x="62433" y="550731"/>
                    <a:pt x="120275" y="572836"/>
                    <a:pt x="207226" y="573024"/>
                  </a:cubicBezTo>
                  <a:lnTo>
                    <a:pt x="208263" y="573024"/>
                  </a:lnTo>
                  <a:cubicBezTo>
                    <a:pt x="271474" y="573024"/>
                    <a:pt x="334214" y="564370"/>
                    <a:pt x="394788" y="547345"/>
                  </a:cubicBezTo>
                  <a:cubicBezTo>
                    <a:pt x="397331" y="546686"/>
                    <a:pt x="400440" y="543865"/>
                    <a:pt x="401382" y="541513"/>
                  </a:cubicBezTo>
                  <a:cubicBezTo>
                    <a:pt x="434542" y="454976"/>
                    <a:pt x="387534" y="313131"/>
                    <a:pt x="264785" y="239857"/>
                  </a:cubicBezTo>
                  <a:cubicBezTo>
                    <a:pt x="262430" y="238446"/>
                    <a:pt x="257814" y="237505"/>
                    <a:pt x="254706" y="237882"/>
                  </a:cubicBezTo>
                  <a:close/>
                  <a:moveTo>
                    <a:pt x="233509" y="195554"/>
                  </a:moveTo>
                  <a:cubicBezTo>
                    <a:pt x="215328" y="198282"/>
                    <a:pt x="197523" y="202044"/>
                    <a:pt x="180566" y="206653"/>
                  </a:cubicBezTo>
                  <a:cubicBezTo>
                    <a:pt x="178588" y="207218"/>
                    <a:pt x="176893" y="209381"/>
                    <a:pt x="177081" y="211262"/>
                  </a:cubicBezTo>
                  <a:cubicBezTo>
                    <a:pt x="177175" y="212767"/>
                    <a:pt x="178588" y="213896"/>
                    <a:pt x="180190" y="213896"/>
                  </a:cubicBezTo>
                  <a:cubicBezTo>
                    <a:pt x="196864" y="212203"/>
                    <a:pt x="218343" y="209945"/>
                    <a:pt x="239633" y="207218"/>
                  </a:cubicBezTo>
                  <a:cubicBezTo>
                    <a:pt x="240481" y="207123"/>
                    <a:pt x="241140" y="206747"/>
                    <a:pt x="241423" y="206183"/>
                  </a:cubicBezTo>
                  <a:cubicBezTo>
                    <a:pt x="241799" y="205713"/>
                    <a:pt x="241799" y="205054"/>
                    <a:pt x="241611" y="204396"/>
                  </a:cubicBezTo>
                  <a:cubicBezTo>
                    <a:pt x="240952" y="202420"/>
                    <a:pt x="240198" y="200445"/>
                    <a:pt x="239350" y="198564"/>
                  </a:cubicBezTo>
                  <a:cubicBezTo>
                    <a:pt x="238691" y="196965"/>
                    <a:pt x="236241" y="195554"/>
                    <a:pt x="234169" y="195554"/>
                  </a:cubicBezTo>
                  <a:cubicBezTo>
                    <a:pt x="233981" y="195554"/>
                    <a:pt x="233792" y="195554"/>
                    <a:pt x="233509" y="195554"/>
                  </a:cubicBezTo>
                  <a:close/>
                  <a:moveTo>
                    <a:pt x="139587" y="36590"/>
                  </a:moveTo>
                  <a:cubicBezTo>
                    <a:pt x="91825" y="53897"/>
                    <a:pt x="62528" y="98294"/>
                    <a:pt x="63187" y="152380"/>
                  </a:cubicBezTo>
                  <a:cubicBezTo>
                    <a:pt x="63187" y="154449"/>
                    <a:pt x="64412" y="154073"/>
                    <a:pt x="65448" y="153885"/>
                  </a:cubicBezTo>
                  <a:cubicBezTo>
                    <a:pt x="75810" y="150781"/>
                    <a:pt x="86173" y="149276"/>
                    <a:pt x="96347" y="149276"/>
                  </a:cubicBezTo>
                  <a:cubicBezTo>
                    <a:pt x="120087" y="149276"/>
                    <a:pt x="142507" y="157459"/>
                    <a:pt x="163044" y="173543"/>
                  </a:cubicBezTo>
                  <a:cubicBezTo>
                    <a:pt x="165023" y="175143"/>
                    <a:pt x="169168" y="175989"/>
                    <a:pt x="171523" y="175425"/>
                  </a:cubicBezTo>
                  <a:lnTo>
                    <a:pt x="174255" y="174672"/>
                  </a:lnTo>
                  <a:cubicBezTo>
                    <a:pt x="175008" y="174484"/>
                    <a:pt x="175574" y="174014"/>
                    <a:pt x="175762" y="173449"/>
                  </a:cubicBezTo>
                  <a:cubicBezTo>
                    <a:pt x="176045" y="172979"/>
                    <a:pt x="175950" y="172321"/>
                    <a:pt x="175668" y="171756"/>
                  </a:cubicBezTo>
                  <a:cubicBezTo>
                    <a:pt x="165965" y="151909"/>
                    <a:pt x="152493" y="134884"/>
                    <a:pt x="135725" y="120963"/>
                  </a:cubicBezTo>
                  <a:cubicBezTo>
                    <a:pt x="130638" y="116824"/>
                    <a:pt x="128848" y="110898"/>
                    <a:pt x="130920" y="105161"/>
                  </a:cubicBezTo>
                  <a:cubicBezTo>
                    <a:pt x="133369" y="98388"/>
                    <a:pt x="140435" y="93497"/>
                    <a:pt x="147689" y="93497"/>
                  </a:cubicBezTo>
                  <a:cubicBezTo>
                    <a:pt x="151457" y="93497"/>
                    <a:pt x="155225" y="94908"/>
                    <a:pt x="158334" y="97542"/>
                  </a:cubicBezTo>
                  <a:cubicBezTo>
                    <a:pt x="179153" y="114661"/>
                    <a:pt x="195733" y="136859"/>
                    <a:pt x="207697" y="163197"/>
                  </a:cubicBezTo>
                  <a:cubicBezTo>
                    <a:pt x="208451" y="164890"/>
                    <a:pt x="210524" y="166207"/>
                    <a:pt x="212313" y="166207"/>
                  </a:cubicBezTo>
                  <a:cubicBezTo>
                    <a:pt x="213821" y="166019"/>
                    <a:pt x="214292" y="165548"/>
                    <a:pt x="214480" y="165172"/>
                  </a:cubicBezTo>
                  <a:cubicBezTo>
                    <a:pt x="214857" y="164514"/>
                    <a:pt x="214951" y="163761"/>
                    <a:pt x="214763" y="162914"/>
                  </a:cubicBezTo>
                  <a:cubicBezTo>
                    <a:pt x="201668" y="116354"/>
                    <a:pt x="178682" y="74497"/>
                    <a:pt x="146652" y="38471"/>
                  </a:cubicBezTo>
                  <a:cubicBezTo>
                    <a:pt x="145145" y="36778"/>
                    <a:pt x="141660" y="35837"/>
                    <a:pt x="139587" y="36590"/>
                  </a:cubicBezTo>
                  <a:close/>
                  <a:moveTo>
                    <a:pt x="149196" y="0"/>
                  </a:moveTo>
                  <a:cubicBezTo>
                    <a:pt x="153341" y="0"/>
                    <a:pt x="157110" y="1693"/>
                    <a:pt x="160218" y="4891"/>
                  </a:cubicBezTo>
                  <a:cubicBezTo>
                    <a:pt x="202422" y="48347"/>
                    <a:pt x="231625" y="99799"/>
                    <a:pt x="247263" y="157647"/>
                  </a:cubicBezTo>
                  <a:cubicBezTo>
                    <a:pt x="247829" y="159810"/>
                    <a:pt x="248771" y="161410"/>
                    <a:pt x="249242" y="161974"/>
                  </a:cubicBezTo>
                  <a:cubicBezTo>
                    <a:pt x="250561" y="162350"/>
                    <a:pt x="253763" y="163291"/>
                    <a:pt x="256401" y="165078"/>
                  </a:cubicBezTo>
                  <a:cubicBezTo>
                    <a:pt x="258003" y="166207"/>
                    <a:pt x="259416" y="167712"/>
                    <a:pt x="260546" y="169405"/>
                  </a:cubicBezTo>
                  <a:cubicBezTo>
                    <a:pt x="267517" y="179375"/>
                    <a:pt x="272416" y="191039"/>
                    <a:pt x="275336" y="203831"/>
                  </a:cubicBezTo>
                  <a:cubicBezTo>
                    <a:pt x="275996" y="206465"/>
                    <a:pt x="278445" y="210039"/>
                    <a:pt x="280706" y="211356"/>
                  </a:cubicBezTo>
                  <a:cubicBezTo>
                    <a:pt x="337794" y="244936"/>
                    <a:pt x="389041" y="302691"/>
                    <a:pt x="417962" y="365900"/>
                  </a:cubicBezTo>
                  <a:cubicBezTo>
                    <a:pt x="450274" y="436540"/>
                    <a:pt x="453006" y="508027"/>
                    <a:pt x="425781" y="567286"/>
                  </a:cubicBezTo>
                  <a:cubicBezTo>
                    <a:pt x="424462" y="570108"/>
                    <a:pt x="422672" y="572271"/>
                    <a:pt x="420411" y="573776"/>
                  </a:cubicBezTo>
                  <a:cubicBezTo>
                    <a:pt x="417491" y="575657"/>
                    <a:pt x="414194" y="576034"/>
                    <a:pt x="412592" y="576222"/>
                  </a:cubicBezTo>
                  <a:cubicBezTo>
                    <a:pt x="412027" y="576316"/>
                    <a:pt x="411556" y="576504"/>
                    <a:pt x="410991" y="576692"/>
                  </a:cubicBezTo>
                  <a:cubicBezTo>
                    <a:pt x="345707" y="595787"/>
                    <a:pt x="279010" y="605945"/>
                    <a:pt x="217966" y="605945"/>
                  </a:cubicBezTo>
                  <a:cubicBezTo>
                    <a:pt x="206473" y="605945"/>
                    <a:pt x="194980" y="605569"/>
                    <a:pt x="183864" y="604911"/>
                  </a:cubicBezTo>
                  <a:cubicBezTo>
                    <a:pt x="89282" y="598891"/>
                    <a:pt x="29839" y="569543"/>
                    <a:pt x="2237" y="515176"/>
                  </a:cubicBezTo>
                  <a:cubicBezTo>
                    <a:pt x="1483" y="513765"/>
                    <a:pt x="918" y="512260"/>
                    <a:pt x="635" y="510755"/>
                  </a:cubicBezTo>
                  <a:cubicBezTo>
                    <a:pt x="353" y="509156"/>
                    <a:pt x="258" y="507181"/>
                    <a:pt x="164" y="505770"/>
                  </a:cubicBezTo>
                  <a:lnTo>
                    <a:pt x="70" y="504641"/>
                  </a:lnTo>
                  <a:cubicBezTo>
                    <a:pt x="-24" y="503794"/>
                    <a:pt x="-24" y="502948"/>
                    <a:pt x="70" y="502007"/>
                  </a:cubicBezTo>
                  <a:cubicBezTo>
                    <a:pt x="8454" y="392613"/>
                    <a:pt x="60267" y="295072"/>
                    <a:pt x="146087" y="227253"/>
                  </a:cubicBezTo>
                  <a:cubicBezTo>
                    <a:pt x="145993" y="226124"/>
                    <a:pt x="145710" y="224431"/>
                    <a:pt x="145522" y="222644"/>
                  </a:cubicBezTo>
                  <a:cubicBezTo>
                    <a:pt x="144391" y="213802"/>
                    <a:pt x="143826" y="206559"/>
                    <a:pt x="143732" y="199881"/>
                  </a:cubicBezTo>
                  <a:cubicBezTo>
                    <a:pt x="142978" y="199222"/>
                    <a:pt x="141660" y="198094"/>
                    <a:pt x="140058" y="196871"/>
                  </a:cubicBezTo>
                  <a:cubicBezTo>
                    <a:pt x="115847" y="178999"/>
                    <a:pt x="88528" y="176742"/>
                    <a:pt x="60361" y="190380"/>
                  </a:cubicBezTo>
                  <a:cubicBezTo>
                    <a:pt x="59419" y="190851"/>
                    <a:pt x="58477" y="191133"/>
                    <a:pt x="57629" y="191415"/>
                  </a:cubicBezTo>
                  <a:cubicBezTo>
                    <a:pt x="57346" y="191509"/>
                    <a:pt x="56970" y="191603"/>
                    <a:pt x="56499" y="191791"/>
                  </a:cubicBezTo>
                  <a:cubicBezTo>
                    <a:pt x="54709" y="192450"/>
                    <a:pt x="51600" y="193579"/>
                    <a:pt x="48491" y="193861"/>
                  </a:cubicBezTo>
                  <a:cubicBezTo>
                    <a:pt x="40578" y="194613"/>
                    <a:pt x="34455" y="189816"/>
                    <a:pt x="33230" y="181821"/>
                  </a:cubicBezTo>
                  <a:cubicBezTo>
                    <a:pt x="20041" y="96319"/>
                    <a:pt x="62716" y="24174"/>
                    <a:pt x="139399" y="2351"/>
                  </a:cubicBezTo>
                  <a:cubicBezTo>
                    <a:pt x="139964" y="2163"/>
                    <a:pt x="140529" y="2069"/>
                    <a:pt x="141094" y="1975"/>
                  </a:cubicBezTo>
                  <a:lnTo>
                    <a:pt x="141471" y="1787"/>
                  </a:lnTo>
                  <a:cubicBezTo>
                    <a:pt x="143073" y="1128"/>
                    <a:pt x="145899" y="0"/>
                    <a:pt x="149196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3917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5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3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6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8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1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流程图: 联系 54"/>
          <p:cNvSpPr/>
          <p:nvPr/>
        </p:nvSpPr>
        <p:spPr>
          <a:xfrm flipH="1">
            <a:off x="7677727" y="3079901"/>
            <a:ext cx="635910" cy="62023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4" name="流程图: 联系 53"/>
          <p:cNvSpPr/>
          <p:nvPr/>
        </p:nvSpPr>
        <p:spPr>
          <a:xfrm flipH="1">
            <a:off x="4236663" y="3090100"/>
            <a:ext cx="734466" cy="716356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流程图: 联系 46"/>
          <p:cNvSpPr/>
          <p:nvPr/>
        </p:nvSpPr>
        <p:spPr>
          <a:xfrm flipH="1" flipV="1">
            <a:off x="1489147" y="2328530"/>
            <a:ext cx="544628" cy="531198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流程图: 联系 47"/>
          <p:cNvSpPr/>
          <p:nvPr/>
        </p:nvSpPr>
        <p:spPr>
          <a:xfrm flipH="1" flipV="1">
            <a:off x="10208561" y="2445488"/>
            <a:ext cx="486486" cy="47449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流程图: 联系 48"/>
          <p:cNvSpPr/>
          <p:nvPr/>
        </p:nvSpPr>
        <p:spPr>
          <a:xfrm flipH="1">
            <a:off x="2835347" y="3588111"/>
            <a:ext cx="418216" cy="40790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流程图: 联系 49"/>
          <p:cNvSpPr/>
          <p:nvPr/>
        </p:nvSpPr>
        <p:spPr>
          <a:xfrm flipH="1">
            <a:off x="8862542" y="3476420"/>
            <a:ext cx="501900" cy="48952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流程图: 联系 50"/>
          <p:cNvSpPr/>
          <p:nvPr/>
        </p:nvSpPr>
        <p:spPr>
          <a:xfrm>
            <a:off x="9480550" y="2298095"/>
            <a:ext cx="636108" cy="6204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流程图: 联系 51"/>
          <p:cNvSpPr/>
          <p:nvPr/>
        </p:nvSpPr>
        <p:spPr>
          <a:xfrm flipH="1">
            <a:off x="2463212" y="2540211"/>
            <a:ext cx="800984" cy="78123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流程图: 联系 52"/>
          <p:cNvSpPr/>
          <p:nvPr/>
        </p:nvSpPr>
        <p:spPr>
          <a:xfrm flipH="1">
            <a:off x="8177956" y="3827723"/>
            <a:ext cx="883008" cy="86123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77563" y="2542767"/>
            <a:ext cx="2892056" cy="2820744"/>
            <a:chOff x="4649972" y="1011678"/>
            <a:chExt cx="2892056" cy="2820744"/>
          </a:xfrm>
        </p:grpSpPr>
        <p:sp>
          <p:nvSpPr>
            <p:cNvPr id="45" name="流程图: 联系 44"/>
            <p:cNvSpPr/>
            <p:nvPr/>
          </p:nvSpPr>
          <p:spPr>
            <a:xfrm flipH="1">
              <a:off x="4649972" y="1011678"/>
              <a:ext cx="2892056" cy="282074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 w="44450">
              <a:solidFill>
                <a:schemeClr val="bg2">
                  <a:lumMod val="90000"/>
                </a:schemeClr>
              </a:solidFill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724400" y="2037330"/>
              <a:ext cx="27432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31778E"/>
                  </a:solidFill>
                </a:rPr>
                <a:t>Thank you </a:t>
              </a:r>
              <a:endParaRPr lang="zh-CN" altLang="en-US" sz="4400" dirty="0">
                <a:solidFill>
                  <a:srgbClr val="31778E"/>
                </a:solidFill>
              </a:endParaRPr>
            </a:p>
          </p:txBody>
        </p:sp>
      </p:grpSp>
      <p:sp>
        <p:nvSpPr>
          <p:cNvPr id="18" name="流程图: 联系 17"/>
          <p:cNvSpPr/>
          <p:nvPr/>
        </p:nvSpPr>
        <p:spPr>
          <a:xfrm flipH="1">
            <a:off x="8863862" y="2824719"/>
            <a:ext cx="439686" cy="42884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流程图: 联系 18"/>
          <p:cNvSpPr/>
          <p:nvPr/>
        </p:nvSpPr>
        <p:spPr>
          <a:xfrm flipH="1">
            <a:off x="3680897" y="4210065"/>
            <a:ext cx="392888" cy="38320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流程图: 联系 19"/>
          <p:cNvSpPr/>
          <p:nvPr/>
        </p:nvSpPr>
        <p:spPr>
          <a:xfrm flipH="1" flipV="1">
            <a:off x="1073889" y="2695988"/>
            <a:ext cx="212650" cy="207406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流程图: 联系 22"/>
          <p:cNvSpPr/>
          <p:nvPr/>
        </p:nvSpPr>
        <p:spPr>
          <a:xfrm flipH="1" flipV="1">
            <a:off x="11064957" y="2714414"/>
            <a:ext cx="269342" cy="26270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流程图: 联系 23"/>
          <p:cNvSpPr/>
          <p:nvPr/>
        </p:nvSpPr>
        <p:spPr>
          <a:xfrm flipH="1">
            <a:off x="3625706" y="3421364"/>
            <a:ext cx="404034" cy="39407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7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677076" y="674979"/>
            <a:ext cx="1311212" cy="1311212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20" name="流程图: 联系 19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1" name="流程图: 联系 20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1828800"/>
            <a:ext cx="12192000" cy="3009014"/>
          </a:xfrm>
          <a:prstGeom prst="rect">
            <a:avLst/>
          </a:prstGeom>
          <a:solidFill>
            <a:srgbClr val="31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14547" y="1063229"/>
            <a:ext cx="4190910" cy="4072298"/>
            <a:chOff x="4384067" y="625524"/>
            <a:chExt cx="4260203" cy="4139632"/>
          </a:xfrm>
        </p:grpSpPr>
        <p:sp>
          <p:nvSpPr>
            <p:cNvPr id="2" name="流程图: 联系 1"/>
            <p:cNvSpPr/>
            <p:nvPr/>
          </p:nvSpPr>
          <p:spPr>
            <a:xfrm flipH="1">
              <a:off x="4501139" y="625524"/>
              <a:ext cx="4143131" cy="407210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84067" y="813174"/>
              <a:ext cx="4026419" cy="3951982"/>
              <a:chOff x="4313348" y="355612"/>
              <a:chExt cx="4026419" cy="3951982"/>
            </a:xfrm>
          </p:grpSpPr>
          <p:sp>
            <p:nvSpPr>
              <p:cNvPr id="8" name="流程图: 联系 7"/>
              <p:cNvSpPr/>
              <p:nvPr/>
            </p:nvSpPr>
            <p:spPr>
              <a:xfrm>
                <a:off x="4313348" y="355612"/>
                <a:ext cx="4026419" cy="395198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1" t="28508" r="1870" b="7746"/>
              <a:stretch>
                <a:fillRect/>
              </a:stretch>
            </p:blipFill>
            <p:spPr>
              <a:xfrm>
                <a:off x="4773294" y="492623"/>
                <a:ext cx="3487476" cy="3487476"/>
              </a:xfrm>
              <a:custGeom>
                <a:avLst/>
                <a:gdLst>
                  <a:gd name="connsiteX0" fmla="*/ 1903228 w 3806456"/>
                  <a:gd name="connsiteY0" fmla="*/ 0 h 3806456"/>
                  <a:gd name="connsiteX1" fmla="*/ 3806456 w 3806456"/>
                  <a:gd name="connsiteY1" fmla="*/ 1903228 h 3806456"/>
                  <a:gd name="connsiteX2" fmla="*/ 1903228 w 3806456"/>
                  <a:gd name="connsiteY2" fmla="*/ 3806456 h 3806456"/>
                  <a:gd name="connsiteX3" fmla="*/ 0 w 3806456"/>
                  <a:gd name="connsiteY3" fmla="*/ 1903228 h 3806456"/>
                  <a:gd name="connsiteX4" fmla="*/ 1903228 w 3806456"/>
                  <a:gd name="connsiteY4" fmla="*/ 0 h 380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6456" h="3806456">
                    <a:moveTo>
                      <a:pt x="1903228" y="0"/>
                    </a:moveTo>
                    <a:cubicBezTo>
                      <a:pt x="2954352" y="0"/>
                      <a:pt x="3806456" y="852104"/>
                      <a:pt x="3806456" y="1903228"/>
                    </a:cubicBezTo>
                    <a:cubicBezTo>
                      <a:pt x="3806456" y="2954352"/>
                      <a:pt x="2954352" y="3806456"/>
                      <a:pt x="1903228" y="3806456"/>
                    </a:cubicBezTo>
                    <a:cubicBezTo>
                      <a:pt x="852104" y="3806456"/>
                      <a:pt x="0" y="2954352"/>
                      <a:pt x="0" y="1903228"/>
                    </a:cubicBezTo>
                    <a:cubicBezTo>
                      <a:pt x="0" y="852104"/>
                      <a:pt x="852104" y="0"/>
                      <a:pt x="1903228" y="0"/>
                    </a:cubicBezTo>
                    <a:close/>
                  </a:path>
                </a:pathLst>
              </a:custGeom>
            </p:spPr>
          </p:pic>
        </p:grpSp>
      </p:grpSp>
      <p:grpSp>
        <p:nvGrpSpPr>
          <p:cNvPr id="13" name="组合 12"/>
          <p:cNvGrpSpPr/>
          <p:nvPr/>
        </p:nvGrpSpPr>
        <p:grpSpPr>
          <a:xfrm flipH="1">
            <a:off x="4077653" y="1555640"/>
            <a:ext cx="598968" cy="598968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14" name="流程图: 联系 13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流程图: 联系 14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4572135" y="2571117"/>
            <a:ext cx="552758" cy="552758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17" name="流程图: 联系 16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8" name="流程图: 联系 17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5213635" y="1649630"/>
            <a:ext cx="1006412" cy="1006412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23" name="流程图: 联系 22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4" name="流程图: 联系 23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48911" y="2576293"/>
            <a:ext cx="1903372" cy="1903372"/>
            <a:chOff x="5948911" y="2576293"/>
            <a:chExt cx="1903372" cy="1903372"/>
          </a:xfrm>
        </p:grpSpPr>
        <p:grpSp>
          <p:nvGrpSpPr>
            <p:cNvPr id="25" name="组合 24"/>
            <p:cNvGrpSpPr/>
            <p:nvPr/>
          </p:nvGrpSpPr>
          <p:grpSpPr>
            <a:xfrm rot="924177" flipH="1">
              <a:off x="5948911" y="2576293"/>
              <a:ext cx="1903372" cy="1903372"/>
              <a:chOff x="7026349" y="1928038"/>
              <a:chExt cx="2597888" cy="2597888"/>
            </a:xfrm>
            <a:effectLst>
              <a:outerShdw blurRad="304800" dist="114300" dir="18900000" algn="bl" rotWithShape="0">
                <a:prstClr val="black">
                  <a:alpha val="33000"/>
                </a:prstClr>
              </a:outerShdw>
            </a:effectLst>
          </p:grpSpPr>
          <p:sp>
            <p:nvSpPr>
              <p:cNvPr id="26" name="流程图: 联系 25"/>
              <p:cNvSpPr/>
              <p:nvPr/>
            </p:nvSpPr>
            <p:spPr>
              <a:xfrm>
                <a:off x="7026349" y="1928038"/>
                <a:ext cx="2597888" cy="2597888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outerShdw blurRad="2159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流程图: 联系 26"/>
              <p:cNvSpPr/>
              <p:nvPr/>
            </p:nvSpPr>
            <p:spPr>
              <a:xfrm rot="8643617">
                <a:off x="7198242" y="2099931"/>
                <a:ext cx="2254102" cy="2254102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264416" y="2989370"/>
              <a:ext cx="12723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3177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PART01</a:t>
              </a:r>
              <a:endParaRPr lang="zh-CN" altLang="en-US" sz="3200" dirty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031126" y="3136612"/>
            <a:ext cx="2083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045301" y="3693050"/>
            <a:ext cx="239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Briefly describe your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0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10271043" y="4791724"/>
            <a:ext cx="762001" cy="574159"/>
          </a:xfrm>
          <a:prstGeom prst="roundRect">
            <a:avLst/>
          </a:prstGeom>
          <a:gradFill>
            <a:gsLst>
              <a:gs pos="36000">
                <a:srgbClr val="E0DEDE"/>
              </a:gs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3800000" scaled="0"/>
          </a:gradFill>
          <a:ln>
            <a:noFill/>
          </a:ln>
          <a:effectLst>
            <a:outerShdw blurRad="1651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638793" y="877765"/>
            <a:ext cx="5380073" cy="3587895"/>
          </a:xfrm>
          <a:prstGeom prst="roundRect">
            <a:avLst/>
          </a:prstGeom>
          <a:solidFill>
            <a:srgbClr val="31778E"/>
          </a:solidFill>
          <a:ln>
            <a:noFill/>
          </a:ln>
          <a:effectLst>
            <a:outerShdw blurRad="76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3304" r="1695"/>
          <a:stretch>
            <a:fillRect/>
          </a:stretch>
        </p:blipFill>
        <p:spPr>
          <a:xfrm>
            <a:off x="5380067" y="1163073"/>
            <a:ext cx="5380073" cy="3830078"/>
          </a:xfrm>
          <a:custGeom>
            <a:avLst/>
            <a:gdLst>
              <a:gd name="connsiteX0" fmla="*/ 785053 w 6581553"/>
              <a:gd name="connsiteY0" fmla="*/ 0 h 4685412"/>
              <a:gd name="connsiteX1" fmla="*/ 5796500 w 6581553"/>
              <a:gd name="connsiteY1" fmla="*/ 0 h 4685412"/>
              <a:gd name="connsiteX2" fmla="*/ 6581553 w 6581553"/>
              <a:gd name="connsiteY2" fmla="*/ 785053 h 4685412"/>
              <a:gd name="connsiteX3" fmla="*/ 6581553 w 6581553"/>
              <a:gd name="connsiteY3" fmla="*/ 3925172 h 4685412"/>
              <a:gd name="connsiteX4" fmla="*/ 6102078 w 6581553"/>
              <a:gd name="connsiteY4" fmla="*/ 4648532 h 4685412"/>
              <a:gd name="connsiteX5" fmla="*/ 5983269 w 6581553"/>
              <a:gd name="connsiteY5" fmla="*/ 4685412 h 4685412"/>
              <a:gd name="connsiteX6" fmla="*/ 598284 w 6581553"/>
              <a:gd name="connsiteY6" fmla="*/ 4685412 h 4685412"/>
              <a:gd name="connsiteX7" fmla="*/ 479475 w 6581553"/>
              <a:gd name="connsiteY7" fmla="*/ 4648532 h 4685412"/>
              <a:gd name="connsiteX8" fmla="*/ 0 w 6581553"/>
              <a:gd name="connsiteY8" fmla="*/ 3925172 h 4685412"/>
              <a:gd name="connsiteX9" fmla="*/ 0 w 6581553"/>
              <a:gd name="connsiteY9" fmla="*/ 785053 h 4685412"/>
              <a:gd name="connsiteX10" fmla="*/ 785053 w 6581553"/>
              <a:gd name="connsiteY10" fmla="*/ 0 h 468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1553" h="4685412">
                <a:moveTo>
                  <a:pt x="785053" y="0"/>
                </a:moveTo>
                <a:lnTo>
                  <a:pt x="5796500" y="0"/>
                </a:lnTo>
                <a:cubicBezTo>
                  <a:pt x="6230073" y="0"/>
                  <a:pt x="6581553" y="351480"/>
                  <a:pt x="6581553" y="785053"/>
                </a:cubicBezTo>
                <a:lnTo>
                  <a:pt x="6581553" y="3925172"/>
                </a:lnTo>
                <a:cubicBezTo>
                  <a:pt x="6581553" y="4250352"/>
                  <a:pt x="6383845" y="4529354"/>
                  <a:pt x="6102078" y="4648532"/>
                </a:cubicBezTo>
                <a:lnTo>
                  <a:pt x="5983269" y="4685412"/>
                </a:lnTo>
                <a:lnTo>
                  <a:pt x="598284" y="4685412"/>
                </a:lnTo>
                <a:lnTo>
                  <a:pt x="479475" y="4648532"/>
                </a:lnTo>
                <a:cubicBezTo>
                  <a:pt x="197708" y="4529354"/>
                  <a:pt x="0" y="4250352"/>
                  <a:pt x="0" y="3925172"/>
                </a:cubicBezTo>
                <a:lnTo>
                  <a:pt x="0" y="785053"/>
                </a:lnTo>
                <a:cubicBezTo>
                  <a:pt x="0" y="351480"/>
                  <a:pt x="351480" y="0"/>
                  <a:pt x="785053" y="0"/>
                </a:cubicBezTo>
                <a:close/>
              </a:path>
            </a:pathLst>
          </a:custGeom>
          <a:effectLst>
            <a:outerShdw blurRad="2413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10040673" y="5486384"/>
            <a:ext cx="762001" cy="574159"/>
          </a:xfrm>
          <a:prstGeom prst="roundRect">
            <a:avLst/>
          </a:prstGeom>
          <a:gradFill>
            <a:gsLst>
              <a:gs pos="36000">
                <a:srgbClr val="E0DEDE"/>
              </a:gs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3800000" scaled="0"/>
          </a:gradFill>
          <a:ln>
            <a:noFill/>
          </a:ln>
          <a:effectLst>
            <a:outerShdw blurRad="1651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1750828" y="877765"/>
            <a:ext cx="2651051" cy="900225"/>
          </a:xfrm>
          <a:prstGeom prst="roundRect">
            <a:avLst/>
          </a:prstGeom>
          <a:gradFill>
            <a:gsLst>
              <a:gs pos="36000">
                <a:srgbClr val="E0DEDE"/>
              </a:gs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3800000" scaled="0"/>
          </a:gradFill>
          <a:ln>
            <a:noFill/>
          </a:ln>
          <a:effectLst>
            <a:outerShdw blurRad="1651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个人介绍</a:t>
            </a:r>
            <a:endParaRPr lang="zh-CN" altLang="en-US" sz="40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526766" y="5635242"/>
            <a:ext cx="318978" cy="297711"/>
          </a:xfrm>
          <a:prstGeom prst="roundRect">
            <a:avLst/>
          </a:prstGeom>
          <a:gradFill>
            <a:gsLst>
              <a:gs pos="36000">
                <a:srgbClr val="E0DEDE"/>
              </a:gs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3800000" scaled="0"/>
          </a:gradFill>
          <a:ln>
            <a:noFill/>
          </a:ln>
          <a:effectLst>
            <a:outerShdw blurRad="1651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615609" y="2413214"/>
            <a:ext cx="1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姓名：小千库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750828" y="2335610"/>
            <a:ext cx="562008" cy="524540"/>
            <a:chOff x="793898" y="2548270"/>
            <a:chExt cx="562008" cy="524540"/>
          </a:xfrm>
        </p:grpSpPr>
        <p:sp>
          <p:nvSpPr>
            <p:cNvPr id="40" name="圆角矩形 39"/>
            <p:cNvSpPr/>
            <p:nvPr/>
          </p:nvSpPr>
          <p:spPr>
            <a:xfrm>
              <a:off x="793898" y="2548270"/>
              <a:ext cx="562008" cy="524540"/>
            </a:xfrm>
            <a:prstGeom prst="roundRect">
              <a:avLst/>
            </a:prstGeom>
            <a:gradFill>
              <a:gsLst>
                <a:gs pos="36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>
              <a:noFill/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woman-with-straight-short-hair_57159"/>
            <p:cNvSpPr>
              <a:spLocks noChangeAspect="1"/>
            </p:cNvSpPr>
            <p:nvPr/>
          </p:nvSpPr>
          <p:spPr bwMode="auto">
            <a:xfrm>
              <a:off x="890605" y="2598008"/>
              <a:ext cx="368594" cy="425064"/>
            </a:xfrm>
            <a:custGeom>
              <a:avLst/>
              <a:gdLst>
                <a:gd name="connsiteX0" fmla="*/ 358198 w 524160"/>
                <a:gd name="connsiteY0" fmla="*/ 384441 h 604464"/>
                <a:gd name="connsiteX1" fmla="*/ 363284 w 524160"/>
                <a:gd name="connsiteY1" fmla="*/ 385100 h 604464"/>
                <a:gd name="connsiteX2" fmla="*/ 364132 w 524160"/>
                <a:gd name="connsiteY2" fmla="*/ 385288 h 604464"/>
                <a:gd name="connsiteX3" fmla="*/ 426109 w 524160"/>
                <a:gd name="connsiteY3" fmla="*/ 405136 h 604464"/>
                <a:gd name="connsiteX4" fmla="*/ 524160 w 524160"/>
                <a:gd name="connsiteY4" fmla="*/ 479543 h 604464"/>
                <a:gd name="connsiteX5" fmla="*/ 524160 w 524160"/>
                <a:gd name="connsiteY5" fmla="*/ 604464 h 604464"/>
                <a:gd name="connsiteX6" fmla="*/ 285578 w 524160"/>
                <a:gd name="connsiteY6" fmla="*/ 604464 h 604464"/>
                <a:gd name="connsiteX7" fmla="*/ 336629 w 524160"/>
                <a:gd name="connsiteY7" fmla="*/ 406735 h 604464"/>
                <a:gd name="connsiteX8" fmla="*/ 337476 w 524160"/>
                <a:gd name="connsiteY8" fmla="*/ 403631 h 604464"/>
                <a:gd name="connsiteX9" fmla="*/ 358198 w 524160"/>
                <a:gd name="connsiteY9" fmla="*/ 384441 h 604464"/>
                <a:gd name="connsiteX10" fmla="*/ 166011 w 524160"/>
                <a:gd name="connsiteY10" fmla="*/ 384441 h 604464"/>
                <a:gd name="connsiteX11" fmla="*/ 186738 w 524160"/>
                <a:gd name="connsiteY11" fmla="*/ 403631 h 604464"/>
                <a:gd name="connsiteX12" fmla="*/ 187586 w 524160"/>
                <a:gd name="connsiteY12" fmla="*/ 406735 h 604464"/>
                <a:gd name="connsiteX13" fmla="*/ 238652 w 524160"/>
                <a:gd name="connsiteY13" fmla="*/ 604464 h 604464"/>
                <a:gd name="connsiteX14" fmla="*/ 0 w 524160"/>
                <a:gd name="connsiteY14" fmla="*/ 604464 h 604464"/>
                <a:gd name="connsiteX15" fmla="*/ 0 w 524160"/>
                <a:gd name="connsiteY15" fmla="*/ 479543 h 604464"/>
                <a:gd name="connsiteX16" fmla="*/ 98080 w 524160"/>
                <a:gd name="connsiteY16" fmla="*/ 405136 h 604464"/>
                <a:gd name="connsiteX17" fmla="*/ 159981 w 524160"/>
                <a:gd name="connsiteY17" fmla="*/ 385288 h 604464"/>
                <a:gd name="connsiteX18" fmla="*/ 160923 w 524160"/>
                <a:gd name="connsiteY18" fmla="*/ 385100 h 604464"/>
                <a:gd name="connsiteX19" fmla="*/ 166011 w 524160"/>
                <a:gd name="connsiteY19" fmla="*/ 384441 h 604464"/>
                <a:gd name="connsiteX20" fmla="*/ 258218 w 524160"/>
                <a:gd name="connsiteY20" fmla="*/ 0 h 604464"/>
                <a:gd name="connsiteX21" fmla="*/ 265848 w 524160"/>
                <a:gd name="connsiteY21" fmla="*/ 0 h 604464"/>
                <a:gd name="connsiteX22" fmla="*/ 404504 w 524160"/>
                <a:gd name="connsiteY22" fmla="*/ 138469 h 604464"/>
                <a:gd name="connsiteX23" fmla="*/ 448305 w 524160"/>
                <a:gd name="connsiteY23" fmla="*/ 330275 h 604464"/>
                <a:gd name="connsiteX24" fmla="*/ 344219 w 524160"/>
                <a:gd name="connsiteY24" fmla="*/ 335543 h 604464"/>
                <a:gd name="connsiteX25" fmla="*/ 262268 w 524160"/>
                <a:gd name="connsiteY25" fmla="*/ 358684 h 604464"/>
                <a:gd name="connsiteX26" fmla="*/ 180224 w 524160"/>
                <a:gd name="connsiteY26" fmla="*/ 335543 h 604464"/>
                <a:gd name="connsiteX27" fmla="*/ 75855 w 524160"/>
                <a:gd name="connsiteY27" fmla="*/ 330275 h 604464"/>
                <a:gd name="connsiteX28" fmla="*/ 119562 w 524160"/>
                <a:gd name="connsiteY28" fmla="*/ 138469 h 604464"/>
                <a:gd name="connsiteX29" fmla="*/ 258218 w 524160"/>
                <a:gd name="connsiteY29" fmla="*/ 0 h 6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4160" h="604464">
                  <a:moveTo>
                    <a:pt x="358198" y="384441"/>
                  </a:moveTo>
                  <a:cubicBezTo>
                    <a:pt x="359988" y="384441"/>
                    <a:pt x="361683" y="384723"/>
                    <a:pt x="363284" y="385100"/>
                  </a:cubicBezTo>
                  <a:cubicBezTo>
                    <a:pt x="363567" y="385194"/>
                    <a:pt x="363849" y="385194"/>
                    <a:pt x="364132" y="385288"/>
                  </a:cubicBezTo>
                  <a:cubicBezTo>
                    <a:pt x="380144" y="389709"/>
                    <a:pt x="400489" y="395823"/>
                    <a:pt x="426109" y="405136"/>
                  </a:cubicBezTo>
                  <a:cubicBezTo>
                    <a:pt x="502214" y="432509"/>
                    <a:pt x="524160" y="460447"/>
                    <a:pt x="524160" y="479543"/>
                  </a:cubicBezTo>
                  <a:lnTo>
                    <a:pt x="524160" y="604464"/>
                  </a:lnTo>
                  <a:lnTo>
                    <a:pt x="285578" y="604464"/>
                  </a:lnTo>
                  <a:cubicBezTo>
                    <a:pt x="301873" y="561946"/>
                    <a:pt x="325703" y="456779"/>
                    <a:pt x="336629" y="406735"/>
                  </a:cubicBezTo>
                  <a:cubicBezTo>
                    <a:pt x="336911" y="405700"/>
                    <a:pt x="337194" y="404666"/>
                    <a:pt x="337476" y="403631"/>
                  </a:cubicBezTo>
                  <a:cubicBezTo>
                    <a:pt x="338324" y="392907"/>
                    <a:pt x="347272" y="384441"/>
                    <a:pt x="358198" y="384441"/>
                  </a:cubicBezTo>
                  <a:close/>
                  <a:moveTo>
                    <a:pt x="166011" y="384441"/>
                  </a:moveTo>
                  <a:cubicBezTo>
                    <a:pt x="176940" y="384441"/>
                    <a:pt x="185890" y="392907"/>
                    <a:pt x="186738" y="403631"/>
                  </a:cubicBezTo>
                  <a:cubicBezTo>
                    <a:pt x="187021" y="404666"/>
                    <a:pt x="187304" y="405700"/>
                    <a:pt x="187586" y="406735"/>
                  </a:cubicBezTo>
                  <a:cubicBezTo>
                    <a:pt x="198516" y="456779"/>
                    <a:pt x="222352" y="561946"/>
                    <a:pt x="238652" y="604464"/>
                  </a:cubicBezTo>
                  <a:lnTo>
                    <a:pt x="0" y="604464"/>
                  </a:lnTo>
                  <a:lnTo>
                    <a:pt x="0" y="479543"/>
                  </a:lnTo>
                  <a:cubicBezTo>
                    <a:pt x="0" y="460447"/>
                    <a:pt x="21953" y="432509"/>
                    <a:pt x="98080" y="405136"/>
                  </a:cubicBezTo>
                  <a:cubicBezTo>
                    <a:pt x="123707" y="395823"/>
                    <a:pt x="144058" y="389709"/>
                    <a:pt x="159981" y="385288"/>
                  </a:cubicBezTo>
                  <a:cubicBezTo>
                    <a:pt x="160263" y="385194"/>
                    <a:pt x="160640" y="385194"/>
                    <a:pt x="160923" y="385100"/>
                  </a:cubicBezTo>
                  <a:cubicBezTo>
                    <a:pt x="162525" y="384723"/>
                    <a:pt x="164220" y="384441"/>
                    <a:pt x="166011" y="384441"/>
                  </a:cubicBezTo>
                  <a:close/>
                  <a:moveTo>
                    <a:pt x="258218" y="0"/>
                  </a:moveTo>
                  <a:lnTo>
                    <a:pt x="265848" y="0"/>
                  </a:lnTo>
                  <a:cubicBezTo>
                    <a:pt x="346950" y="0"/>
                    <a:pt x="404504" y="57476"/>
                    <a:pt x="404504" y="138469"/>
                  </a:cubicBezTo>
                  <a:cubicBezTo>
                    <a:pt x="404504" y="298762"/>
                    <a:pt x="466014" y="317858"/>
                    <a:pt x="448305" y="330275"/>
                  </a:cubicBezTo>
                  <a:cubicBezTo>
                    <a:pt x="444349" y="333003"/>
                    <a:pt x="404881" y="334790"/>
                    <a:pt x="344219" y="335543"/>
                  </a:cubicBezTo>
                  <a:cubicBezTo>
                    <a:pt x="322554" y="349935"/>
                    <a:pt x="293824" y="358684"/>
                    <a:pt x="262268" y="358684"/>
                  </a:cubicBezTo>
                  <a:cubicBezTo>
                    <a:pt x="230713" y="358684"/>
                    <a:pt x="201889" y="349935"/>
                    <a:pt x="180224" y="335543"/>
                  </a:cubicBezTo>
                  <a:cubicBezTo>
                    <a:pt x="119373" y="334790"/>
                    <a:pt x="79811" y="333003"/>
                    <a:pt x="75855" y="330275"/>
                  </a:cubicBezTo>
                  <a:cubicBezTo>
                    <a:pt x="58146" y="317858"/>
                    <a:pt x="119562" y="298762"/>
                    <a:pt x="119562" y="138469"/>
                  </a:cubicBezTo>
                  <a:cubicBezTo>
                    <a:pt x="119562" y="57476"/>
                    <a:pt x="177115" y="0"/>
                    <a:pt x="258218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sp>
        <p:nvSpPr>
          <p:cNvPr id="45" name="文本框 44"/>
          <p:cNvSpPr txBox="1"/>
          <p:nvPr/>
        </p:nvSpPr>
        <p:spPr>
          <a:xfrm>
            <a:off x="2615609" y="3174863"/>
            <a:ext cx="1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：女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15609" y="3936512"/>
            <a:ext cx="1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615609" y="4698161"/>
            <a:ext cx="233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号码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16699899888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615609" y="5459810"/>
            <a:ext cx="233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：上海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750828" y="4620557"/>
            <a:ext cx="562008" cy="524540"/>
            <a:chOff x="793898" y="4833217"/>
            <a:chExt cx="562008" cy="524540"/>
          </a:xfrm>
        </p:grpSpPr>
        <p:sp>
          <p:nvSpPr>
            <p:cNvPr id="55" name="圆角矩形 54"/>
            <p:cNvSpPr/>
            <p:nvPr/>
          </p:nvSpPr>
          <p:spPr>
            <a:xfrm>
              <a:off x="793898" y="4833217"/>
              <a:ext cx="562008" cy="524540"/>
            </a:xfrm>
            <a:prstGeom prst="roundRect">
              <a:avLst/>
            </a:prstGeom>
            <a:gradFill>
              <a:gsLst>
                <a:gs pos="36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>
              <a:noFill/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lephone-directory-interface-symbol_35876"/>
            <p:cNvSpPr>
              <a:spLocks noChangeAspect="1"/>
            </p:cNvSpPr>
            <p:nvPr/>
          </p:nvSpPr>
          <p:spPr bwMode="auto">
            <a:xfrm>
              <a:off x="899472" y="4897487"/>
              <a:ext cx="350861" cy="396000"/>
            </a:xfrm>
            <a:custGeom>
              <a:avLst/>
              <a:gdLst>
                <a:gd name="connsiteX0" fmla="*/ 252892 w 424592"/>
                <a:gd name="connsiteY0" fmla="*/ 143811 h 605875"/>
                <a:gd name="connsiteX1" fmla="*/ 288814 w 424592"/>
                <a:gd name="connsiteY1" fmla="*/ 159521 h 605875"/>
                <a:gd name="connsiteX2" fmla="*/ 276840 w 424592"/>
                <a:gd name="connsiteY2" fmla="*/ 247294 h 605875"/>
                <a:gd name="connsiteX3" fmla="*/ 269917 w 424592"/>
                <a:gd name="connsiteY3" fmla="*/ 251215 h 605875"/>
                <a:gd name="connsiteX4" fmla="*/ 235865 w 424592"/>
                <a:gd name="connsiteY4" fmla="*/ 321807 h 605875"/>
                <a:gd name="connsiteX5" fmla="*/ 263930 w 424592"/>
                <a:gd name="connsiteY5" fmla="*/ 359904 h 605875"/>
                <a:gd name="connsiteX6" fmla="*/ 278898 w 424592"/>
                <a:gd name="connsiteY6" fmla="*/ 363639 h 605875"/>
                <a:gd name="connsiteX7" fmla="*/ 284511 w 424592"/>
                <a:gd name="connsiteY7" fmla="*/ 450851 h 605875"/>
                <a:gd name="connsiteX8" fmla="*/ 284511 w 424592"/>
                <a:gd name="connsiteY8" fmla="*/ 451411 h 605875"/>
                <a:gd name="connsiteX9" fmla="*/ 284137 w 424592"/>
                <a:gd name="connsiteY9" fmla="*/ 451598 h 605875"/>
                <a:gd name="connsiteX10" fmla="*/ 283576 w 424592"/>
                <a:gd name="connsiteY10" fmla="*/ 453279 h 605875"/>
                <a:gd name="connsiteX11" fmla="*/ 280956 w 424592"/>
                <a:gd name="connsiteY11" fmla="*/ 456267 h 605875"/>
                <a:gd name="connsiteX12" fmla="*/ 273472 w 424592"/>
                <a:gd name="connsiteY12" fmla="*/ 462990 h 605875"/>
                <a:gd name="connsiteX13" fmla="*/ 264304 w 424592"/>
                <a:gd name="connsiteY13" fmla="*/ 466725 h 605875"/>
                <a:gd name="connsiteX14" fmla="*/ 178426 w 424592"/>
                <a:gd name="connsiteY14" fmla="*/ 388477 h 605875"/>
                <a:gd name="connsiteX15" fmla="*/ 212478 w 424592"/>
                <a:gd name="connsiteY15" fmla="*/ 163816 h 605875"/>
                <a:gd name="connsiteX16" fmla="*/ 252892 w 424592"/>
                <a:gd name="connsiteY16" fmla="*/ 143811 h 605875"/>
                <a:gd name="connsiteX17" fmla="*/ 59480 w 424592"/>
                <a:gd name="connsiteY17" fmla="*/ 38848 h 605875"/>
                <a:gd name="connsiteX18" fmla="*/ 59480 w 424592"/>
                <a:gd name="connsiteY18" fmla="*/ 106644 h 605875"/>
                <a:gd name="connsiteX19" fmla="*/ 84170 w 424592"/>
                <a:gd name="connsiteY19" fmla="*/ 106644 h 605875"/>
                <a:gd name="connsiteX20" fmla="*/ 84170 w 424592"/>
                <a:gd name="connsiteY20" fmla="*/ 145492 h 605875"/>
                <a:gd name="connsiteX21" fmla="*/ 59480 w 424592"/>
                <a:gd name="connsiteY21" fmla="*/ 145492 h 605875"/>
                <a:gd name="connsiteX22" fmla="*/ 59480 w 424592"/>
                <a:gd name="connsiteY22" fmla="*/ 218518 h 605875"/>
                <a:gd name="connsiteX23" fmla="*/ 84170 w 424592"/>
                <a:gd name="connsiteY23" fmla="*/ 218518 h 605875"/>
                <a:gd name="connsiteX24" fmla="*/ 84170 w 424592"/>
                <a:gd name="connsiteY24" fmla="*/ 257366 h 605875"/>
                <a:gd name="connsiteX25" fmla="*/ 59480 w 424592"/>
                <a:gd name="connsiteY25" fmla="*/ 257366 h 605875"/>
                <a:gd name="connsiteX26" fmla="*/ 59480 w 424592"/>
                <a:gd name="connsiteY26" fmla="*/ 336743 h 605875"/>
                <a:gd name="connsiteX27" fmla="*/ 84170 w 424592"/>
                <a:gd name="connsiteY27" fmla="*/ 336743 h 605875"/>
                <a:gd name="connsiteX28" fmla="*/ 84170 w 424592"/>
                <a:gd name="connsiteY28" fmla="*/ 375590 h 605875"/>
                <a:gd name="connsiteX29" fmla="*/ 59480 w 424592"/>
                <a:gd name="connsiteY29" fmla="*/ 375590 h 605875"/>
                <a:gd name="connsiteX30" fmla="*/ 59480 w 424592"/>
                <a:gd name="connsiteY30" fmla="*/ 461317 h 605875"/>
                <a:gd name="connsiteX31" fmla="*/ 84170 w 424592"/>
                <a:gd name="connsiteY31" fmla="*/ 461317 h 605875"/>
                <a:gd name="connsiteX32" fmla="*/ 84170 w 424592"/>
                <a:gd name="connsiteY32" fmla="*/ 500164 h 605875"/>
                <a:gd name="connsiteX33" fmla="*/ 59480 w 424592"/>
                <a:gd name="connsiteY33" fmla="*/ 500164 h 605875"/>
                <a:gd name="connsiteX34" fmla="*/ 59480 w 424592"/>
                <a:gd name="connsiteY34" fmla="*/ 567027 h 605875"/>
                <a:gd name="connsiteX35" fmla="*/ 385687 w 424592"/>
                <a:gd name="connsiteY35" fmla="*/ 567027 h 605875"/>
                <a:gd name="connsiteX36" fmla="*/ 385687 w 424592"/>
                <a:gd name="connsiteY36" fmla="*/ 38848 h 605875"/>
                <a:gd name="connsiteX37" fmla="*/ 20575 w 424592"/>
                <a:gd name="connsiteY37" fmla="*/ 0 h 605875"/>
                <a:gd name="connsiteX38" fmla="*/ 424592 w 424592"/>
                <a:gd name="connsiteY38" fmla="*/ 0 h 605875"/>
                <a:gd name="connsiteX39" fmla="*/ 424592 w 424592"/>
                <a:gd name="connsiteY39" fmla="*/ 605875 h 605875"/>
                <a:gd name="connsiteX40" fmla="*/ 20575 w 424592"/>
                <a:gd name="connsiteY40" fmla="*/ 605875 h 605875"/>
                <a:gd name="connsiteX41" fmla="*/ 20575 w 424592"/>
                <a:gd name="connsiteY41" fmla="*/ 500164 h 605875"/>
                <a:gd name="connsiteX42" fmla="*/ 0 w 424592"/>
                <a:gd name="connsiteY42" fmla="*/ 500164 h 605875"/>
                <a:gd name="connsiteX43" fmla="*/ 0 w 424592"/>
                <a:gd name="connsiteY43" fmla="*/ 461317 h 605875"/>
                <a:gd name="connsiteX44" fmla="*/ 20575 w 424592"/>
                <a:gd name="connsiteY44" fmla="*/ 461317 h 605875"/>
                <a:gd name="connsiteX45" fmla="*/ 20575 w 424592"/>
                <a:gd name="connsiteY45" fmla="*/ 375590 h 605875"/>
                <a:gd name="connsiteX46" fmla="*/ 0 w 424592"/>
                <a:gd name="connsiteY46" fmla="*/ 375590 h 605875"/>
                <a:gd name="connsiteX47" fmla="*/ 0 w 424592"/>
                <a:gd name="connsiteY47" fmla="*/ 336743 h 605875"/>
                <a:gd name="connsiteX48" fmla="*/ 20575 w 424592"/>
                <a:gd name="connsiteY48" fmla="*/ 336743 h 605875"/>
                <a:gd name="connsiteX49" fmla="*/ 20575 w 424592"/>
                <a:gd name="connsiteY49" fmla="*/ 257366 h 605875"/>
                <a:gd name="connsiteX50" fmla="*/ 0 w 424592"/>
                <a:gd name="connsiteY50" fmla="*/ 257366 h 605875"/>
                <a:gd name="connsiteX51" fmla="*/ 0 w 424592"/>
                <a:gd name="connsiteY51" fmla="*/ 218518 h 605875"/>
                <a:gd name="connsiteX52" fmla="*/ 20575 w 424592"/>
                <a:gd name="connsiteY52" fmla="*/ 218518 h 605875"/>
                <a:gd name="connsiteX53" fmla="*/ 20575 w 424592"/>
                <a:gd name="connsiteY53" fmla="*/ 145492 h 605875"/>
                <a:gd name="connsiteX54" fmla="*/ 0 w 424592"/>
                <a:gd name="connsiteY54" fmla="*/ 145492 h 605875"/>
                <a:gd name="connsiteX55" fmla="*/ 0 w 424592"/>
                <a:gd name="connsiteY55" fmla="*/ 106644 h 605875"/>
                <a:gd name="connsiteX56" fmla="*/ 20575 w 424592"/>
                <a:gd name="connsiteY56" fmla="*/ 106644 h 60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4592" h="605875">
                  <a:moveTo>
                    <a:pt x="252892" y="143811"/>
                  </a:moveTo>
                  <a:cubicBezTo>
                    <a:pt x="268093" y="140846"/>
                    <a:pt x="282547" y="143834"/>
                    <a:pt x="288814" y="159521"/>
                  </a:cubicBezTo>
                  <a:cubicBezTo>
                    <a:pt x="299479" y="186787"/>
                    <a:pt x="288814" y="229179"/>
                    <a:pt x="276840" y="247294"/>
                  </a:cubicBezTo>
                  <a:cubicBezTo>
                    <a:pt x="275343" y="249348"/>
                    <a:pt x="272724" y="251402"/>
                    <a:pt x="269917" y="251215"/>
                  </a:cubicBezTo>
                  <a:cubicBezTo>
                    <a:pt x="228194" y="247480"/>
                    <a:pt x="236239" y="290620"/>
                    <a:pt x="235865" y="321807"/>
                  </a:cubicBezTo>
                  <a:cubicBezTo>
                    <a:pt x="235491" y="346084"/>
                    <a:pt x="238298" y="363265"/>
                    <a:pt x="263930" y="359904"/>
                  </a:cubicBezTo>
                  <a:cubicBezTo>
                    <a:pt x="270479" y="359157"/>
                    <a:pt x="272537" y="360838"/>
                    <a:pt x="278898" y="363639"/>
                  </a:cubicBezTo>
                  <a:cubicBezTo>
                    <a:pt x="293305" y="369615"/>
                    <a:pt x="289563" y="434417"/>
                    <a:pt x="284511" y="450851"/>
                  </a:cubicBezTo>
                  <a:cubicBezTo>
                    <a:pt x="284511" y="451038"/>
                    <a:pt x="284511" y="451038"/>
                    <a:pt x="284511" y="451411"/>
                  </a:cubicBezTo>
                  <a:cubicBezTo>
                    <a:pt x="284324" y="451411"/>
                    <a:pt x="284324" y="451598"/>
                    <a:pt x="284137" y="451598"/>
                  </a:cubicBezTo>
                  <a:cubicBezTo>
                    <a:pt x="283950" y="452158"/>
                    <a:pt x="283950" y="452905"/>
                    <a:pt x="283576" y="453279"/>
                  </a:cubicBezTo>
                  <a:cubicBezTo>
                    <a:pt x="283014" y="454586"/>
                    <a:pt x="281892" y="455520"/>
                    <a:pt x="280956" y="456267"/>
                  </a:cubicBezTo>
                  <a:cubicBezTo>
                    <a:pt x="277775" y="459628"/>
                    <a:pt x="274034" y="462243"/>
                    <a:pt x="273472" y="462990"/>
                  </a:cubicBezTo>
                  <a:cubicBezTo>
                    <a:pt x="271788" y="466538"/>
                    <a:pt x="267859" y="467285"/>
                    <a:pt x="264304" y="466725"/>
                  </a:cubicBezTo>
                  <a:cubicBezTo>
                    <a:pt x="217717" y="460562"/>
                    <a:pt x="190213" y="436845"/>
                    <a:pt x="178426" y="388477"/>
                  </a:cubicBezTo>
                  <a:cubicBezTo>
                    <a:pt x="162897" y="324421"/>
                    <a:pt x="156161" y="213305"/>
                    <a:pt x="212478" y="163816"/>
                  </a:cubicBezTo>
                  <a:cubicBezTo>
                    <a:pt x="221739" y="155693"/>
                    <a:pt x="237690" y="146775"/>
                    <a:pt x="252892" y="143811"/>
                  </a:cubicBezTo>
                  <a:close/>
                  <a:moveTo>
                    <a:pt x="59480" y="38848"/>
                  </a:moveTo>
                  <a:lnTo>
                    <a:pt x="59480" y="106644"/>
                  </a:lnTo>
                  <a:lnTo>
                    <a:pt x="84170" y="106644"/>
                  </a:lnTo>
                  <a:lnTo>
                    <a:pt x="84170" y="145492"/>
                  </a:lnTo>
                  <a:lnTo>
                    <a:pt x="59480" y="145492"/>
                  </a:lnTo>
                  <a:lnTo>
                    <a:pt x="59480" y="218518"/>
                  </a:lnTo>
                  <a:lnTo>
                    <a:pt x="84170" y="218518"/>
                  </a:lnTo>
                  <a:lnTo>
                    <a:pt x="84170" y="257366"/>
                  </a:lnTo>
                  <a:lnTo>
                    <a:pt x="59480" y="257366"/>
                  </a:lnTo>
                  <a:lnTo>
                    <a:pt x="59480" y="336743"/>
                  </a:lnTo>
                  <a:lnTo>
                    <a:pt x="84170" y="336743"/>
                  </a:lnTo>
                  <a:lnTo>
                    <a:pt x="84170" y="375590"/>
                  </a:lnTo>
                  <a:lnTo>
                    <a:pt x="59480" y="375590"/>
                  </a:lnTo>
                  <a:lnTo>
                    <a:pt x="59480" y="461317"/>
                  </a:lnTo>
                  <a:lnTo>
                    <a:pt x="84170" y="461317"/>
                  </a:lnTo>
                  <a:lnTo>
                    <a:pt x="84170" y="500164"/>
                  </a:lnTo>
                  <a:lnTo>
                    <a:pt x="59480" y="500164"/>
                  </a:lnTo>
                  <a:lnTo>
                    <a:pt x="59480" y="567027"/>
                  </a:lnTo>
                  <a:lnTo>
                    <a:pt x="385687" y="567027"/>
                  </a:lnTo>
                  <a:lnTo>
                    <a:pt x="385687" y="38848"/>
                  </a:lnTo>
                  <a:close/>
                  <a:moveTo>
                    <a:pt x="20575" y="0"/>
                  </a:moveTo>
                  <a:lnTo>
                    <a:pt x="424592" y="0"/>
                  </a:lnTo>
                  <a:lnTo>
                    <a:pt x="424592" y="605875"/>
                  </a:lnTo>
                  <a:lnTo>
                    <a:pt x="20575" y="605875"/>
                  </a:lnTo>
                  <a:lnTo>
                    <a:pt x="20575" y="500164"/>
                  </a:lnTo>
                  <a:lnTo>
                    <a:pt x="0" y="500164"/>
                  </a:lnTo>
                  <a:lnTo>
                    <a:pt x="0" y="461317"/>
                  </a:lnTo>
                  <a:lnTo>
                    <a:pt x="20575" y="461317"/>
                  </a:lnTo>
                  <a:lnTo>
                    <a:pt x="20575" y="375590"/>
                  </a:lnTo>
                  <a:lnTo>
                    <a:pt x="0" y="375590"/>
                  </a:lnTo>
                  <a:lnTo>
                    <a:pt x="0" y="336743"/>
                  </a:lnTo>
                  <a:lnTo>
                    <a:pt x="20575" y="336743"/>
                  </a:lnTo>
                  <a:lnTo>
                    <a:pt x="20575" y="257366"/>
                  </a:lnTo>
                  <a:lnTo>
                    <a:pt x="0" y="257366"/>
                  </a:lnTo>
                  <a:lnTo>
                    <a:pt x="0" y="218518"/>
                  </a:lnTo>
                  <a:lnTo>
                    <a:pt x="20575" y="218518"/>
                  </a:lnTo>
                  <a:lnTo>
                    <a:pt x="20575" y="145492"/>
                  </a:lnTo>
                  <a:lnTo>
                    <a:pt x="0" y="145492"/>
                  </a:lnTo>
                  <a:lnTo>
                    <a:pt x="0" y="106644"/>
                  </a:lnTo>
                  <a:lnTo>
                    <a:pt x="20575" y="106644"/>
                  </a:ln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33" name="组合 32"/>
          <p:cNvGrpSpPr/>
          <p:nvPr/>
        </p:nvGrpSpPr>
        <p:grpSpPr>
          <a:xfrm>
            <a:off x="1750828" y="3097259"/>
            <a:ext cx="562008" cy="524540"/>
            <a:chOff x="793898" y="3296994"/>
            <a:chExt cx="562008" cy="524540"/>
          </a:xfrm>
        </p:grpSpPr>
        <p:sp>
          <p:nvSpPr>
            <p:cNvPr id="47" name="圆角矩形 46"/>
            <p:cNvSpPr/>
            <p:nvPr/>
          </p:nvSpPr>
          <p:spPr>
            <a:xfrm>
              <a:off x="793898" y="3296994"/>
              <a:ext cx="562008" cy="524540"/>
            </a:xfrm>
            <a:prstGeom prst="roundRect">
              <a:avLst/>
            </a:prstGeom>
            <a:gradFill>
              <a:gsLst>
                <a:gs pos="36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>
              <a:noFill/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venus_192464"/>
            <p:cNvSpPr>
              <a:spLocks noChangeAspect="1"/>
            </p:cNvSpPr>
            <p:nvPr/>
          </p:nvSpPr>
          <p:spPr bwMode="auto">
            <a:xfrm>
              <a:off x="919529" y="3325264"/>
              <a:ext cx="310747" cy="468000"/>
            </a:xfrm>
            <a:custGeom>
              <a:avLst/>
              <a:gdLst>
                <a:gd name="connsiteX0" fmla="*/ 201384 w 402858"/>
                <a:gd name="connsiteY0" fmla="*/ 114935 h 606722"/>
                <a:gd name="connsiteX1" fmla="*/ 115037 w 402858"/>
                <a:gd name="connsiteY1" fmla="*/ 201227 h 606722"/>
                <a:gd name="connsiteX2" fmla="*/ 201384 w 402858"/>
                <a:gd name="connsiteY2" fmla="*/ 287430 h 606722"/>
                <a:gd name="connsiteX3" fmla="*/ 287731 w 402858"/>
                <a:gd name="connsiteY3" fmla="*/ 201227 h 606722"/>
                <a:gd name="connsiteX4" fmla="*/ 201384 w 402858"/>
                <a:gd name="connsiteY4" fmla="*/ 114935 h 606722"/>
                <a:gd name="connsiteX5" fmla="*/ 201384 w 402858"/>
                <a:gd name="connsiteY5" fmla="*/ 95828 h 606722"/>
                <a:gd name="connsiteX6" fmla="*/ 306959 w 402858"/>
                <a:gd name="connsiteY6" fmla="*/ 201227 h 606722"/>
                <a:gd name="connsiteX7" fmla="*/ 201384 w 402858"/>
                <a:gd name="connsiteY7" fmla="*/ 306537 h 606722"/>
                <a:gd name="connsiteX8" fmla="*/ 95898 w 402858"/>
                <a:gd name="connsiteY8" fmla="*/ 201227 h 606722"/>
                <a:gd name="connsiteX9" fmla="*/ 201384 w 402858"/>
                <a:gd name="connsiteY9" fmla="*/ 95828 h 606722"/>
                <a:gd name="connsiteX10" fmla="*/ 201384 w 402858"/>
                <a:gd name="connsiteY10" fmla="*/ 19196 h 606722"/>
                <a:gd name="connsiteX11" fmla="*/ 19133 w 402858"/>
                <a:gd name="connsiteY11" fmla="*/ 201204 h 606722"/>
                <a:gd name="connsiteX12" fmla="*/ 60869 w 402858"/>
                <a:gd name="connsiteY12" fmla="*/ 317092 h 606722"/>
                <a:gd name="connsiteX13" fmla="*/ 164988 w 402858"/>
                <a:gd name="connsiteY13" fmla="*/ 379568 h 606722"/>
                <a:gd name="connsiteX14" fmla="*/ 172641 w 402858"/>
                <a:gd name="connsiteY14" fmla="*/ 381079 h 606722"/>
                <a:gd name="connsiteX15" fmla="*/ 172641 w 402858"/>
                <a:gd name="connsiteY15" fmla="*/ 453420 h 606722"/>
                <a:gd name="connsiteX16" fmla="*/ 89524 w 402858"/>
                <a:gd name="connsiteY16" fmla="*/ 453420 h 606722"/>
                <a:gd name="connsiteX17" fmla="*/ 89524 w 402858"/>
                <a:gd name="connsiteY17" fmla="*/ 510919 h 606722"/>
                <a:gd name="connsiteX18" fmla="*/ 172641 w 402858"/>
                <a:gd name="connsiteY18" fmla="*/ 510919 h 606722"/>
                <a:gd name="connsiteX19" fmla="*/ 172641 w 402858"/>
                <a:gd name="connsiteY19" fmla="*/ 587526 h 606722"/>
                <a:gd name="connsiteX20" fmla="*/ 230217 w 402858"/>
                <a:gd name="connsiteY20" fmla="*/ 587526 h 606722"/>
                <a:gd name="connsiteX21" fmla="*/ 230217 w 402858"/>
                <a:gd name="connsiteY21" fmla="*/ 510919 h 606722"/>
                <a:gd name="connsiteX22" fmla="*/ 313334 w 402858"/>
                <a:gd name="connsiteY22" fmla="*/ 510919 h 606722"/>
                <a:gd name="connsiteX23" fmla="*/ 313334 w 402858"/>
                <a:gd name="connsiteY23" fmla="*/ 453420 h 606722"/>
                <a:gd name="connsiteX24" fmla="*/ 230217 w 402858"/>
                <a:gd name="connsiteY24" fmla="*/ 453420 h 606722"/>
                <a:gd name="connsiteX25" fmla="*/ 230217 w 402858"/>
                <a:gd name="connsiteY25" fmla="*/ 381079 h 606722"/>
                <a:gd name="connsiteX26" fmla="*/ 237870 w 402858"/>
                <a:gd name="connsiteY26" fmla="*/ 379568 h 606722"/>
                <a:gd name="connsiteX27" fmla="*/ 341989 w 402858"/>
                <a:gd name="connsiteY27" fmla="*/ 317092 h 606722"/>
                <a:gd name="connsiteX28" fmla="*/ 383636 w 402858"/>
                <a:gd name="connsiteY28" fmla="*/ 201204 h 606722"/>
                <a:gd name="connsiteX29" fmla="*/ 201384 w 402858"/>
                <a:gd name="connsiteY29" fmla="*/ 19196 h 606722"/>
                <a:gd name="connsiteX30" fmla="*/ 201384 w 402858"/>
                <a:gd name="connsiteY30" fmla="*/ 0 h 606722"/>
                <a:gd name="connsiteX31" fmla="*/ 402858 w 402858"/>
                <a:gd name="connsiteY31" fmla="*/ 201204 h 606722"/>
                <a:gd name="connsiteX32" fmla="*/ 356761 w 402858"/>
                <a:gd name="connsiteY32" fmla="*/ 329267 h 606722"/>
                <a:gd name="connsiteX33" fmla="*/ 249350 w 402858"/>
                <a:gd name="connsiteY33" fmla="*/ 396631 h 606722"/>
                <a:gd name="connsiteX34" fmla="*/ 249350 w 402858"/>
                <a:gd name="connsiteY34" fmla="*/ 434223 h 606722"/>
                <a:gd name="connsiteX35" fmla="*/ 332467 w 402858"/>
                <a:gd name="connsiteY35" fmla="*/ 434223 h 606722"/>
                <a:gd name="connsiteX36" fmla="*/ 332467 w 402858"/>
                <a:gd name="connsiteY36" fmla="*/ 530026 h 606722"/>
                <a:gd name="connsiteX37" fmla="*/ 249350 w 402858"/>
                <a:gd name="connsiteY37" fmla="*/ 530026 h 606722"/>
                <a:gd name="connsiteX38" fmla="*/ 249350 w 402858"/>
                <a:gd name="connsiteY38" fmla="*/ 606722 h 606722"/>
                <a:gd name="connsiteX39" fmla="*/ 153419 w 402858"/>
                <a:gd name="connsiteY39" fmla="*/ 606722 h 606722"/>
                <a:gd name="connsiteX40" fmla="*/ 153419 w 402858"/>
                <a:gd name="connsiteY40" fmla="*/ 530026 h 606722"/>
                <a:gd name="connsiteX41" fmla="*/ 70302 w 402858"/>
                <a:gd name="connsiteY41" fmla="*/ 530026 h 606722"/>
                <a:gd name="connsiteX42" fmla="*/ 70302 w 402858"/>
                <a:gd name="connsiteY42" fmla="*/ 434223 h 606722"/>
                <a:gd name="connsiteX43" fmla="*/ 153419 w 402858"/>
                <a:gd name="connsiteY43" fmla="*/ 434223 h 606722"/>
                <a:gd name="connsiteX44" fmla="*/ 153419 w 402858"/>
                <a:gd name="connsiteY44" fmla="*/ 396631 h 606722"/>
                <a:gd name="connsiteX45" fmla="*/ 46097 w 402858"/>
                <a:gd name="connsiteY45" fmla="*/ 329267 h 606722"/>
                <a:gd name="connsiteX46" fmla="*/ 0 w 402858"/>
                <a:gd name="connsiteY46" fmla="*/ 201204 h 606722"/>
                <a:gd name="connsiteX47" fmla="*/ 201384 w 402858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2858" h="606722">
                  <a:moveTo>
                    <a:pt x="201384" y="114935"/>
                  </a:moveTo>
                  <a:cubicBezTo>
                    <a:pt x="153760" y="114935"/>
                    <a:pt x="115037" y="153682"/>
                    <a:pt x="115037" y="201227"/>
                  </a:cubicBezTo>
                  <a:cubicBezTo>
                    <a:pt x="115037" y="248683"/>
                    <a:pt x="153760" y="287430"/>
                    <a:pt x="201384" y="287430"/>
                  </a:cubicBezTo>
                  <a:cubicBezTo>
                    <a:pt x="249008" y="287430"/>
                    <a:pt x="287731" y="248772"/>
                    <a:pt x="287731" y="201227"/>
                  </a:cubicBezTo>
                  <a:cubicBezTo>
                    <a:pt x="287731" y="153682"/>
                    <a:pt x="249008" y="114935"/>
                    <a:pt x="201384" y="114935"/>
                  </a:cubicBezTo>
                  <a:close/>
                  <a:moveTo>
                    <a:pt x="201384" y="95828"/>
                  </a:moveTo>
                  <a:cubicBezTo>
                    <a:pt x="259602" y="95828"/>
                    <a:pt x="306959" y="143106"/>
                    <a:pt x="306959" y="201227"/>
                  </a:cubicBezTo>
                  <a:cubicBezTo>
                    <a:pt x="306959" y="259259"/>
                    <a:pt x="259602" y="306537"/>
                    <a:pt x="201384" y="306537"/>
                  </a:cubicBezTo>
                  <a:cubicBezTo>
                    <a:pt x="143255" y="306537"/>
                    <a:pt x="95898" y="259259"/>
                    <a:pt x="95898" y="201227"/>
                  </a:cubicBezTo>
                  <a:cubicBezTo>
                    <a:pt x="95898" y="143106"/>
                    <a:pt x="143255" y="95828"/>
                    <a:pt x="201384" y="95828"/>
                  </a:cubicBezTo>
                  <a:close/>
                  <a:moveTo>
                    <a:pt x="201384" y="19196"/>
                  </a:moveTo>
                  <a:cubicBezTo>
                    <a:pt x="100915" y="19196"/>
                    <a:pt x="19133" y="100780"/>
                    <a:pt x="19133" y="201204"/>
                  </a:cubicBezTo>
                  <a:cubicBezTo>
                    <a:pt x="19133" y="243418"/>
                    <a:pt x="33994" y="284565"/>
                    <a:pt x="60869" y="317092"/>
                  </a:cubicBezTo>
                  <a:cubicBezTo>
                    <a:pt x="87388" y="349085"/>
                    <a:pt x="124319" y="371303"/>
                    <a:pt x="164988" y="379568"/>
                  </a:cubicBezTo>
                  <a:lnTo>
                    <a:pt x="172641" y="381079"/>
                  </a:lnTo>
                  <a:lnTo>
                    <a:pt x="172641" y="453420"/>
                  </a:lnTo>
                  <a:lnTo>
                    <a:pt x="89524" y="453420"/>
                  </a:lnTo>
                  <a:lnTo>
                    <a:pt x="89524" y="510919"/>
                  </a:lnTo>
                  <a:lnTo>
                    <a:pt x="172641" y="510919"/>
                  </a:lnTo>
                  <a:lnTo>
                    <a:pt x="172641" y="587526"/>
                  </a:lnTo>
                  <a:lnTo>
                    <a:pt x="230217" y="587526"/>
                  </a:lnTo>
                  <a:lnTo>
                    <a:pt x="230217" y="510919"/>
                  </a:lnTo>
                  <a:lnTo>
                    <a:pt x="313334" y="510919"/>
                  </a:lnTo>
                  <a:lnTo>
                    <a:pt x="313334" y="453420"/>
                  </a:lnTo>
                  <a:lnTo>
                    <a:pt x="230217" y="453420"/>
                  </a:lnTo>
                  <a:lnTo>
                    <a:pt x="230217" y="381079"/>
                  </a:lnTo>
                  <a:lnTo>
                    <a:pt x="237870" y="379568"/>
                  </a:lnTo>
                  <a:cubicBezTo>
                    <a:pt x="278450" y="371303"/>
                    <a:pt x="315470" y="349085"/>
                    <a:pt x="341989" y="317092"/>
                  </a:cubicBezTo>
                  <a:cubicBezTo>
                    <a:pt x="368864" y="284565"/>
                    <a:pt x="383636" y="243418"/>
                    <a:pt x="383636" y="201204"/>
                  </a:cubicBezTo>
                  <a:cubicBezTo>
                    <a:pt x="383636" y="100780"/>
                    <a:pt x="301943" y="19196"/>
                    <a:pt x="201384" y="19196"/>
                  </a:cubicBezTo>
                  <a:close/>
                  <a:moveTo>
                    <a:pt x="201384" y="0"/>
                  </a:moveTo>
                  <a:cubicBezTo>
                    <a:pt x="312444" y="0"/>
                    <a:pt x="402858" y="90204"/>
                    <a:pt x="402858" y="201204"/>
                  </a:cubicBezTo>
                  <a:cubicBezTo>
                    <a:pt x="402858" y="247861"/>
                    <a:pt x="386484" y="293363"/>
                    <a:pt x="356761" y="329267"/>
                  </a:cubicBezTo>
                  <a:cubicBezTo>
                    <a:pt x="329085" y="362682"/>
                    <a:pt x="291264" y="386322"/>
                    <a:pt x="249350" y="396631"/>
                  </a:cubicBezTo>
                  <a:lnTo>
                    <a:pt x="249350" y="434223"/>
                  </a:lnTo>
                  <a:lnTo>
                    <a:pt x="332467" y="434223"/>
                  </a:lnTo>
                  <a:lnTo>
                    <a:pt x="332467" y="530026"/>
                  </a:lnTo>
                  <a:lnTo>
                    <a:pt x="249350" y="530026"/>
                  </a:lnTo>
                  <a:lnTo>
                    <a:pt x="249350" y="606722"/>
                  </a:lnTo>
                  <a:lnTo>
                    <a:pt x="153419" y="606722"/>
                  </a:lnTo>
                  <a:lnTo>
                    <a:pt x="153419" y="530026"/>
                  </a:lnTo>
                  <a:lnTo>
                    <a:pt x="70302" y="530026"/>
                  </a:lnTo>
                  <a:lnTo>
                    <a:pt x="70302" y="434223"/>
                  </a:lnTo>
                  <a:lnTo>
                    <a:pt x="153419" y="434223"/>
                  </a:lnTo>
                  <a:lnTo>
                    <a:pt x="153419" y="396631"/>
                  </a:lnTo>
                  <a:cubicBezTo>
                    <a:pt x="111594" y="386322"/>
                    <a:pt x="73684" y="362682"/>
                    <a:pt x="46097" y="329267"/>
                  </a:cubicBezTo>
                  <a:cubicBezTo>
                    <a:pt x="16374" y="293363"/>
                    <a:pt x="0" y="247861"/>
                    <a:pt x="0" y="201204"/>
                  </a:cubicBezTo>
                  <a:cubicBezTo>
                    <a:pt x="0" y="90204"/>
                    <a:pt x="90325" y="0"/>
                    <a:pt x="201384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66" name="组合 65"/>
          <p:cNvGrpSpPr/>
          <p:nvPr/>
        </p:nvGrpSpPr>
        <p:grpSpPr>
          <a:xfrm>
            <a:off x="1750828" y="5382206"/>
            <a:ext cx="562008" cy="524540"/>
            <a:chOff x="793898" y="5594866"/>
            <a:chExt cx="562008" cy="524540"/>
          </a:xfrm>
        </p:grpSpPr>
        <p:sp>
          <p:nvSpPr>
            <p:cNvPr id="59" name="圆角矩形 58"/>
            <p:cNvSpPr/>
            <p:nvPr/>
          </p:nvSpPr>
          <p:spPr>
            <a:xfrm>
              <a:off x="793898" y="5594866"/>
              <a:ext cx="562008" cy="524540"/>
            </a:xfrm>
            <a:prstGeom prst="roundRect">
              <a:avLst/>
            </a:prstGeom>
            <a:gradFill>
              <a:gsLst>
                <a:gs pos="36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>
              <a:noFill/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oriental-pearl-tower_309950"/>
            <p:cNvSpPr>
              <a:spLocks noChangeAspect="1"/>
            </p:cNvSpPr>
            <p:nvPr/>
          </p:nvSpPr>
          <p:spPr bwMode="auto">
            <a:xfrm>
              <a:off x="946569" y="5613969"/>
              <a:ext cx="256666" cy="486335"/>
            </a:xfrm>
            <a:custGeom>
              <a:avLst/>
              <a:gdLst>
                <a:gd name="T0" fmla="*/ 225185 h 604667"/>
                <a:gd name="T1" fmla="*/ 225185 h 604667"/>
                <a:gd name="T2" fmla="*/ 225185 h 604667"/>
                <a:gd name="T3" fmla="*/ 225185 h 604667"/>
                <a:gd name="T4" fmla="*/ 225185 h 604667"/>
                <a:gd name="T5" fmla="*/ 225185 h 604667"/>
                <a:gd name="T6" fmla="*/ 225185 h 604667"/>
                <a:gd name="T7" fmla="*/ 225185 h 604667"/>
                <a:gd name="T8" fmla="*/ 225185 h 604667"/>
                <a:gd name="T9" fmla="*/ 225185 h 604667"/>
                <a:gd name="T10" fmla="*/ 225185 h 604667"/>
                <a:gd name="T11" fmla="*/ 225185 h 604667"/>
                <a:gd name="T12" fmla="*/ 225185 h 604667"/>
                <a:gd name="T13" fmla="*/ 225185 h 604667"/>
                <a:gd name="T14" fmla="*/ 225185 h 604667"/>
                <a:gd name="T15" fmla="*/ 225185 h 604667"/>
                <a:gd name="T16" fmla="*/ 225185 h 604667"/>
                <a:gd name="T17" fmla="*/ 225185 h 604667"/>
                <a:gd name="T18" fmla="*/ 225185 h 604667"/>
                <a:gd name="T19" fmla="*/ 225185 h 604667"/>
                <a:gd name="T20" fmla="*/ 225185 h 604667"/>
                <a:gd name="T21" fmla="*/ 225185 h 604667"/>
                <a:gd name="T22" fmla="*/ 225185 h 604667"/>
                <a:gd name="T23" fmla="*/ 225185 h 604667"/>
                <a:gd name="T24" fmla="*/ 225185 h 604667"/>
                <a:gd name="T25" fmla="*/ 225185 h 604667"/>
                <a:gd name="T26" fmla="*/ 225185 h 604667"/>
                <a:gd name="T27" fmla="*/ 225185 h 604667"/>
                <a:gd name="T28" fmla="*/ 225185 h 604667"/>
                <a:gd name="T29" fmla="*/ 225185 h 604667"/>
                <a:gd name="T30" fmla="*/ 225185 h 604667"/>
                <a:gd name="T31" fmla="*/ 225185 h 604667"/>
                <a:gd name="T32" fmla="*/ 225185 h 604667"/>
                <a:gd name="T33" fmla="*/ 225185 h 604667"/>
                <a:gd name="T34" fmla="*/ 225185 h 604667"/>
                <a:gd name="T35" fmla="*/ 225185 h 604667"/>
                <a:gd name="T36" fmla="*/ 225185 h 604667"/>
                <a:gd name="T37" fmla="*/ 225185 h 604667"/>
                <a:gd name="T38" fmla="*/ 225185 h 604667"/>
                <a:gd name="T39" fmla="*/ 225185 h 604667"/>
                <a:gd name="T40" fmla="*/ 225185 h 604667"/>
                <a:gd name="T41" fmla="*/ 225185 h 604667"/>
                <a:gd name="T42" fmla="*/ 225185 h 604667"/>
                <a:gd name="T43" fmla="*/ 225185 h 604667"/>
                <a:gd name="T44" fmla="*/ 225185 h 604667"/>
                <a:gd name="T45" fmla="*/ 225185 h 604667"/>
                <a:gd name="T46" fmla="*/ 225185 h 604667"/>
                <a:gd name="T47" fmla="*/ 225185 h 604667"/>
                <a:gd name="T48" fmla="*/ 225185 h 604667"/>
                <a:gd name="T49" fmla="*/ 225185 h 604667"/>
                <a:gd name="T50" fmla="*/ 225185 h 604667"/>
                <a:gd name="T51" fmla="*/ 225185 h 604667"/>
                <a:gd name="T52" fmla="*/ 225185 h 604667"/>
                <a:gd name="T53" fmla="*/ 225185 h 604667"/>
                <a:gd name="T54" fmla="*/ 225185 h 604667"/>
                <a:gd name="T55" fmla="*/ 225185 h 604667"/>
                <a:gd name="T56" fmla="*/ 225185 h 604667"/>
                <a:gd name="T57" fmla="*/ 225185 h 604667"/>
                <a:gd name="T58" fmla="*/ 225185 h 604667"/>
                <a:gd name="T59" fmla="*/ 225185 h 604667"/>
                <a:gd name="T60" fmla="*/ 225185 h 604667"/>
                <a:gd name="T61" fmla="*/ 225185 h 604667"/>
                <a:gd name="T62" fmla="*/ 225185 h 604667"/>
                <a:gd name="T63" fmla="*/ 225185 h 604667"/>
                <a:gd name="T64" fmla="*/ 225185 h 604667"/>
                <a:gd name="T65" fmla="*/ 225185 h 604667"/>
                <a:gd name="T66" fmla="*/ 225185 h 604667"/>
                <a:gd name="T67" fmla="*/ 225185 h 604667"/>
                <a:gd name="T68" fmla="*/ 225185 h 604667"/>
                <a:gd name="T69" fmla="*/ 225185 h 604667"/>
                <a:gd name="T70" fmla="*/ 225185 h 604667"/>
                <a:gd name="T71" fmla="*/ 225185 h 604667"/>
                <a:gd name="T72" fmla="*/ 225185 h 604667"/>
                <a:gd name="T73" fmla="*/ 225185 h 604667"/>
                <a:gd name="T74" fmla="*/ 225185 h 604667"/>
                <a:gd name="T75" fmla="*/ 225185 h 604667"/>
                <a:gd name="T76" fmla="*/ 225185 h 604667"/>
                <a:gd name="T77" fmla="*/ 225185 h 604667"/>
                <a:gd name="T78" fmla="*/ 225185 h 604667"/>
                <a:gd name="T79" fmla="*/ 225185 h 604667"/>
                <a:gd name="T80" fmla="*/ 225185 h 604667"/>
                <a:gd name="T81" fmla="*/ 225185 h 604667"/>
                <a:gd name="T82" fmla="*/ 225185 h 604667"/>
                <a:gd name="T83" fmla="*/ 225185 h 604667"/>
                <a:gd name="T84" fmla="*/ 225185 h 604667"/>
                <a:gd name="T85" fmla="*/ 225185 h 604667"/>
                <a:gd name="T86" fmla="*/ 225185 h 604667"/>
                <a:gd name="T87" fmla="*/ 225185 h 604667"/>
                <a:gd name="T88" fmla="*/ 225185 h 604667"/>
                <a:gd name="T89" fmla="*/ 225185 h 604667"/>
                <a:gd name="T90" fmla="*/ 225185 h 604667"/>
                <a:gd name="T91" fmla="*/ 225185 h 604667"/>
                <a:gd name="T92" fmla="*/ 225185 h 604667"/>
                <a:gd name="T93" fmla="*/ 225185 h 604667"/>
                <a:gd name="T94" fmla="*/ 225185 h 604667"/>
                <a:gd name="T95" fmla="*/ 225185 h 60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94" h="6827">
                  <a:moveTo>
                    <a:pt x="2387" y="6613"/>
                  </a:moveTo>
                  <a:lnTo>
                    <a:pt x="2228" y="6613"/>
                  </a:lnTo>
                  <a:lnTo>
                    <a:pt x="1785" y="5653"/>
                  </a:lnTo>
                  <a:cubicBezTo>
                    <a:pt x="1873" y="5539"/>
                    <a:pt x="1926" y="5395"/>
                    <a:pt x="1926" y="5240"/>
                  </a:cubicBezTo>
                  <a:cubicBezTo>
                    <a:pt x="1926" y="4988"/>
                    <a:pt x="1788" y="4768"/>
                    <a:pt x="1584" y="4652"/>
                  </a:cubicBezTo>
                  <a:lnTo>
                    <a:pt x="1584" y="2863"/>
                  </a:lnTo>
                  <a:cubicBezTo>
                    <a:pt x="1788" y="2747"/>
                    <a:pt x="1926" y="2527"/>
                    <a:pt x="1926" y="2275"/>
                  </a:cubicBezTo>
                  <a:cubicBezTo>
                    <a:pt x="1926" y="1938"/>
                    <a:pt x="1679" y="1658"/>
                    <a:pt x="1356" y="1607"/>
                  </a:cubicBezTo>
                  <a:lnTo>
                    <a:pt x="1356" y="1450"/>
                  </a:lnTo>
                  <a:cubicBezTo>
                    <a:pt x="1489" y="1406"/>
                    <a:pt x="1584" y="1280"/>
                    <a:pt x="1584" y="1133"/>
                  </a:cubicBezTo>
                  <a:cubicBezTo>
                    <a:pt x="1584" y="986"/>
                    <a:pt x="1489" y="860"/>
                    <a:pt x="1356" y="816"/>
                  </a:cubicBezTo>
                  <a:lnTo>
                    <a:pt x="1356" y="107"/>
                  </a:lnTo>
                  <a:cubicBezTo>
                    <a:pt x="1356" y="48"/>
                    <a:pt x="1308" y="0"/>
                    <a:pt x="1249" y="0"/>
                  </a:cubicBezTo>
                  <a:cubicBezTo>
                    <a:pt x="1190" y="0"/>
                    <a:pt x="1143" y="48"/>
                    <a:pt x="1143" y="107"/>
                  </a:cubicBezTo>
                  <a:lnTo>
                    <a:pt x="1143" y="816"/>
                  </a:lnTo>
                  <a:cubicBezTo>
                    <a:pt x="1010" y="860"/>
                    <a:pt x="914" y="986"/>
                    <a:pt x="914" y="1133"/>
                  </a:cubicBezTo>
                  <a:cubicBezTo>
                    <a:pt x="914" y="1280"/>
                    <a:pt x="1010" y="1406"/>
                    <a:pt x="1143" y="1450"/>
                  </a:cubicBezTo>
                  <a:lnTo>
                    <a:pt x="1143" y="1607"/>
                  </a:lnTo>
                  <a:cubicBezTo>
                    <a:pt x="820" y="1658"/>
                    <a:pt x="572" y="1938"/>
                    <a:pt x="572" y="2275"/>
                  </a:cubicBezTo>
                  <a:cubicBezTo>
                    <a:pt x="572" y="2527"/>
                    <a:pt x="710" y="2746"/>
                    <a:pt x="914" y="2863"/>
                  </a:cubicBezTo>
                  <a:lnTo>
                    <a:pt x="914" y="4652"/>
                  </a:lnTo>
                  <a:cubicBezTo>
                    <a:pt x="710" y="4768"/>
                    <a:pt x="572" y="4988"/>
                    <a:pt x="572" y="5240"/>
                  </a:cubicBezTo>
                  <a:cubicBezTo>
                    <a:pt x="572" y="5394"/>
                    <a:pt x="624" y="5536"/>
                    <a:pt x="711" y="5650"/>
                  </a:cubicBezTo>
                  <a:lnTo>
                    <a:pt x="267" y="6613"/>
                  </a:lnTo>
                  <a:lnTo>
                    <a:pt x="107" y="6613"/>
                  </a:lnTo>
                  <a:cubicBezTo>
                    <a:pt x="48" y="6613"/>
                    <a:pt x="0" y="6661"/>
                    <a:pt x="0" y="6720"/>
                  </a:cubicBezTo>
                  <a:cubicBezTo>
                    <a:pt x="0" y="6779"/>
                    <a:pt x="48" y="6827"/>
                    <a:pt x="107" y="6827"/>
                  </a:cubicBezTo>
                  <a:lnTo>
                    <a:pt x="2387" y="6827"/>
                  </a:lnTo>
                  <a:cubicBezTo>
                    <a:pt x="2447" y="6827"/>
                    <a:pt x="2494" y="6779"/>
                    <a:pt x="2494" y="6720"/>
                  </a:cubicBezTo>
                  <a:cubicBezTo>
                    <a:pt x="2494" y="6661"/>
                    <a:pt x="2447" y="6613"/>
                    <a:pt x="2387" y="6613"/>
                  </a:cubicBezTo>
                  <a:close/>
                  <a:moveTo>
                    <a:pt x="1128" y="1133"/>
                  </a:moveTo>
                  <a:cubicBezTo>
                    <a:pt x="1128" y="1066"/>
                    <a:pt x="1183" y="1012"/>
                    <a:pt x="1249" y="1012"/>
                  </a:cubicBezTo>
                  <a:cubicBezTo>
                    <a:pt x="1316" y="1012"/>
                    <a:pt x="1371" y="1066"/>
                    <a:pt x="1371" y="1133"/>
                  </a:cubicBezTo>
                  <a:cubicBezTo>
                    <a:pt x="1371" y="1200"/>
                    <a:pt x="1316" y="1254"/>
                    <a:pt x="1249" y="1254"/>
                  </a:cubicBezTo>
                  <a:cubicBezTo>
                    <a:pt x="1183" y="1254"/>
                    <a:pt x="1128" y="1200"/>
                    <a:pt x="1128" y="1133"/>
                  </a:cubicBezTo>
                  <a:close/>
                  <a:moveTo>
                    <a:pt x="802" y="2394"/>
                  </a:moveTo>
                  <a:cubicBezTo>
                    <a:pt x="792" y="2356"/>
                    <a:pt x="786" y="2316"/>
                    <a:pt x="786" y="2275"/>
                  </a:cubicBezTo>
                  <a:cubicBezTo>
                    <a:pt x="786" y="2020"/>
                    <a:pt x="994" y="1812"/>
                    <a:pt x="1249" y="1812"/>
                  </a:cubicBezTo>
                  <a:cubicBezTo>
                    <a:pt x="1505" y="1812"/>
                    <a:pt x="1713" y="2020"/>
                    <a:pt x="1713" y="2275"/>
                  </a:cubicBezTo>
                  <a:cubicBezTo>
                    <a:pt x="1713" y="2316"/>
                    <a:pt x="1707" y="2356"/>
                    <a:pt x="1697" y="2394"/>
                  </a:cubicBezTo>
                  <a:lnTo>
                    <a:pt x="802" y="2394"/>
                  </a:lnTo>
                  <a:close/>
                  <a:moveTo>
                    <a:pt x="1128" y="4105"/>
                  </a:moveTo>
                  <a:lnTo>
                    <a:pt x="1128" y="3862"/>
                  </a:lnTo>
                  <a:lnTo>
                    <a:pt x="1371" y="3862"/>
                  </a:lnTo>
                  <a:lnTo>
                    <a:pt x="1371" y="4105"/>
                  </a:lnTo>
                  <a:lnTo>
                    <a:pt x="1128" y="4105"/>
                  </a:lnTo>
                  <a:close/>
                  <a:moveTo>
                    <a:pt x="1371" y="4318"/>
                  </a:moveTo>
                  <a:lnTo>
                    <a:pt x="1371" y="4574"/>
                  </a:lnTo>
                  <a:cubicBezTo>
                    <a:pt x="1331" y="4567"/>
                    <a:pt x="1291" y="4563"/>
                    <a:pt x="1249" y="4563"/>
                  </a:cubicBezTo>
                  <a:cubicBezTo>
                    <a:pt x="1208" y="4563"/>
                    <a:pt x="1168" y="4567"/>
                    <a:pt x="1128" y="4574"/>
                  </a:cubicBezTo>
                  <a:lnTo>
                    <a:pt x="1128" y="4318"/>
                  </a:lnTo>
                  <a:lnTo>
                    <a:pt x="1371" y="4318"/>
                  </a:lnTo>
                  <a:close/>
                  <a:moveTo>
                    <a:pt x="1128" y="3648"/>
                  </a:moveTo>
                  <a:lnTo>
                    <a:pt x="1128" y="3406"/>
                  </a:lnTo>
                  <a:lnTo>
                    <a:pt x="1371" y="3406"/>
                  </a:lnTo>
                  <a:lnTo>
                    <a:pt x="1371" y="3648"/>
                  </a:lnTo>
                  <a:lnTo>
                    <a:pt x="1128" y="3648"/>
                  </a:lnTo>
                  <a:close/>
                  <a:moveTo>
                    <a:pt x="1128" y="3192"/>
                  </a:moveTo>
                  <a:lnTo>
                    <a:pt x="1128" y="2941"/>
                  </a:lnTo>
                  <a:cubicBezTo>
                    <a:pt x="1168" y="2948"/>
                    <a:pt x="1208" y="2952"/>
                    <a:pt x="1249" y="2952"/>
                  </a:cubicBezTo>
                  <a:cubicBezTo>
                    <a:pt x="1291" y="2952"/>
                    <a:pt x="1331" y="2948"/>
                    <a:pt x="1371" y="2941"/>
                  </a:cubicBezTo>
                  <a:lnTo>
                    <a:pt x="1371" y="3192"/>
                  </a:lnTo>
                  <a:lnTo>
                    <a:pt x="1128" y="3192"/>
                  </a:lnTo>
                  <a:close/>
                  <a:moveTo>
                    <a:pt x="1249" y="2738"/>
                  </a:moveTo>
                  <a:cubicBezTo>
                    <a:pt x="1125" y="2738"/>
                    <a:pt x="1011" y="2689"/>
                    <a:pt x="928" y="2608"/>
                  </a:cubicBezTo>
                  <a:lnTo>
                    <a:pt x="1571" y="2608"/>
                  </a:lnTo>
                  <a:cubicBezTo>
                    <a:pt x="1488" y="2689"/>
                    <a:pt x="1374" y="2738"/>
                    <a:pt x="1249" y="2738"/>
                  </a:cubicBezTo>
                  <a:close/>
                  <a:moveTo>
                    <a:pt x="1249" y="4777"/>
                  </a:moveTo>
                  <a:cubicBezTo>
                    <a:pt x="1468" y="4777"/>
                    <a:pt x="1652" y="4929"/>
                    <a:pt x="1700" y="5133"/>
                  </a:cubicBezTo>
                  <a:lnTo>
                    <a:pt x="799" y="5133"/>
                  </a:lnTo>
                  <a:cubicBezTo>
                    <a:pt x="847" y="4929"/>
                    <a:pt x="1031" y="4777"/>
                    <a:pt x="1249" y="4777"/>
                  </a:cubicBezTo>
                  <a:close/>
                  <a:moveTo>
                    <a:pt x="915" y="6613"/>
                  </a:moveTo>
                  <a:lnTo>
                    <a:pt x="502" y="6613"/>
                  </a:lnTo>
                  <a:lnTo>
                    <a:pt x="876" y="5804"/>
                  </a:lnTo>
                  <a:cubicBezTo>
                    <a:pt x="888" y="5812"/>
                    <a:pt x="901" y="5820"/>
                    <a:pt x="915" y="5828"/>
                  </a:cubicBezTo>
                  <a:lnTo>
                    <a:pt x="915" y="6613"/>
                  </a:lnTo>
                  <a:close/>
                  <a:moveTo>
                    <a:pt x="1371" y="6613"/>
                  </a:moveTo>
                  <a:lnTo>
                    <a:pt x="1128" y="6613"/>
                  </a:lnTo>
                  <a:lnTo>
                    <a:pt x="1128" y="6371"/>
                  </a:lnTo>
                  <a:lnTo>
                    <a:pt x="1371" y="6371"/>
                  </a:lnTo>
                  <a:lnTo>
                    <a:pt x="1371" y="6613"/>
                  </a:lnTo>
                  <a:close/>
                  <a:moveTo>
                    <a:pt x="1371" y="6157"/>
                  </a:moveTo>
                  <a:lnTo>
                    <a:pt x="1128" y="6157"/>
                  </a:lnTo>
                  <a:lnTo>
                    <a:pt x="1128" y="5906"/>
                  </a:lnTo>
                  <a:cubicBezTo>
                    <a:pt x="1168" y="5913"/>
                    <a:pt x="1208" y="5917"/>
                    <a:pt x="1249" y="5917"/>
                  </a:cubicBezTo>
                  <a:cubicBezTo>
                    <a:pt x="1291" y="5917"/>
                    <a:pt x="1331" y="5913"/>
                    <a:pt x="1371" y="5906"/>
                  </a:cubicBezTo>
                  <a:lnTo>
                    <a:pt x="1371" y="6157"/>
                  </a:lnTo>
                  <a:close/>
                  <a:moveTo>
                    <a:pt x="1249" y="5703"/>
                  </a:moveTo>
                  <a:cubicBezTo>
                    <a:pt x="1029" y="5703"/>
                    <a:pt x="844" y="5548"/>
                    <a:pt x="798" y="5342"/>
                  </a:cubicBezTo>
                  <a:lnTo>
                    <a:pt x="1701" y="5342"/>
                  </a:lnTo>
                  <a:cubicBezTo>
                    <a:pt x="1655" y="5548"/>
                    <a:pt x="1470" y="5703"/>
                    <a:pt x="1249" y="5703"/>
                  </a:cubicBezTo>
                  <a:close/>
                  <a:moveTo>
                    <a:pt x="1584" y="6613"/>
                  </a:moveTo>
                  <a:lnTo>
                    <a:pt x="1584" y="5828"/>
                  </a:lnTo>
                  <a:cubicBezTo>
                    <a:pt x="1596" y="5821"/>
                    <a:pt x="1608" y="5813"/>
                    <a:pt x="1620" y="5806"/>
                  </a:cubicBezTo>
                  <a:lnTo>
                    <a:pt x="1992" y="6613"/>
                  </a:lnTo>
                  <a:lnTo>
                    <a:pt x="1584" y="6613"/>
                  </a:ln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68" name="组合 67"/>
          <p:cNvGrpSpPr/>
          <p:nvPr/>
        </p:nvGrpSpPr>
        <p:grpSpPr>
          <a:xfrm>
            <a:off x="1750828" y="3858908"/>
            <a:ext cx="562008" cy="524540"/>
            <a:chOff x="793898" y="4071568"/>
            <a:chExt cx="562008" cy="524540"/>
          </a:xfrm>
        </p:grpSpPr>
        <p:sp>
          <p:nvSpPr>
            <p:cNvPr id="51" name="圆角矩形 50"/>
            <p:cNvSpPr/>
            <p:nvPr/>
          </p:nvSpPr>
          <p:spPr>
            <a:xfrm>
              <a:off x="793898" y="4071568"/>
              <a:ext cx="562008" cy="524540"/>
            </a:xfrm>
            <a:prstGeom prst="roundRect">
              <a:avLst/>
            </a:prstGeom>
            <a:gradFill>
              <a:gsLst>
                <a:gs pos="36000">
                  <a:srgbClr val="E0DEDE"/>
                </a:gs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3800000" scaled="0"/>
            </a:gradFill>
            <a:ln>
              <a:noFill/>
            </a:ln>
            <a:effectLst>
              <a:outerShdw blurRad="1651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parental-guidance-sign_83667"/>
            <p:cNvSpPr>
              <a:spLocks noChangeAspect="1"/>
            </p:cNvSpPr>
            <p:nvPr/>
          </p:nvSpPr>
          <p:spPr bwMode="auto">
            <a:xfrm>
              <a:off x="876602" y="4135838"/>
              <a:ext cx="396600" cy="396000"/>
            </a:xfrm>
            <a:custGeom>
              <a:avLst/>
              <a:gdLst>
                <a:gd name="connsiteX0" fmla="*/ 178774 w 606862"/>
                <a:gd name="connsiteY0" fmla="*/ 252073 h 605945"/>
                <a:gd name="connsiteX1" fmla="*/ 178774 w 606862"/>
                <a:gd name="connsiteY1" fmla="*/ 311942 h 605945"/>
                <a:gd name="connsiteX2" fmla="*/ 210554 w 606862"/>
                <a:gd name="connsiteY2" fmla="*/ 311942 h 605945"/>
                <a:gd name="connsiteX3" fmla="*/ 243583 w 606862"/>
                <a:gd name="connsiteY3" fmla="*/ 281592 h 605945"/>
                <a:gd name="connsiteX4" fmla="*/ 210554 w 606862"/>
                <a:gd name="connsiteY4" fmla="*/ 252073 h 605945"/>
                <a:gd name="connsiteX5" fmla="*/ 130758 w 606862"/>
                <a:gd name="connsiteY5" fmla="*/ 214378 h 605945"/>
                <a:gd name="connsiteX6" fmla="*/ 212913 w 606862"/>
                <a:gd name="connsiteY6" fmla="*/ 214378 h 605945"/>
                <a:gd name="connsiteX7" fmla="*/ 288824 w 606862"/>
                <a:gd name="connsiteY7" fmla="*/ 279929 h 605945"/>
                <a:gd name="connsiteX8" fmla="*/ 212913 w 606862"/>
                <a:gd name="connsiteY8" fmla="*/ 349637 h 605945"/>
                <a:gd name="connsiteX9" fmla="*/ 178774 w 606862"/>
                <a:gd name="connsiteY9" fmla="*/ 349637 h 605945"/>
                <a:gd name="connsiteX10" fmla="*/ 178774 w 606862"/>
                <a:gd name="connsiteY10" fmla="*/ 402576 h 605945"/>
                <a:gd name="connsiteX11" fmla="*/ 130758 w 606862"/>
                <a:gd name="connsiteY11" fmla="*/ 402576 h 605945"/>
                <a:gd name="connsiteX12" fmla="*/ 405348 w 606862"/>
                <a:gd name="connsiteY12" fmla="*/ 212684 h 605945"/>
                <a:gd name="connsiteX13" fmla="*/ 482244 w 606862"/>
                <a:gd name="connsiteY13" fmla="*/ 240678 h 605945"/>
                <a:gd name="connsiteX14" fmla="*/ 455455 w 606862"/>
                <a:gd name="connsiteY14" fmla="*/ 273245 h 605945"/>
                <a:gd name="connsiteX15" fmla="*/ 405070 w 606862"/>
                <a:gd name="connsiteY15" fmla="*/ 252735 h 605945"/>
                <a:gd name="connsiteX16" fmla="*/ 350382 w 606862"/>
                <a:gd name="connsiteY16" fmla="*/ 308445 h 605945"/>
                <a:gd name="connsiteX17" fmla="*/ 405625 w 606862"/>
                <a:gd name="connsiteY17" fmla="*/ 364572 h 605945"/>
                <a:gd name="connsiteX18" fmla="*/ 438938 w 606862"/>
                <a:gd name="connsiteY18" fmla="*/ 355425 h 605945"/>
                <a:gd name="connsiteX19" fmla="*/ 438938 w 606862"/>
                <a:gd name="connsiteY19" fmla="*/ 306782 h 605945"/>
                <a:gd name="connsiteX20" fmla="*/ 480440 w 606862"/>
                <a:gd name="connsiteY20" fmla="*/ 306782 h 605945"/>
                <a:gd name="connsiteX21" fmla="*/ 480440 w 606862"/>
                <a:gd name="connsiteY21" fmla="*/ 380232 h 605945"/>
                <a:gd name="connsiteX22" fmla="*/ 402017 w 606862"/>
                <a:gd name="connsiteY22" fmla="*/ 404622 h 605945"/>
                <a:gd name="connsiteX23" fmla="*/ 301385 w 606862"/>
                <a:gd name="connsiteY23" fmla="*/ 308445 h 605945"/>
                <a:gd name="connsiteX24" fmla="*/ 405348 w 606862"/>
                <a:gd name="connsiteY24" fmla="*/ 212684 h 605945"/>
                <a:gd name="connsiteX25" fmla="*/ 303501 w 606862"/>
                <a:gd name="connsiteY25" fmla="*/ 53624 h 605945"/>
                <a:gd name="connsiteX26" fmla="*/ 126840 w 606862"/>
                <a:gd name="connsiteY26" fmla="*/ 126648 h 605945"/>
                <a:gd name="connsiteX27" fmla="*/ 53706 w 606862"/>
                <a:gd name="connsiteY27" fmla="*/ 303042 h 605945"/>
                <a:gd name="connsiteX28" fmla="*/ 126840 w 606862"/>
                <a:gd name="connsiteY28" fmla="*/ 479297 h 605945"/>
                <a:gd name="connsiteX29" fmla="*/ 303501 w 606862"/>
                <a:gd name="connsiteY29" fmla="*/ 552459 h 605945"/>
                <a:gd name="connsiteX30" fmla="*/ 480022 w 606862"/>
                <a:gd name="connsiteY30" fmla="*/ 479297 h 605945"/>
                <a:gd name="connsiteX31" fmla="*/ 553295 w 606862"/>
                <a:gd name="connsiteY31" fmla="*/ 303042 h 605945"/>
                <a:gd name="connsiteX32" fmla="*/ 480022 w 606862"/>
                <a:gd name="connsiteY32" fmla="*/ 126648 h 605945"/>
                <a:gd name="connsiteX33" fmla="*/ 303501 w 606862"/>
                <a:gd name="connsiteY33" fmla="*/ 53624 h 605945"/>
                <a:gd name="connsiteX34" fmla="*/ 303501 w 606862"/>
                <a:gd name="connsiteY34" fmla="*/ 0 h 605945"/>
                <a:gd name="connsiteX35" fmla="*/ 606862 w 606862"/>
                <a:gd name="connsiteY35" fmla="*/ 303042 h 605945"/>
                <a:gd name="connsiteX36" fmla="*/ 303501 w 606862"/>
                <a:gd name="connsiteY36" fmla="*/ 605945 h 605945"/>
                <a:gd name="connsiteX37" fmla="*/ 0 w 606862"/>
                <a:gd name="connsiteY37" fmla="*/ 303042 h 605945"/>
                <a:gd name="connsiteX38" fmla="*/ 303501 w 606862"/>
                <a:gd name="connsiteY38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6862" h="605945">
                  <a:moveTo>
                    <a:pt x="178774" y="252073"/>
                  </a:moveTo>
                  <a:lnTo>
                    <a:pt x="178774" y="311942"/>
                  </a:lnTo>
                  <a:lnTo>
                    <a:pt x="210554" y="311942"/>
                  </a:lnTo>
                  <a:cubicBezTo>
                    <a:pt x="231509" y="311942"/>
                    <a:pt x="243583" y="301409"/>
                    <a:pt x="243583" y="281592"/>
                  </a:cubicBezTo>
                  <a:cubicBezTo>
                    <a:pt x="243583" y="261913"/>
                    <a:pt x="231509" y="252073"/>
                    <a:pt x="210554" y="252073"/>
                  </a:cubicBezTo>
                  <a:close/>
                  <a:moveTo>
                    <a:pt x="130758" y="214378"/>
                  </a:moveTo>
                  <a:lnTo>
                    <a:pt x="212913" y="214378"/>
                  </a:lnTo>
                  <a:cubicBezTo>
                    <a:pt x="261069" y="214378"/>
                    <a:pt x="288824" y="238076"/>
                    <a:pt x="288824" y="279929"/>
                  </a:cubicBezTo>
                  <a:cubicBezTo>
                    <a:pt x="288824" y="323999"/>
                    <a:pt x="261069" y="349637"/>
                    <a:pt x="212913" y="349637"/>
                  </a:cubicBezTo>
                  <a:lnTo>
                    <a:pt x="178774" y="349637"/>
                  </a:lnTo>
                  <a:lnTo>
                    <a:pt x="178774" y="402576"/>
                  </a:lnTo>
                  <a:lnTo>
                    <a:pt x="130758" y="402576"/>
                  </a:lnTo>
                  <a:close/>
                  <a:moveTo>
                    <a:pt x="405348" y="212684"/>
                  </a:moveTo>
                  <a:cubicBezTo>
                    <a:pt x="433247" y="212684"/>
                    <a:pt x="462951" y="223494"/>
                    <a:pt x="482244" y="240678"/>
                  </a:cubicBezTo>
                  <a:lnTo>
                    <a:pt x="455455" y="273245"/>
                  </a:lnTo>
                  <a:cubicBezTo>
                    <a:pt x="441714" y="260634"/>
                    <a:pt x="422559" y="252735"/>
                    <a:pt x="405070" y="252735"/>
                  </a:cubicBezTo>
                  <a:cubicBezTo>
                    <a:pt x="374117" y="252735"/>
                    <a:pt x="350382" y="276987"/>
                    <a:pt x="350382" y="308445"/>
                  </a:cubicBezTo>
                  <a:cubicBezTo>
                    <a:pt x="350382" y="340458"/>
                    <a:pt x="374395" y="364572"/>
                    <a:pt x="405625" y="364572"/>
                  </a:cubicBezTo>
                  <a:cubicBezTo>
                    <a:pt x="415342" y="364572"/>
                    <a:pt x="427695" y="361107"/>
                    <a:pt x="438938" y="355425"/>
                  </a:cubicBezTo>
                  <a:lnTo>
                    <a:pt x="438938" y="306782"/>
                  </a:lnTo>
                  <a:lnTo>
                    <a:pt x="480440" y="306782"/>
                  </a:lnTo>
                  <a:lnTo>
                    <a:pt x="480440" y="380232"/>
                  </a:lnTo>
                  <a:cubicBezTo>
                    <a:pt x="460175" y="394506"/>
                    <a:pt x="428528" y="404622"/>
                    <a:pt x="402017" y="404622"/>
                  </a:cubicBezTo>
                  <a:cubicBezTo>
                    <a:pt x="344691" y="404622"/>
                    <a:pt x="301385" y="363324"/>
                    <a:pt x="301385" y="308445"/>
                  </a:cubicBezTo>
                  <a:cubicBezTo>
                    <a:pt x="301385" y="253844"/>
                    <a:pt x="345802" y="212684"/>
                    <a:pt x="405348" y="212684"/>
                  </a:cubicBezTo>
                  <a:close/>
                  <a:moveTo>
                    <a:pt x="303501" y="53624"/>
                  </a:moveTo>
                  <a:cubicBezTo>
                    <a:pt x="236750" y="53624"/>
                    <a:pt x="174023" y="79536"/>
                    <a:pt x="126840" y="126648"/>
                  </a:cubicBezTo>
                  <a:cubicBezTo>
                    <a:pt x="79657" y="173760"/>
                    <a:pt x="53706" y="236392"/>
                    <a:pt x="53706" y="303042"/>
                  </a:cubicBezTo>
                  <a:cubicBezTo>
                    <a:pt x="53706" y="369553"/>
                    <a:pt x="79657" y="432185"/>
                    <a:pt x="126840" y="479297"/>
                  </a:cubicBezTo>
                  <a:cubicBezTo>
                    <a:pt x="174023" y="526409"/>
                    <a:pt x="236750" y="552459"/>
                    <a:pt x="303501" y="552459"/>
                  </a:cubicBezTo>
                  <a:cubicBezTo>
                    <a:pt x="370112" y="552459"/>
                    <a:pt x="432839" y="526409"/>
                    <a:pt x="480022" y="479297"/>
                  </a:cubicBezTo>
                  <a:cubicBezTo>
                    <a:pt x="527205" y="432185"/>
                    <a:pt x="553295" y="369553"/>
                    <a:pt x="553295" y="303042"/>
                  </a:cubicBezTo>
                  <a:cubicBezTo>
                    <a:pt x="553295" y="236392"/>
                    <a:pt x="527205" y="173760"/>
                    <a:pt x="480022" y="126648"/>
                  </a:cubicBezTo>
                  <a:cubicBezTo>
                    <a:pt x="432839" y="79536"/>
                    <a:pt x="370112" y="53624"/>
                    <a:pt x="303501" y="53624"/>
                  </a:cubicBezTo>
                  <a:close/>
                  <a:moveTo>
                    <a:pt x="303501" y="0"/>
                  </a:moveTo>
                  <a:cubicBezTo>
                    <a:pt x="471002" y="0"/>
                    <a:pt x="606862" y="135655"/>
                    <a:pt x="606862" y="303042"/>
                  </a:cubicBezTo>
                  <a:cubicBezTo>
                    <a:pt x="606862" y="470290"/>
                    <a:pt x="471002" y="605945"/>
                    <a:pt x="303501" y="605945"/>
                  </a:cubicBezTo>
                  <a:cubicBezTo>
                    <a:pt x="135860" y="605945"/>
                    <a:pt x="0" y="470290"/>
                    <a:pt x="0" y="303042"/>
                  </a:cubicBezTo>
                  <a:cubicBezTo>
                    <a:pt x="0" y="135655"/>
                    <a:pt x="135860" y="0"/>
                    <a:pt x="303501" y="0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084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7" grpId="0" animBg="1"/>
      <p:bldP spid="34" grpId="0" animBg="1"/>
      <p:bldP spid="39" grpId="0" animBg="1"/>
      <p:bldP spid="12" grpId="0"/>
      <p:bldP spid="45" grpId="0"/>
      <p:bldP spid="49" grpId="0"/>
      <p:bldP spid="53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848021" y="2630580"/>
            <a:ext cx="144000" cy="3405312"/>
            <a:chOff x="6847368" y="2938923"/>
            <a:chExt cx="144000" cy="3405312"/>
          </a:xfrm>
          <a:solidFill>
            <a:srgbClr val="31778E"/>
          </a:solidFill>
        </p:grpSpPr>
        <p:cxnSp>
          <p:nvCxnSpPr>
            <p:cNvPr id="16" name="直接连接符 15"/>
            <p:cNvCxnSpPr/>
            <p:nvPr/>
          </p:nvCxnSpPr>
          <p:spPr>
            <a:xfrm>
              <a:off x="6919368" y="2938923"/>
              <a:ext cx="0" cy="3327990"/>
            </a:xfrm>
            <a:prstGeom prst="line">
              <a:avLst/>
            </a:prstGeom>
            <a:grpFill/>
            <a:ln w="19050">
              <a:solidFill>
                <a:srgbClr val="3177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流程图: 联系 16"/>
            <p:cNvSpPr/>
            <p:nvPr/>
          </p:nvSpPr>
          <p:spPr>
            <a:xfrm flipH="1" flipV="1">
              <a:off x="6847368" y="6200235"/>
              <a:ext cx="144000" cy="144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12191" y="1542790"/>
            <a:ext cx="1215660" cy="1215660"/>
            <a:chOff x="6312191" y="1542790"/>
            <a:chExt cx="1215660" cy="1215660"/>
          </a:xfrm>
        </p:grpSpPr>
        <p:grpSp>
          <p:nvGrpSpPr>
            <p:cNvPr id="11" name="组合 10"/>
            <p:cNvGrpSpPr/>
            <p:nvPr/>
          </p:nvGrpSpPr>
          <p:grpSpPr>
            <a:xfrm>
              <a:off x="6312191" y="1542790"/>
              <a:ext cx="1215660" cy="1215660"/>
              <a:chOff x="4968949" y="2503968"/>
              <a:chExt cx="2254102" cy="2254102"/>
            </a:xfrm>
            <a:effectLst>
              <a:outerShdw blurRad="215900" dist="127000" dir="6600000" algn="tr" rotWithShape="0">
                <a:prstClr val="black">
                  <a:alpha val="38000"/>
                </a:prstClr>
              </a:outerShdw>
            </a:effectLst>
          </p:grpSpPr>
          <p:sp>
            <p:nvSpPr>
              <p:cNvPr id="12" name="菱形 11"/>
              <p:cNvSpPr/>
              <p:nvPr/>
            </p:nvSpPr>
            <p:spPr>
              <a:xfrm>
                <a:off x="4968949" y="2503968"/>
                <a:ext cx="2254102" cy="2254102"/>
              </a:xfrm>
              <a:prstGeom prst="diamond">
                <a:avLst/>
              </a:prstGeom>
              <a:gradFill>
                <a:gsLst>
                  <a:gs pos="52000">
                    <a:schemeClr val="bg1">
                      <a:lumMod val="87000"/>
                    </a:schemeClr>
                  </a:gs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/>
            </p:nvSpPr>
            <p:spPr>
              <a:xfrm rot="10800000">
                <a:off x="5124000" y="2659019"/>
                <a:ext cx="1944000" cy="1944000"/>
              </a:xfrm>
              <a:prstGeom prst="diamond">
                <a:avLst/>
              </a:prstGeom>
              <a:gradFill>
                <a:gsLst>
                  <a:gs pos="40000">
                    <a:schemeClr val="bg1">
                      <a:lumMod val="88000"/>
                    </a:schemeClr>
                  </a:gs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notepad_285542"/>
            <p:cNvSpPr>
              <a:spLocks noChangeAspect="1"/>
            </p:cNvSpPr>
            <p:nvPr/>
          </p:nvSpPr>
          <p:spPr bwMode="auto">
            <a:xfrm>
              <a:off x="6717820" y="1869516"/>
              <a:ext cx="404403" cy="540000"/>
            </a:xfrm>
            <a:custGeom>
              <a:avLst/>
              <a:gdLst>
                <a:gd name="T0" fmla="*/ 4345 w 5105"/>
                <a:gd name="T1" fmla="*/ 438 h 6827"/>
                <a:gd name="T2" fmla="*/ 4345 w 5105"/>
                <a:gd name="T3" fmla="*/ 0 h 6827"/>
                <a:gd name="T4" fmla="*/ 3900 w 5105"/>
                <a:gd name="T5" fmla="*/ 0 h 6827"/>
                <a:gd name="T6" fmla="*/ 3900 w 5105"/>
                <a:gd name="T7" fmla="*/ 438 h 6827"/>
                <a:gd name="T8" fmla="*/ 3298 w 5105"/>
                <a:gd name="T9" fmla="*/ 438 h 6827"/>
                <a:gd name="T10" fmla="*/ 3298 w 5105"/>
                <a:gd name="T11" fmla="*/ 0 h 6827"/>
                <a:gd name="T12" fmla="*/ 2853 w 5105"/>
                <a:gd name="T13" fmla="*/ 0 h 6827"/>
                <a:gd name="T14" fmla="*/ 2853 w 5105"/>
                <a:gd name="T15" fmla="*/ 438 h 6827"/>
                <a:gd name="T16" fmla="*/ 2252 w 5105"/>
                <a:gd name="T17" fmla="*/ 438 h 6827"/>
                <a:gd name="T18" fmla="*/ 2252 w 5105"/>
                <a:gd name="T19" fmla="*/ 0 h 6827"/>
                <a:gd name="T20" fmla="*/ 1806 w 5105"/>
                <a:gd name="T21" fmla="*/ 0 h 6827"/>
                <a:gd name="T22" fmla="*/ 1806 w 5105"/>
                <a:gd name="T23" fmla="*/ 438 h 6827"/>
                <a:gd name="T24" fmla="*/ 1205 w 5105"/>
                <a:gd name="T25" fmla="*/ 438 h 6827"/>
                <a:gd name="T26" fmla="*/ 1205 w 5105"/>
                <a:gd name="T27" fmla="*/ 0 h 6827"/>
                <a:gd name="T28" fmla="*/ 760 w 5105"/>
                <a:gd name="T29" fmla="*/ 0 h 6827"/>
                <a:gd name="T30" fmla="*/ 760 w 5105"/>
                <a:gd name="T31" fmla="*/ 438 h 6827"/>
                <a:gd name="T32" fmla="*/ 0 w 5105"/>
                <a:gd name="T33" fmla="*/ 438 h 6827"/>
                <a:gd name="T34" fmla="*/ 0 w 5105"/>
                <a:gd name="T35" fmla="*/ 6827 h 6827"/>
                <a:gd name="T36" fmla="*/ 5105 w 5105"/>
                <a:gd name="T37" fmla="*/ 6827 h 6827"/>
                <a:gd name="T38" fmla="*/ 5105 w 5105"/>
                <a:gd name="T39" fmla="*/ 438 h 6827"/>
                <a:gd name="T40" fmla="*/ 4345 w 5105"/>
                <a:gd name="T41" fmla="*/ 438 h 6827"/>
                <a:gd name="T42" fmla="*/ 4122 w 5105"/>
                <a:gd name="T43" fmla="*/ 5771 h 6827"/>
                <a:gd name="T44" fmla="*/ 982 w 5105"/>
                <a:gd name="T45" fmla="*/ 5771 h 6827"/>
                <a:gd name="T46" fmla="*/ 982 w 5105"/>
                <a:gd name="T47" fmla="*/ 5326 h 6827"/>
                <a:gd name="T48" fmla="*/ 4122 w 5105"/>
                <a:gd name="T49" fmla="*/ 5326 h 6827"/>
                <a:gd name="T50" fmla="*/ 4122 w 5105"/>
                <a:gd name="T51" fmla="*/ 5771 h 6827"/>
                <a:gd name="T52" fmla="*/ 4122 w 5105"/>
                <a:gd name="T53" fmla="*/ 4494 h 6827"/>
                <a:gd name="T54" fmla="*/ 982 w 5105"/>
                <a:gd name="T55" fmla="*/ 4494 h 6827"/>
                <a:gd name="T56" fmla="*/ 982 w 5105"/>
                <a:gd name="T57" fmla="*/ 4048 h 6827"/>
                <a:gd name="T58" fmla="*/ 4122 w 5105"/>
                <a:gd name="T59" fmla="*/ 4048 h 6827"/>
                <a:gd name="T60" fmla="*/ 4122 w 5105"/>
                <a:gd name="T61" fmla="*/ 4494 h 6827"/>
                <a:gd name="T62" fmla="*/ 4122 w 5105"/>
                <a:gd name="T63" fmla="*/ 3216 h 6827"/>
                <a:gd name="T64" fmla="*/ 982 w 5105"/>
                <a:gd name="T65" fmla="*/ 3216 h 6827"/>
                <a:gd name="T66" fmla="*/ 982 w 5105"/>
                <a:gd name="T67" fmla="*/ 2771 h 6827"/>
                <a:gd name="T68" fmla="*/ 4122 w 5105"/>
                <a:gd name="T69" fmla="*/ 2771 h 6827"/>
                <a:gd name="T70" fmla="*/ 4122 w 5105"/>
                <a:gd name="T71" fmla="*/ 3216 h 6827"/>
                <a:gd name="T72" fmla="*/ 4122 w 5105"/>
                <a:gd name="T73" fmla="*/ 1938 h 6827"/>
                <a:gd name="T74" fmla="*/ 982 w 5105"/>
                <a:gd name="T75" fmla="*/ 1938 h 6827"/>
                <a:gd name="T76" fmla="*/ 982 w 5105"/>
                <a:gd name="T77" fmla="*/ 1493 h 6827"/>
                <a:gd name="T78" fmla="*/ 4122 w 5105"/>
                <a:gd name="T79" fmla="*/ 1493 h 6827"/>
                <a:gd name="T80" fmla="*/ 4122 w 5105"/>
                <a:gd name="T81" fmla="*/ 193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5" h="6827">
                  <a:moveTo>
                    <a:pt x="4345" y="438"/>
                  </a:moveTo>
                  <a:lnTo>
                    <a:pt x="4345" y="0"/>
                  </a:lnTo>
                  <a:lnTo>
                    <a:pt x="3900" y="0"/>
                  </a:lnTo>
                  <a:lnTo>
                    <a:pt x="3900" y="438"/>
                  </a:lnTo>
                  <a:lnTo>
                    <a:pt x="3298" y="438"/>
                  </a:lnTo>
                  <a:lnTo>
                    <a:pt x="3298" y="0"/>
                  </a:lnTo>
                  <a:lnTo>
                    <a:pt x="2853" y="0"/>
                  </a:lnTo>
                  <a:lnTo>
                    <a:pt x="2853" y="438"/>
                  </a:lnTo>
                  <a:lnTo>
                    <a:pt x="2252" y="438"/>
                  </a:lnTo>
                  <a:lnTo>
                    <a:pt x="2252" y="0"/>
                  </a:lnTo>
                  <a:lnTo>
                    <a:pt x="1806" y="0"/>
                  </a:lnTo>
                  <a:lnTo>
                    <a:pt x="1806" y="438"/>
                  </a:lnTo>
                  <a:lnTo>
                    <a:pt x="1205" y="438"/>
                  </a:lnTo>
                  <a:lnTo>
                    <a:pt x="1205" y="0"/>
                  </a:lnTo>
                  <a:lnTo>
                    <a:pt x="760" y="0"/>
                  </a:lnTo>
                  <a:lnTo>
                    <a:pt x="760" y="438"/>
                  </a:lnTo>
                  <a:lnTo>
                    <a:pt x="0" y="438"/>
                  </a:lnTo>
                  <a:lnTo>
                    <a:pt x="0" y="6827"/>
                  </a:lnTo>
                  <a:lnTo>
                    <a:pt x="5105" y="6827"/>
                  </a:lnTo>
                  <a:lnTo>
                    <a:pt x="5105" y="438"/>
                  </a:lnTo>
                  <a:lnTo>
                    <a:pt x="4345" y="438"/>
                  </a:lnTo>
                  <a:close/>
                  <a:moveTo>
                    <a:pt x="4122" y="5771"/>
                  </a:moveTo>
                  <a:lnTo>
                    <a:pt x="982" y="5771"/>
                  </a:lnTo>
                  <a:lnTo>
                    <a:pt x="982" y="5326"/>
                  </a:lnTo>
                  <a:lnTo>
                    <a:pt x="4122" y="5326"/>
                  </a:lnTo>
                  <a:lnTo>
                    <a:pt x="4122" y="5771"/>
                  </a:lnTo>
                  <a:close/>
                  <a:moveTo>
                    <a:pt x="4122" y="4494"/>
                  </a:moveTo>
                  <a:lnTo>
                    <a:pt x="982" y="4494"/>
                  </a:lnTo>
                  <a:lnTo>
                    <a:pt x="982" y="4048"/>
                  </a:lnTo>
                  <a:lnTo>
                    <a:pt x="4122" y="4048"/>
                  </a:lnTo>
                  <a:lnTo>
                    <a:pt x="4122" y="4494"/>
                  </a:lnTo>
                  <a:close/>
                  <a:moveTo>
                    <a:pt x="4122" y="3216"/>
                  </a:moveTo>
                  <a:lnTo>
                    <a:pt x="982" y="3216"/>
                  </a:lnTo>
                  <a:lnTo>
                    <a:pt x="982" y="2771"/>
                  </a:lnTo>
                  <a:lnTo>
                    <a:pt x="4122" y="2771"/>
                  </a:lnTo>
                  <a:lnTo>
                    <a:pt x="4122" y="3216"/>
                  </a:lnTo>
                  <a:close/>
                  <a:moveTo>
                    <a:pt x="4122" y="1938"/>
                  </a:moveTo>
                  <a:lnTo>
                    <a:pt x="982" y="1938"/>
                  </a:lnTo>
                  <a:lnTo>
                    <a:pt x="982" y="1493"/>
                  </a:lnTo>
                  <a:lnTo>
                    <a:pt x="4122" y="1493"/>
                  </a:lnTo>
                  <a:lnTo>
                    <a:pt x="4122" y="1938"/>
                  </a:lnTo>
                  <a:close/>
                </a:path>
              </a:pathLst>
            </a:custGeom>
            <a:solidFill>
              <a:srgbClr val="31778E"/>
            </a:solidFill>
            <a:ln>
              <a:solidFill>
                <a:srgbClr val="31778E"/>
              </a:solidFill>
            </a:ln>
          </p:spPr>
        </p:sp>
      </p:grpSp>
      <p:grpSp>
        <p:nvGrpSpPr>
          <p:cNvPr id="43" name="组合 42"/>
          <p:cNvGrpSpPr/>
          <p:nvPr/>
        </p:nvGrpSpPr>
        <p:grpSpPr>
          <a:xfrm>
            <a:off x="7612911" y="3146775"/>
            <a:ext cx="2292024" cy="144000"/>
            <a:chOff x="7697972" y="3285000"/>
            <a:chExt cx="2292024" cy="144000"/>
          </a:xfrm>
          <a:solidFill>
            <a:srgbClr val="BD374A"/>
          </a:solidFill>
        </p:grpSpPr>
        <p:cxnSp>
          <p:nvCxnSpPr>
            <p:cNvPr id="23" name="直接连接符 22"/>
            <p:cNvCxnSpPr/>
            <p:nvPr/>
          </p:nvCxnSpPr>
          <p:spPr>
            <a:xfrm>
              <a:off x="7697972" y="3357000"/>
              <a:ext cx="2160000" cy="0"/>
            </a:xfrm>
            <a:prstGeom prst="line">
              <a:avLst/>
            </a:prstGeom>
            <a:grpFill/>
            <a:ln w="19050">
              <a:solidFill>
                <a:srgbClr val="BD37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图: 联系 24"/>
            <p:cNvSpPr/>
            <p:nvPr/>
          </p:nvSpPr>
          <p:spPr>
            <a:xfrm flipH="1" flipV="1">
              <a:off x="9845996" y="3285000"/>
              <a:ext cx="144000" cy="144000"/>
            </a:xfrm>
            <a:prstGeom prst="flowChartConnector">
              <a:avLst/>
            </a:prstGeom>
            <a:grpFill/>
            <a:ln>
              <a:solidFill>
                <a:srgbClr val="BD3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570380" y="2817631"/>
            <a:ext cx="249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复旦大学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612911" y="3708526"/>
            <a:ext cx="2292024" cy="144000"/>
            <a:chOff x="7697972" y="4149781"/>
            <a:chExt cx="2292024" cy="144000"/>
          </a:xfrm>
          <a:solidFill>
            <a:srgbClr val="BD374A"/>
          </a:solidFill>
        </p:grpSpPr>
        <p:cxnSp>
          <p:nvCxnSpPr>
            <p:cNvPr id="28" name="直接连接符 27"/>
            <p:cNvCxnSpPr/>
            <p:nvPr/>
          </p:nvCxnSpPr>
          <p:spPr>
            <a:xfrm>
              <a:off x="7697972" y="4221781"/>
              <a:ext cx="2160000" cy="0"/>
            </a:xfrm>
            <a:prstGeom prst="line">
              <a:avLst/>
            </a:prstGeom>
            <a:grpFill/>
            <a:ln w="19050">
              <a:solidFill>
                <a:srgbClr val="BD37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流程图: 联系 28"/>
            <p:cNvSpPr/>
            <p:nvPr/>
          </p:nvSpPr>
          <p:spPr>
            <a:xfrm flipH="1" flipV="1">
              <a:off x="9845996" y="4149781"/>
              <a:ext cx="144000" cy="144000"/>
            </a:xfrm>
            <a:prstGeom prst="flowChartConnector">
              <a:avLst/>
            </a:prstGeom>
            <a:grpFill/>
            <a:ln>
              <a:solidFill>
                <a:srgbClr val="BD3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570380" y="3384696"/>
            <a:ext cx="249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商务英语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612911" y="4270277"/>
            <a:ext cx="2292024" cy="144000"/>
            <a:chOff x="7697972" y="4770007"/>
            <a:chExt cx="2292024" cy="144000"/>
          </a:xfrm>
          <a:solidFill>
            <a:srgbClr val="BD374A"/>
          </a:solidFill>
        </p:grpSpPr>
        <p:cxnSp>
          <p:nvCxnSpPr>
            <p:cNvPr id="31" name="直接连接符 30"/>
            <p:cNvCxnSpPr/>
            <p:nvPr/>
          </p:nvCxnSpPr>
          <p:spPr>
            <a:xfrm>
              <a:off x="7697972" y="4842007"/>
              <a:ext cx="2160000" cy="0"/>
            </a:xfrm>
            <a:prstGeom prst="line">
              <a:avLst/>
            </a:prstGeom>
            <a:grpFill/>
            <a:ln w="19050">
              <a:solidFill>
                <a:srgbClr val="BD37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流程图: 联系 31"/>
            <p:cNvSpPr/>
            <p:nvPr/>
          </p:nvSpPr>
          <p:spPr>
            <a:xfrm flipH="1" flipV="1">
              <a:off x="9845996" y="4770007"/>
              <a:ext cx="144000" cy="144000"/>
            </a:xfrm>
            <a:prstGeom prst="flowChartConnector">
              <a:avLst/>
            </a:prstGeom>
            <a:grpFill/>
            <a:ln>
              <a:solidFill>
                <a:srgbClr val="BD3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570380" y="3951761"/>
            <a:ext cx="249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zh-CN" altLang="en-US" sz="2000" dirty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573923" y="4479854"/>
            <a:ext cx="2771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荣誉奖项</a:t>
            </a:r>
            <a:endParaRPr lang="en-US" altLang="zh-CN" sz="2000" b="1" dirty="0" smtClean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曾获得第某届国家外研社杯翻译大赛第一名，区级电影配音大赛特等奖，连续获得四年国家奖学金。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586256" y="1736652"/>
            <a:ext cx="176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lang="en-US" altLang="zh-CN" sz="2800" dirty="0" smtClean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9388551" y="1730633"/>
            <a:ext cx="542258" cy="542258"/>
            <a:chOff x="4968949" y="2503968"/>
            <a:chExt cx="2254102" cy="2254102"/>
          </a:xfrm>
          <a:effectLst>
            <a:outerShdw blurRad="152400" dist="63500" dir="6600000" algn="tr" rotWithShape="0">
              <a:prstClr val="black">
                <a:alpha val="38000"/>
              </a:prstClr>
            </a:outerShdw>
          </a:effectLst>
        </p:grpSpPr>
        <p:sp>
          <p:nvSpPr>
            <p:cNvPr id="62" name="菱形 61"/>
            <p:cNvSpPr/>
            <p:nvPr/>
          </p:nvSpPr>
          <p:spPr>
            <a:xfrm>
              <a:off x="4968949" y="2503968"/>
              <a:ext cx="2254102" cy="2254102"/>
            </a:xfrm>
            <a:prstGeom prst="diamond">
              <a:avLst/>
            </a:prstGeom>
            <a:gradFill>
              <a:gsLst>
                <a:gs pos="52000">
                  <a:schemeClr val="bg1">
                    <a:lumMod val="87000"/>
                  </a:schemeClr>
                </a:gs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菱形 62"/>
            <p:cNvSpPr/>
            <p:nvPr/>
          </p:nvSpPr>
          <p:spPr>
            <a:xfrm rot="10800000">
              <a:off x="5124000" y="2659019"/>
              <a:ext cx="1944000" cy="1944000"/>
            </a:xfrm>
            <a:prstGeom prst="diamond">
              <a:avLst/>
            </a:prstGeom>
            <a:gradFill>
              <a:gsLst>
                <a:gs pos="40000">
                  <a:schemeClr val="bg1">
                    <a:lumMod val="88000"/>
                  </a:schemeClr>
                </a:gs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140456" y="2290609"/>
            <a:ext cx="407580" cy="407580"/>
            <a:chOff x="4968949" y="2503968"/>
            <a:chExt cx="2254102" cy="2254102"/>
          </a:xfrm>
          <a:effectLst>
            <a:outerShdw blurRad="152400" dist="63500" dir="6600000" algn="tr" rotWithShape="0">
              <a:prstClr val="black">
                <a:alpha val="38000"/>
              </a:prstClr>
            </a:outerShdw>
          </a:effectLst>
        </p:grpSpPr>
        <p:sp>
          <p:nvSpPr>
            <p:cNvPr id="65" name="菱形 64"/>
            <p:cNvSpPr/>
            <p:nvPr/>
          </p:nvSpPr>
          <p:spPr>
            <a:xfrm>
              <a:off x="4968949" y="2503968"/>
              <a:ext cx="2254102" cy="2254102"/>
            </a:xfrm>
            <a:prstGeom prst="diamond">
              <a:avLst/>
            </a:prstGeom>
            <a:gradFill>
              <a:gsLst>
                <a:gs pos="52000">
                  <a:schemeClr val="bg1">
                    <a:lumMod val="87000"/>
                  </a:schemeClr>
                </a:gs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菱形 65"/>
            <p:cNvSpPr/>
            <p:nvPr/>
          </p:nvSpPr>
          <p:spPr>
            <a:xfrm rot="10800000">
              <a:off x="5124000" y="2659019"/>
              <a:ext cx="1944000" cy="1944000"/>
            </a:xfrm>
            <a:prstGeom prst="diamond">
              <a:avLst/>
            </a:prstGeom>
            <a:gradFill>
              <a:gsLst>
                <a:gs pos="40000">
                  <a:schemeClr val="bg1">
                    <a:lumMod val="88000"/>
                  </a:schemeClr>
                </a:gs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117053" y="1852542"/>
            <a:ext cx="239598" cy="239598"/>
            <a:chOff x="4968949" y="2503968"/>
            <a:chExt cx="2254102" cy="2254102"/>
          </a:xfrm>
          <a:effectLst>
            <a:outerShdw blurRad="152400" dist="63500" dir="6600000" algn="tr" rotWithShape="0">
              <a:prstClr val="black">
                <a:alpha val="38000"/>
              </a:prstClr>
            </a:outerShdw>
          </a:effectLst>
        </p:grpSpPr>
        <p:sp>
          <p:nvSpPr>
            <p:cNvPr id="68" name="菱形 67"/>
            <p:cNvSpPr/>
            <p:nvPr/>
          </p:nvSpPr>
          <p:spPr>
            <a:xfrm>
              <a:off x="4968949" y="2503968"/>
              <a:ext cx="2254102" cy="2254102"/>
            </a:xfrm>
            <a:prstGeom prst="diamond">
              <a:avLst/>
            </a:prstGeom>
            <a:gradFill>
              <a:gsLst>
                <a:gs pos="52000">
                  <a:schemeClr val="bg1">
                    <a:lumMod val="87000"/>
                  </a:schemeClr>
                </a:gs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菱形 68"/>
            <p:cNvSpPr/>
            <p:nvPr/>
          </p:nvSpPr>
          <p:spPr>
            <a:xfrm rot="10800000">
              <a:off x="5124000" y="2659019"/>
              <a:ext cx="1944000" cy="1944000"/>
            </a:xfrm>
            <a:prstGeom prst="diamond">
              <a:avLst/>
            </a:prstGeom>
            <a:gradFill>
              <a:gsLst>
                <a:gs pos="40000">
                  <a:schemeClr val="bg1">
                    <a:lumMod val="88000"/>
                  </a:schemeClr>
                </a:gs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2524535" y="1636011"/>
            <a:ext cx="2191710" cy="2191710"/>
            <a:chOff x="2567066" y="1954988"/>
            <a:chExt cx="2191710" cy="2191710"/>
          </a:xfrm>
        </p:grpSpPr>
        <p:grpSp>
          <p:nvGrpSpPr>
            <p:cNvPr id="2" name="组合 1"/>
            <p:cNvGrpSpPr/>
            <p:nvPr/>
          </p:nvGrpSpPr>
          <p:grpSpPr>
            <a:xfrm>
              <a:off x="2567066" y="1954988"/>
              <a:ext cx="2191710" cy="2191710"/>
              <a:chOff x="4968949" y="2503968"/>
              <a:chExt cx="2254102" cy="2254102"/>
            </a:xfrm>
            <a:effectLst>
              <a:outerShdw blurRad="215900" dist="127000" dir="6600000" algn="tr" rotWithShape="0">
                <a:prstClr val="black">
                  <a:alpha val="38000"/>
                </a:prstClr>
              </a:outerShdw>
            </a:effectLst>
          </p:grpSpPr>
          <p:sp>
            <p:nvSpPr>
              <p:cNvPr id="3" name="菱形 2"/>
              <p:cNvSpPr/>
              <p:nvPr/>
            </p:nvSpPr>
            <p:spPr>
              <a:xfrm>
                <a:off x="4968949" y="2503968"/>
                <a:ext cx="2254102" cy="2254102"/>
              </a:xfrm>
              <a:prstGeom prst="diamond">
                <a:avLst/>
              </a:prstGeom>
              <a:gradFill>
                <a:gsLst>
                  <a:gs pos="52000">
                    <a:schemeClr val="bg1">
                      <a:lumMod val="87000"/>
                    </a:schemeClr>
                  </a:gs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菱形 3"/>
              <p:cNvSpPr/>
              <p:nvPr/>
            </p:nvSpPr>
            <p:spPr>
              <a:xfrm rot="10800000">
                <a:off x="5124000" y="2659019"/>
                <a:ext cx="1944000" cy="1944000"/>
              </a:xfrm>
              <a:prstGeom prst="diamond">
                <a:avLst/>
              </a:prstGeom>
              <a:gradFill>
                <a:gsLst>
                  <a:gs pos="40000">
                    <a:schemeClr val="bg1">
                      <a:lumMod val="88000"/>
                    </a:schemeClr>
                  </a:gs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graduate_90779"/>
            <p:cNvSpPr>
              <a:spLocks noChangeAspect="1"/>
            </p:cNvSpPr>
            <p:nvPr/>
          </p:nvSpPr>
          <p:spPr bwMode="auto">
            <a:xfrm>
              <a:off x="3227757" y="2504093"/>
              <a:ext cx="870328" cy="1093500"/>
            </a:xfrm>
            <a:custGeom>
              <a:avLst/>
              <a:gdLst>
                <a:gd name="connsiteX0" fmla="*/ 316627 w 483796"/>
                <a:gd name="connsiteY0" fmla="*/ 463686 h 607851"/>
                <a:gd name="connsiteX1" fmla="*/ 369763 w 483796"/>
                <a:gd name="connsiteY1" fmla="*/ 463686 h 607851"/>
                <a:gd name="connsiteX2" fmla="*/ 369763 w 483796"/>
                <a:gd name="connsiteY2" fmla="*/ 484644 h 607851"/>
                <a:gd name="connsiteX3" fmla="*/ 316627 w 483796"/>
                <a:gd name="connsiteY3" fmla="*/ 484644 h 607851"/>
                <a:gd name="connsiteX4" fmla="*/ 215300 w 483796"/>
                <a:gd name="connsiteY4" fmla="*/ 387738 h 607851"/>
                <a:gd name="connsiteX5" fmla="*/ 240796 w 483796"/>
                <a:gd name="connsiteY5" fmla="*/ 431949 h 607851"/>
                <a:gd name="connsiteX6" fmla="*/ 266397 w 483796"/>
                <a:gd name="connsiteY6" fmla="*/ 387738 h 607851"/>
                <a:gd name="connsiteX7" fmla="*/ 240796 w 483796"/>
                <a:gd name="connsiteY7" fmla="*/ 389938 h 607851"/>
                <a:gd name="connsiteX8" fmla="*/ 215300 w 483796"/>
                <a:gd name="connsiteY8" fmla="*/ 387738 h 607851"/>
                <a:gd name="connsiteX9" fmla="*/ 204496 w 483796"/>
                <a:gd name="connsiteY9" fmla="*/ 294395 h 607851"/>
                <a:gd name="connsiteX10" fmla="*/ 219390 w 483796"/>
                <a:gd name="connsiteY10" fmla="*/ 294395 h 607851"/>
                <a:gd name="connsiteX11" fmla="*/ 262289 w 483796"/>
                <a:gd name="connsiteY11" fmla="*/ 294395 h 607851"/>
                <a:gd name="connsiteX12" fmla="*/ 277183 w 483796"/>
                <a:gd name="connsiteY12" fmla="*/ 294395 h 607851"/>
                <a:gd name="connsiteX13" fmla="*/ 277183 w 483796"/>
                <a:gd name="connsiteY13" fmla="*/ 309181 h 607851"/>
                <a:gd name="connsiteX14" fmla="*/ 240787 w 483796"/>
                <a:gd name="connsiteY14" fmla="*/ 324177 h 607851"/>
                <a:gd name="connsiteX15" fmla="*/ 204496 w 483796"/>
                <a:gd name="connsiteY15" fmla="*/ 309181 h 607851"/>
                <a:gd name="connsiteX16" fmla="*/ 204496 w 483796"/>
                <a:gd name="connsiteY16" fmla="*/ 294395 h 607851"/>
                <a:gd name="connsiteX17" fmla="*/ 306077 w 483796"/>
                <a:gd name="connsiteY17" fmla="*/ 248390 h 607851"/>
                <a:gd name="connsiteX18" fmla="*/ 320084 w 483796"/>
                <a:gd name="connsiteY18" fmla="*/ 262397 h 607851"/>
                <a:gd name="connsiteX19" fmla="*/ 306077 w 483796"/>
                <a:gd name="connsiteY19" fmla="*/ 276404 h 607851"/>
                <a:gd name="connsiteX20" fmla="*/ 292070 w 483796"/>
                <a:gd name="connsiteY20" fmla="*/ 262397 h 607851"/>
                <a:gd name="connsiteX21" fmla="*/ 306077 w 483796"/>
                <a:gd name="connsiteY21" fmla="*/ 248390 h 607851"/>
                <a:gd name="connsiteX22" fmla="*/ 175602 w 483796"/>
                <a:gd name="connsiteY22" fmla="*/ 248390 h 607851"/>
                <a:gd name="connsiteX23" fmla="*/ 189609 w 483796"/>
                <a:gd name="connsiteY23" fmla="*/ 262397 h 607851"/>
                <a:gd name="connsiteX24" fmla="*/ 175602 w 483796"/>
                <a:gd name="connsiteY24" fmla="*/ 276404 h 607851"/>
                <a:gd name="connsiteX25" fmla="*/ 161595 w 483796"/>
                <a:gd name="connsiteY25" fmla="*/ 262397 h 607851"/>
                <a:gd name="connsiteX26" fmla="*/ 175602 w 483796"/>
                <a:gd name="connsiteY26" fmla="*/ 248390 h 607851"/>
                <a:gd name="connsiteX27" fmla="*/ 133566 w 483796"/>
                <a:gd name="connsiteY27" fmla="*/ 177263 h 607851"/>
                <a:gd name="connsiteX28" fmla="*/ 114890 w 483796"/>
                <a:gd name="connsiteY28" fmla="*/ 243266 h 607851"/>
                <a:gd name="connsiteX29" fmla="*/ 240796 w 483796"/>
                <a:gd name="connsiteY29" fmla="*/ 368985 h 607851"/>
                <a:gd name="connsiteX30" fmla="*/ 366808 w 483796"/>
                <a:gd name="connsiteY30" fmla="*/ 243266 h 607851"/>
                <a:gd name="connsiteX31" fmla="*/ 348132 w 483796"/>
                <a:gd name="connsiteY31" fmla="*/ 177263 h 607851"/>
                <a:gd name="connsiteX32" fmla="*/ 240796 w 483796"/>
                <a:gd name="connsiteY32" fmla="*/ 210265 h 607851"/>
                <a:gd name="connsiteX33" fmla="*/ 133566 w 483796"/>
                <a:gd name="connsiteY33" fmla="*/ 177263 h 607851"/>
                <a:gd name="connsiteX34" fmla="*/ 145842 w 483796"/>
                <a:gd name="connsiteY34" fmla="*/ 131271 h 607851"/>
                <a:gd name="connsiteX35" fmla="*/ 145842 w 483796"/>
                <a:gd name="connsiteY35" fmla="*/ 160396 h 607851"/>
                <a:gd name="connsiteX36" fmla="*/ 335856 w 483796"/>
                <a:gd name="connsiteY36" fmla="*/ 160396 h 607851"/>
                <a:gd name="connsiteX37" fmla="*/ 335856 w 483796"/>
                <a:gd name="connsiteY37" fmla="*/ 132005 h 607851"/>
                <a:gd name="connsiteX38" fmla="*/ 241950 w 483796"/>
                <a:gd name="connsiteY38" fmla="*/ 163749 h 607851"/>
                <a:gd name="connsiteX39" fmla="*/ 241950 w 483796"/>
                <a:gd name="connsiteY39" fmla="*/ 22105 h 607851"/>
                <a:gd name="connsiteX40" fmla="*/ 65366 w 483796"/>
                <a:gd name="connsiteY40" fmla="*/ 81927 h 607851"/>
                <a:gd name="connsiteX41" fmla="*/ 241950 w 483796"/>
                <a:gd name="connsiteY41" fmla="*/ 141643 h 607851"/>
                <a:gd name="connsiteX42" fmla="*/ 418430 w 483796"/>
                <a:gd name="connsiteY42" fmla="*/ 81927 h 607851"/>
                <a:gd name="connsiteX43" fmla="*/ 241950 w 483796"/>
                <a:gd name="connsiteY43" fmla="*/ 0 h 607851"/>
                <a:gd name="connsiteX44" fmla="*/ 483796 w 483796"/>
                <a:gd name="connsiteY44" fmla="*/ 81927 h 607851"/>
                <a:gd name="connsiteX45" fmla="*/ 356840 w 483796"/>
                <a:gd name="connsiteY45" fmla="*/ 124881 h 607851"/>
                <a:gd name="connsiteX46" fmla="*/ 356840 w 483796"/>
                <a:gd name="connsiteY46" fmla="*/ 153167 h 607851"/>
                <a:gd name="connsiteX47" fmla="*/ 387792 w 483796"/>
                <a:gd name="connsiteY47" fmla="*/ 243266 h 607851"/>
                <a:gd name="connsiteX48" fmla="*/ 351804 w 483796"/>
                <a:gd name="connsiteY48" fmla="*/ 339441 h 607851"/>
                <a:gd name="connsiteX49" fmla="*/ 420948 w 483796"/>
                <a:gd name="connsiteY49" fmla="*/ 428177 h 607851"/>
                <a:gd name="connsiteX50" fmla="*/ 420948 w 483796"/>
                <a:gd name="connsiteY50" fmla="*/ 607851 h 607851"/>
                <a:gd name="connsiteX51" fmla="*/ 399963 w 483796"/>
                <a:gd name="connsiteY51" fmla="*/ 607851 h 607851"/>
                <a:gd name="connsiteX52" fmla="*/ 399963 w 483796"/>
                <a:gd name="connsiteY52" fmla="*/ 428177 h 607851"/>
                <a:gd name="connsiteX53" fmla="*/ 332813 w 483796"/>
                <a:gd name="connsiteY53" fmla="*/ 357670 h 607851"/>
                <a:gd name="connsiteX54" fmla="*/ 295461 w 483796"/>
                <a:gd name="connsiteY54" fmla="*/ 379461 h 607851"/>
                <a:gd name="connsiteX55" fmla="*/ 251288 w 483796"/>
                <a:gd name="connsiteY55" fmla="*/ 455731 h 607851"/>
                <a:gd name="connsiteX56" fmla="*/ 251288 w 483796"/>
                <a:gd name="connsiteY56" fmla="*/ 607851 h 607851"/>
                <a:gd name="connsiteX57" fmla="*/ 230304 w 483796"/>
                <a:gd name="connsiteY57" fmla="*/ 607851 h 607851"/>
                <a:gd name="connsiteX58" fmla="*/ 230304 w 483796"/>
                <a:gd name="connsiteY58" fmla="*/ 455731 h 607851"/>
                <a:gd name="connsiteX59" fmla="*/ 186237 w 483796"/>
                <a:gd name="connsiteY59" fmla="*/ 379461 h 607851"/>
                <a:gd name="connsiteX60" fmla="*/ 148884 w 483796"/>
                <a:gd name="connsiteY60" fmla="*/ 357670 h 607851"/>
                <a:gd name="connsiteX61" fmla="*/ 81734 w 483796"/>
                <a:gd name="connsiteY61" fmla="*/ 428177 h 607851"/>
                <a:gd name="connsiteX62" fmla="*/ 81734 w 483796"/>
                <a:gd name="connsiteY62" fmla="*/ 607851 h 607851"/>
                <a:gd name="connsiteX63" fmla="*/ 60750 w 483796"/>
                <a:gd name="connsiteY63" fmla="*/ 607851 h 607851"/>
                <a:gd name="connsiteX64" fmla="*/ 60750 w 483796"/>
                <a:gd name="connsiteY64" fmla="*/ 428177 h 607851"/>
                <a:gd name="connsiteX65" fmla="*/ 129893 w 483796"/>
                <a:gd name="connsiteY65" fmla="*/ 339441 h 607851"/>
                <a:gd name="connsiteX66" fmla="*/ 93905 w 483796"/>
                <a:gd name="connsiteY66" fmla="*/ 243266 h 607851"/>
                <a:gd name="connsiteX67" fmla="*/ 124857 w 483796"/>
                <a:gd name="connsiteY67" fmla="*/ 153167 h 607851"/>
                <a:gd name="connsiteX68" fmla="*/ 124857 w 483796"/>
                <a:gd name="connsiteY68" fmla="*/ 124147 h 607851"/>
                <a:gd name="connsiteX69" fmla="*/ 0 w 483796"/>
                <a:gd name="connsiteY69" fmla="*/ 81927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83796" h="607851">
                  <a:moveTo>
                    <a:pt x="316627" y="463686"/>
                  </a:moveTo>
                  <a:lnTo>
                    <a:pt x="369763" y="463686"/>
                  </a:lnTo>
                  <a:lnTo>
                    <a:pt x="369763" y="484644"/>
                  </a:lnTo>
                  <a:lnTo>
                    <a:pt x="316627" y="484644"/>
                  </a:lnTo>
                  <a:close/>
                  <a:moveTo>
                    <a:pt x="215300" y="387738"/>
                  </a:moveTo>
                  <a:lnTo>
                    <a:pt x="240796" y="431949"/>
                  </a:lnTo>
                  <a:lnTo>
                    <a:pt x="266397" y="387738"/>
                  </a:lnTo>
                  <a:cubicBezTo>
                    <a:pt x="258108" y="389205"/>
                    <a:pt x="249610" y="389938"/>
                    <a:pt x="240796" y="389938"/>
                  </a:cubicBezTo>
                  <a:cubicBezTo>
                    <a:pt x="232088" y="389938"/>
                    <a:pt x="223589" y="389205"/>
                    <a:pt x="215300" y="387738"/>
                  </a:cubicBezTo>
                  <a:close/>
                  <a:moveTo>
                    <a:pt x="204496" y="294395"/>
                  </a:moveTo>
                  <a:cubicBezTo>
                    <a:pt x="208587" y="290306"/>
                    <a:pt x="215300" y="290306"/>
                    <a:pt x="219390" y="294395"/>
                  </a:cubicBezTo>
                  <a:cubicBezTo>
                    <a:pt x="231243" y="306245"/>
                    <a:pt x="250437" y="306245"/>
                    <a:pt x="262289" y="294395"/>
                  </a:cubicBezTo>
                  <a:cubicBezTo>
                    <a:pt x="266380" y="290306"/>
                    <a:pt x="273093" y="290306"/>
                    <a:pt x="277183" y="294395"/>
                  </a:cubicBezTo>
                  <a:cubicBezTo>
                    <a:pt x="281274" y="298485"/>
                    <a:pt x="281274" y="305092"/>
                    <a:pt x="277183" y="309181"/>
                  </a:cubicBezTo>
                  <a:cubicBezTo>
                    <a:pt x="267114" y="319248"/>
                    <a:pt x="254003" y="324177"/>
                    <a:pt x="240787" y="324177"/>
                  </a:cubicBezTo>
                  <a:cubicBezTo>
                    <a:pt x="227676" y="324177"/>
                    <a:pt x="214566" y="319248"/>
                    <a:pt x="204496" y="309181"/>
                  </a:cubicBezTo>
                  <a:cubicBezTo>
                    <a:pt x="200406" y="305092"/>
                    <a:pt x="200406" y="298485"/>
                    <a:pt x="204496" y="294395"/>
                  </a:cubicBezTo>
                  <a:close/>
                  <a:moveTo>
                    <a:pt x="306077" y="248390"/>
                  </a:moveTo>
                  <a:cubicBezTo>
                    <a:pt x="313813" y="248390"/>
                    <a:pt x="320084" y="254661"/>
                    <a:pt x="320084" y="262397"/>
                  </a:cubicBezTo>
                  <a:cubicBezTo>
                    <a:pt x="320084" y="270133"/>
                    <a:pt x="313813" y="276404"/>
                    <a:pt x="306077" y="276404"/>
                  </a:cubicBezTo>
                  <a:cubicBezTo>
                    <a:pt x="298341" y="276404"/>
                    <a:pt x="292070" y="270133"/>
                    <a:pt x="292070" y="262397"/>
                  </a:cubicBezTo>
                  <a:cubicBezTo>
                    <a:pt x="292070" y="254661"/>
                    <a:pt x="298341" y="248390"/>
                    <a:pt x="306077" y="248390"/>
                  </a:cubicBezTo>
                  <a:close/>
                  <a:moveTo>
                    <a:pt x="175602" y="248390"/>
                  </a:moveTo>
                  <a:cubicBezTo>
                    <a:pt x="183338" y="248390"/>
                    <a:pt x="189609" y="254661"/>
                    <a:pt x="189609" y="262397"/>
                  </a:cubicBezTo>
                  <a:cubicBezTo>
                    <a:pt x="189609" y="270133"/>
                    <a:pt x="183338" y="276404"/>
                    <a:pt x="175602" y="276404"/>
                  </a:cubicBezTo>
                  <a:cubicBezTo>
                    <a:pt x="167866" y="276404"/>
                    <a:pt x="161595" y="270133"/>
                    <a:pt x="161595" y="262397"/>
                  </a:cubicBezTo>
                  <a:cubicBezTo>
                    <a:pt x="161595" y="254661"/>
                    <a:pt x="167866" y="248390"/>
                    <a:pt x="175602" y="248390"/>
                  </a:cubicBezTo>
                  <a:close/>
                  <a:moveTo>
                    <a:pt x="133566" y="177263"/>
                  </a:moveTo>
                  <a:cubicBezTo>
                    <a:pt x="121395" y="197064"/>
                    <a:pt x="114890" y="219903"/>
                    <a:pt x="114890" y="243266"/>
                  </a:cubicBezTo>
                  <a:cubicBezTo>
                    <a:pt x="114890" y="312621"/>
                    <a:pt x="171338" y="368985"/>
                    <a:pt x="240796" y="368985"/>
                  </a:cubicBezTo>
                  <a:cubicBezTo>
                    <a:pt x="310359" y="368985"/>
                    <a:pt x="366808" y="312621"/>
                    <a:pt x="366808" y="243266"/>
                  </a:cubicBezTo>
                  <a:cubicBezTo>
                    <a:pt x="366808" y="219903"/>
                    <a:pt x="360303" y="197064"/>
                    <a:pt x="348132" y="177263"/>
                  </a:cubicBezTo>
                  <a:cubicBezTo>
                    <a:pt x="315710" y="199264"/>
                    <a:pt x="278253" y="210265"/>
                    <a:pt x="240796" y="210265"/>
                  </a:cubicBezTo>
                  <a:cubicBezTo>
                    <a:pt x="203444" y="210265"/>
                    <a:pt x="165987" y="199264"/>
                    <a:pt x="133566" y="177263"/>
                  </a:cubicBezTo>
                  <a:close/>
                  <a:moveTo>
                    <a:pt x="145842" y="131271"/>
                  </a:moveTo>
                  <a:lnTo>
                    <a:pt x="145842" y="160396"/>
                  </a:lnTo>
                  <a:cubicBezTo>
                    <a:pt x="203339" y="198950"/>
                    <a:pt x="278358" y="198950"/>
                    <a:pt x="335856" y="160396"/>
                  </a:cubicBezTo>
                  <a:lnTo>
                    <a:pt x="335856" y="132005"/>
                  </a:lnTo>
                  <a:lnTo>
                    <a:pt x="241950" y="163749"/>
                  </a:lnTo>
                  <a:close/>
                  <a:moveTo>
                    <a:pt x="241950" y="22105"/>
                  </a:moveTo>
                  <a:lnTo>
                    <a:pt x="65366" y="81927"/>
                  </a:lnTo>
                  <a:lnTo>
                    <a:pt x="241950" y="141643"/>
                  </a:lnTo>
                  <a:lnTo>
                    <a:pt x="418430" y="81927"/>
                  </a:lnTo>
                  <a:close/>
                  <a:moveTo>
                    <a:pt x="241950" y="0"/>
                  </a:moveTo>
                  <a:lnTo>
                    <a:pt x="483796" y="81927"/>
                  </a:lnTo>
                  <a:lnTo>
                    <a:pt x="356840" y="124881"/>
                  </a:lnTo>
                  <a:lnTo>
                    <a:pt x="356840" y="153167"/>
                  </a:lnTo>
                  <a:cubicBezTo>
                    <a:pt x="376881" y="178835"/>
                    <a:pt x="387792" y="210579"/>
                    <a:pt x="387792" y="243266"/>
                  </a:cubicBezTo>
                  <a:cubicBezTo>
                    <a:pt x="387792" y="279934"/>
                    <a:pt x="374258" y="313668"/>
                    <a:pt x="351804" y="339441"/>
                  </a:cubicBezTo>
                  <a:cubicBezTo>
                    <a:pt x="391465" y="349498"/>
                    <a:pt x="420948" y="385433"/>
                    <a:pt x="420948" y="428177"/>
                  </a:cubicBezTo>
                  <a:lnTo>
                    <a:pt x="420948" y="607851"/>
                  </a:lnTo>
                  <a:lnTo>
                    <a:pt x="399963" y="607851"/>
                  </a:lnTo>
                  <a:lnTo>
                    <a:pt x="399963" y="428177"/>
                  </a:lnTo>
                  <a:cubicBezTo>
                    <a:pt x="399963" y="390462"/>
                    <a:pt x="370166" y="359451"/>
                    <a:pt x="332813" y="357670"/>
                  </a:cubicBezTo>
                  <a:cubicBezTo>
                    <a:pt x="321587" y="366680"/>
                    <a:pt x="308995" y="374014"/>
                    <a:pt x="295461" y="379461"/>
                  </a:cubicBezTo>
                  <a:lnTo>
                    <a:pt x="251288" y="455731"/>
                  </a:lnTo>
                  <a:lnTo>
                    <a:pt x="251288" y="607851"/>
                  </a:lnTo>
                  <a:lnTo>
                    <a:pt x="230304" y="607851"/>
                  </a:lnTo>
                  <a:lnTo>
                    <a:pt x="230304" y="455731"/>
                  </a:lnTo>
                  <a:lnTo>
                    <a:pt x="186237" y="379461"/>
                  </a:lnTo>
                  <a:cubicBezTo>
                    <a:pt x="172702" y="374014"/>
                    <a:pt x="160111" y="366680"/>
                    <a:pt x="148884" y="357670"/>
                  </a:cubicBezTo>
                  <a:cubicBezTo>
                    <a:pt x="111532" y="359556"/>
                    <a:pt x="81734" y="390462"/>
                    <a:pt x="81734" y="428177"/>
                  </a:cubicBezTo>
                  <a:lnTo>
                    <a:pt x="81734" y="607851"/>
                  </a:lnTo>
                  <a:lnTo>
                    <a:pt x="60750" y="607851"/>
                  </a:lnTo>
                  <a:lnTo>
                    <a:pt x="60750" y="428177"/>
                  </a:lnTo>
                  <a:cubicBezTo>
                    <a:pt x="60750" y="385433"/>
                    <a:pt x="90233" y="349498"/>
                    <a:pt x="129893" y="339441"/>
                  </a:cubicBezTo>
                  <a:cubicBezTo>
                    <a:pt x="107440" y="313668"/>
                    <a:pt x="93905" y="279934"/>
                    <a:pt x="93905" y="243266"/>
                  </a:cubicBezTo>
                  <a:cubicBezTo>
                    <a:pt x="93905" y="210579"/>
                    <a:pt x="104817" y="178835"/>
                    <a:pt x="124857" y="153167"/>
                  </a:cubicBezTo>
                  <a:lnTo>
                    <a:pt x="124857" y="124147"/>
                  </a:lnTo>
                  <a:lnTo>
                    <a:pt x="0" y="81927"/>
                  </a:ln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93" name="组合 92"/>
          <p:cNvGrpSpPr/>
          <p:nvPr/>
        </p:nvGrpSpPr>
        <p:grpSpPr>
          <a:xfrm>
            <a:off x="3892593" y="3050141"/>
            <a:ext cx="2191710" cy="2191710"/>
            <a:chOff x="3584247" y="3082039"/>
            <a:chExt cx="2191710" cy="2191710"/>
          </a:xfrm>
        </p:grpSpPr>
        <p:grpSp>
          <p:nvGrpSpPr>
            <p:cNvPr id="8" name="组合 7"/>
            <p:cNvGrpSpPr/>
            <p:nvPr/>
          </p:nvGrpSpPr>
          <p:grpSpPr>
            <a:xfrm>
              <a:off x="3584247" y="3082039"/>
              <a:ext cx="2191710" cy="2191710"/>
              <a:chOff x="4968949" y="2503968"/>
              <a:chExt cx="2254102" cy="2254102"/>
            </a:xfrm>
            <a:effectLst>
              <a:outerShdw blurRad="215900" dist="127000" dir="6600000" algn="tr" rotWithShape="0">
                <a:prstClr val="black">
                  <a:alpha val="38000"/>
                </a:prstClr>
              </a:outerShdw>
            </a:effectLst>
          </p:grpSpPr>
          <p:sp>
            <p:nvSpPr>
              <p:cNvPr id="9" name="菱形 8"/>
              <p:cNvSpPr/>
              <p:nvPr/>
            </p:nvSpPr>
            <p:spPr>
              <a:xfrm>
                <a:off x="4968949" y="2503968"/>
                <a:ext cx="2254102" cy="2254102"/>
              </a:xfrm>
              <a:prstGeom prst="diamond">
                <a:avLst/>
              </a:prstGeom>
              <a:gradFill>
                <a:gsLst>
                  <a:gs pos="52000">
                    <a:schemeClr val="bg1">
                      <a:lumMod val="87000"/>
                    </a:schemeClr>
                  </a:gs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菱形 9"/>
              <p:cNvSpPr/>
              <p:nvPr/>
            </p:nvSpPr>
            <p:spPr>
              <a:xfrm rot="10800000">
                <a:off x="5123999" y="2659018"/>
                <a:ext cx="1944000" cy="1944000"/>
              </a:xfrm>
              <a:prstGeom prst="diamond">
                <a:avLst/>
              </a:prstGeom>
              <a:gradFill>
                <a:gsLst>
                  <a:gs pos="40000">
                    <a:schemeClr val="bg1">
                      <a:lumMod val="88000"/>
                    </a:schemeClr>
                  </a:gs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computer-with-numbers-around_43882"/>
            <p:cNvSpPr>
              <a:spLocks noChangeAspect="1"/>
            </p:cNvSpPr>
            <p:nvPr/>
          </p:nvSpPr>
          <p:spPr bwMode="auto">
            <a:xfrm>
              <a:off x="4133352" y="3632030"/>
              <a:ext cx="1093500" cy="1091728"/>
            </a:xfrm>
            <a:custGeom>
              <a:avLst/>
              <a:gdLst>
                <a:gd name="connsiteX0" fmla="*/ 166624 w 568534"/>
                <a:gd name="connsiteY0" fmla="*/ 503108 h 567614"/>
                <a:gd name="connsiteX1" fmla="*/ 135045 w 568534"/>
                <a:gd name="connsiteY1" fmla="*/ 507408 h 567614"/>
                <a:gd name="connsiteX2" fmla="*/ 199638 w 568534"/>
                <a:gd name="connsiteY2" fmla="*/ 531777 h 567614"/>
                <a:gd name="connsiteX3" fmla="*/ 238394 w 568534"/>
                <a:gd name="connsiteY3" fmla="*/ 526043 h 567614"/>
                <a:gd name="connsiteX4" fmla="*/ 407680 w 568534"/>
                <a:gd name="connsiteY4" fmla="*/ 401424 h 567614"/>
                <a:gd name="connsiteX5" fmla="*/ 419183 w 568534"/>
                <a:gd name="connsiteY5" fmla="*/ 415756 h 567614"/>
                <a:gd name="connsiteX6" fmla="*/ 436437 w 568534"/>
                <a:gd name="connsiteY6" fmla="*/ 402857 h 567614"/>
                <a:gd name="connsiteX7" fmla="*/ 399053 w 568534"/>
                <a:gd name="connsiteY7" fmla="*/ 388525 h 567614"/>
                <a:gd name="connsiteX8" fmla="*/ 453691 w 568534"/>
                <a:gd name="connsiteY8" fmla="*/ 389958 h 567614"/>
                <a:gd name="connsiteX9" fmla="*/ 468069 w 568534"/>
                <a:gd name="connsiteY9" fmla="*/ 407156 h 567614"/>
                <a:gd name="connsiteX10" fmla="*/ 434999 w 568534"/>
                <a:gd name="connsiteY10" fmla="*/ 434387 h 567614"/>
                <a:gd name="connsiteX11" fmla="*/ 440750 w 568534"/>
                <a:gd name="connsiteY11" fmla="*/ 441553 h 567614"/>
                <a:gd name="connsiteX12" fmla="*/ 426372 w 568534"/>
                <a:gd name="connsiteY12" fmla="*/ 454452 h 567614"/>
                <a:gd name="connsiteX13" fmla="*/ 419183 w 568534"/>
                <a:gd name="connsiteY13" fmla="*/ 445853 h 567614"/>
                <a:gd name="connsiteX14" fmla="*/ 407680 w 568534"/>
                <a:gd name="connsiteY14" fmla="*/ 455885 h 567614"/>
                <a:gd name="connsiteX15" fmla="*/ 393302 w 568534"/>
                <a:gd name="connsiteY15" fmla="*/ 437254 h 567614"/>
                <a:gd name="connsiteX16" fmla="*/ 404804 w 568534"/>
                <a:gd name="connsiteY16" fmla="*/ 428654 h 567614"/>
                <a:gd name="connsiteX17" fmla="*/ 383237 w 568534"/>
                <a:gd name="connsiteY17" fmla="*/ 401424 h 567614"/>
                <a:gd name="connsiteX18" fmla="*/ 43130 w 568534"/>
                <a:gd name="connsiteY18" fmla="*/ 388525 h 567614"/>
                <a:gd name="connsiteX19" fmla="*/ 48871 w 568534"/>
                <a:gd name="connsiteY19" fmla="*/ 389953 h 567614"/>
                <a:gd name="connsiteX20" fmla="*/ 56046 w 568534"/>
                <a:gd name="connsiteY20" fmla="*/ 392809 h 567614"/>
                <a:gd name="connsiteX21" fmla="*/ 60352 w 568534"/>
                <a:gd name="connsiteY21" fmla="*/ 397094 h 567614"/>
                <a:gd name="connsiteX22" fmla="*/ 63222 w 568534"/>
                <a:gd name="connsiteY22" fmla="*/ 402807 h 567614"/>
                <a:gd name="connsiteX23" fmla="*/ 63222 w 568534"/>
                <a:gd name="connsiteY23" fmla="*/ 407091 h 567614"/>
                <a:gd name="connsiteX24" fmla="*/ 60352 w 568534"/>
                <a:gd name="connsiteY24" fmla="*/ 412804 h 567614"/>
                <a:gd name="connsiteX25" fmla="*/ 54611 w 568534"/>
                <a:gd name="connsiteY25" fmla="*/ 417088 h 567614"/>
                <a:gd name="connsiteX26" fmla="*/ 48871 w 568534"/>
                <a:gd name="connsiteY26" fmla="*/ 418516 h 567614"/>
                <a:gd name="connsiteX27" fmla="*/ 41695 w 568534"/>
                <a:gd name="connsiteY27" fmla="*/ 417088 h 567614"/>
                <a:gd name="connsiteX28" fmla="*/ 35955 w 568534"/>
                <a:gd name="connsiteY28" fmla="*/ 415660 h 567614"/>
                <a:gd name="connsiteX29" fmla="*/ 50306 w 568534"/>
                <a:gd name="connsiteY29" fmla="*/ 427085 h 567614"/>
                <a:gd name="connsiteX30" fmla="*/ 43130 w 568534"/>
                <a:gd name="connsiteY30" fmla="*/ 435654 h 567614"/>
                <a:gd name="connsiteX31" fmla="*/ 15863 w 568534"/>
                <a:gd name="connsiteY31" fmla="*/ 414232 h 567614"/>
                <a:gd name="connsiteX32" fmla="*/ 20168 w 568534"/>
                <a:gd name="connsiteY32" fmla="*/ 409947 h 567614"/>
                <a:gd name="connsiteX33" fmla="*/ 24474 w 568534"/>
                <a:gd name="connsiteY33" fmla="*/ 407091 h 567614"/>
                <a:gd name="connsiteX34" fmla="*/ 28779 w 568534"/>
                <a:gd name="connsiteY34" fmla="*/ 407091 h 567614"/>
                <a:gd name="connsiteX35" fmla="*/ 33084 w 568534"/>
                <a:gd name="connsiteY35" fmla="*/ 407091 h 567614"/>
                <a:gd name="connsiteX36" fmla="*/ 38825 w 568534"/>
                <a:gd name="connsiteY36" fmla="*/ 407091 h 567614"/>
                <a:gd name="connsiteX37" fmla="*/ 43130 w 568534"/>
                <a:gd name="connsiteY37" fmla="*/ 408519 h 567614"/>
                <a:gd name="connsiteX38" fmla="*/ 44565 w 568534"/>
                <a:gd name="connsiteY38" fmla="*/ 408519 h 567614"/>
                <a:gd name="connsiteX39" fmla="*/ 47436 w 568534"/>
                <a:gd name="connsiteY39" fmla="*/ 408519 h 567614"/>
                <a:gd name="connsiteX40" fmla="*/ 48871 w 568534"/>
                <a:gd name="connsiteY40" fmla="*/ 408519 h 567614"/>
                <a:gd name="connsiteX41" fmla="*/ 50306 w 568534"/>
                <a:gd name="connsiteY41" fmla="*/ 407091 h 567614"/>
                <a:gd name="connsiteX42" fmla="*/ 51741 w 568534"/>
                <a:gd name="connsiteY42" fmla="*/ 402807 h 567614"/>
                <a:gd name="connsiteX43" fmla="*/ 50306 w 568534"/>
                <a:gd name="connsiteY43" fmla="*/ 399950 h 567614"/>
                <a:gd name="connsiteX44" fmla="*/ 44565 w 568534"/>
                <a:gd name="connsiteY44" fmla="*/ 398522 h 567614"/>
                <a:gd name="connsiteX45" fmla="*/ 40260 w 568534"/>
                <a:gd name="connsiteY45" fmla="*/ 402807 h 567614"/>
                <a:gd name="connsiteX46" fmla="*/ 31649 w 568534"/>
                <a:gd name="connsiteY46" fmla="*/ 395666 h 567614"/>
                <a:gd name="connsiteX47" fmla="*/ 37390 w 568534"/>
                <a:gd name="connsiteY47" fmla="*/ 391381 h 567614"/>
                <a:gd name="connsiteX48" fmla="*/ 43130 w 568534"/>
                <a:gd name="connsiteY48" fmla="*/ 388525 h 567614"/>
                <a:gd name="connsiteX49" fmla="*/ 83210 w 568534"/>
                <a:gd name="connsiteY49" fmla="*/ 303923 h 567614"/>
                <a:gd name="connsiteX50" fmla="*/ 172193 w 568534"/>
                <a:gd name="connsiteY50" fmla="*/ 356970 h 567614"/>
                <a:gd name="connsiteX51" fmla="*/ 156406 w 568534"/>
                <a:gd name="connsiteY51" fmla="*/ 382777 h 567614"/>
                <a:gd name="connsiteX52" fmla="*/ 106173 w 568534"/>
                <a:gd name="connsiteY52" fmla="*/ 352669 h 567614"/>
                <a:gd name="connsiteX53" fmla="*/ 93256 w 568534"/>
                <a:gd name="connsiteY53" fmla="*/ 374175 h 567614"/>
                <a:gd name="connsiteX54" fmla="*/ 74598 w 568534"/>
                <a:gd name="connsiteY54" fmla="*/ 362705 h 567614"/>
                <a:gd name="connsiteX55" fmla="*/ 80339 w 568534"/>
                <a:gd name="connsiteY55" fmla="*/ 352669 h 567614"/>
                <a:gd name="connsiteX56" fmla="*/ 81775 w 568534"/>
                <a:gd name="connsiteY56" fmla="*/ 342633 h 567614"/>
                <a:gd name="connsiteX57" fmla="*/ 78904 w 568534"/>
                <a:gd name="connsiteY57" fmla="*/ 334031 h 567614"/>
                <a:gd name="connsiteX58" fmla="*/ 71728 w 568534"/>
                <a:gd name="connsiteY58" fmla="*/ 325429 h 567614"/>
                <a:gd name="connsiteX59" fmla="*/ 413383 w 568534"/>
                <a:gd name="connsiteY59" fmla="*/ 262312 h 567614"/>
                <a:gd name="connsiteX60" fmla="*/ 419134 w 568534"/>
                <a:gd name="connsiteY60" fmla="*/ 269471 h 567614"/>
                <a:gd name="connsiteX61" fmla="*/ 427761 w 568534"/>
                <a:gd name="connsiteY61" fmla="*/ 275198 h 567614"/>
                <a:gd name="connsiteX62" fmla="*/ 436388 w 568534"/>
                <a:gd name="connsiteY62" fmla="*/ 276630 h 567614"/>
                <a:gd name="connsiteX63" fmla="*/ 445014 w 568534"/>
                <a:gd name="connsiteY63" fmla="*/ 272335 h 567614"/>
                <a:gd name="connsiteX64" fmla="*/ 457954 w 568534"/>
                <a:gd name="connsiteY64" fmla="*/ 290948 h 567614"/>
                <a:gd name="connsiteX65" fmla="*/ 383190 w 568534"/>
                <a:gd name="connsiteY65" fmla="*/ 343925 h 567614"/>
                <a:gd name="connsiteX66" fmla="*/ 367375 w 568534"/>
                <a:gd name="connsiteY66" fmla="*/ 321016 h 567614"/>
                <a:gd name="connsiteX67" fmla="*/ 410508 w 568534"/>
                <a:gd name="connsiteY67" fmla="*/ 290948 h 567614"/>
                <a:gd name="connsiteX68" fmla="*/ 397568 w 568534"/>
                <a:gd name="connsiteY68" fmla="*/ 273766 h 567614"/>
                <a:gd name="connsiteX69" fmla="*/ 157857 w 568534"/>
                <a:gd name="connsiteY69" fmla="*/ 236481 h 567614"/>
                <a:gd name="connsiteX70" fmla="*/ 152123 w 568534"/>
                <a:gd name="connsiteY70" fmla="*/ 259424 h 567614"/>
                <a:gd name="connsiteX71" fmla="*/ 176492 w 568534"/>
                <a:gd name="connsiteY71" fmla="*/ 240783 h 567614"/>
                <a:gd name="connsiteX72" fmla="*/ 258489 w 568534"/>
                <a:gd name="connsiteY72" fmla="*/ 223581 h 567614"/>
                <a:gd name="connsiteX73" fmla="*/ 238394 w 568534"/>
                <a:gd name="connsiteY73" fmla="*/ 329658 h 567614"/>
                <a:gd name="connsiteX74" fmla="*/ 255618 w 568534"/>
                <a:gd name="connsiteY74" fmla="*/ 342559 h 567614"/>
                <a:gd name="connsiteX75" fmla="*/ 251312 w 568534"/>
                <a:gd name="connsiteY75" fmla="*/ 354027 h 567614"/>
                <a:gd name="connsiteX76" fmla="*/ 252747 w 568534"/>
                <a:gd name="connsiteY76" fmla="*/ 359761 h 567614"/>
                <a:gd name="connsiteX77" fmla="*/ 257054 w 568534"/>
                <a:gd name="connsiteY77" fmla="*/ 364061 h 567614"/>
                <a:gd name="connsiteX78" fmla="*/ 265666 w 568534"/>
                <a:gd name="connsiteY78" fmla="*/ 368362 h 567614"/>
                <a:gd name="connsiteX79" fmla="*/ 274278 w 568534"/>
                <a:gd name="connsiteY79" fmla="*/ 364061 h 567614"/>
                <a:gd name="connsiteX80" fmla="*/ 277149 w 568534"/>
                <a:gd name="connsiteY80" fmla="*/ 359761 h 567614"/>
                <a:gd name="connsiteX81" fmla="*/ 275714 w 568534"/>
                <a:gd name="connsiteY81" fmla="*/ 355460 h 567614"/>
                <a:gd name="connsiteX82" fmla="*/ 274278 w 568534"/>
                <a:gd name="connsiteY82" fmla="*/ 351160 h 567614"/>
                <a:gd name="connsiteX83" fmla="*/ 269972 w 568534"/>
                <a:gd name="connsiteY83" fmla="*/ 348293 h 567614"/>
                <a:gd name="connsiteX84" fmla="*/ 265666 w 568534"/>
                <a:gd name="connsiteY84" fmla="*/ 345426 h 567614"/>
                <a:gd name="connsiteX85" fmla="*/ 262795 w 568534"/>
                <a:gd name="connsiteY85" fmla="*/ 343993 h 567614"/>
                <a:gd name="connsiteX86" fmla="*/ 275714 w 568534"/>
                <a:gd name="connsiteY86" fmla="*/ 328224 h 567614"/>
                <a:gd name="connsiteX87" fmla="*/ 277149 w 568534"/>
                <a:gd name="connsiteY87" fmla="*/ 331091 h 567614"/>
                <a:gd name="connsiteX88" fmla="*/ 281455 w 568534"/>
                <a:gd name="connsiteY88" fmla="*/ 333958 h 567614"/>
                <a:gd name="connsiteX89" fmla="*/ 284326 w 568534"/>
                <a:gd name="connsiteY89" fmla="*/ 336825 h 567614"/>
                <a:gd name="connsiteX90" fmla="*/ 288632 w 568534"/>
                <a:gd name="connsiteY90" fmla="*/ 338259 h 567614"/>
                <a:gd name="connsiteX91" fmla="*/ 292938 w 568534"/>
                <a:gd name="connsiteY91" fmla="*/ 338259 h 567614"/>
                <a:gd name="connsiteX92" fmla="*/ 297245 w 568534"/>
                <a:gd name="connsiteY92" fmla="*/ 335392 h 567614"/>
                <a:gd name="connsiteX93" fmla="*/ 298680 w 568534"/>
                <a:gd name="connsiteY93" fmla="*/ 331091 h 567614"/>
                <a:gd name="connsiteX94" fmla="*/ 298680 w 568534"/>
                <a:gd name="connsiteY94" fmla="*/ 326791 h 567614"/>
                <a:gd name="connsiteX95" fmla="*/ 295809 w 568534"/>
                <a:gd name="connsiteY95" fmla="*/ 323924 h 567614"/>
                <a:gd name="connsiteX96" fmla="*/ 292938 w 568534"/>
                <a:gd name="connsiteY96" fmla="*/ 321057 h 567614"/>
                <a:gd name="connsiteX97" fmla="*/ 287197 w 568534"/>
                <a:gd name="connsiteY97" fmla="*/ 318190 h 567614"/>
                <a:gd name="connsiteX98" fmla="*/ 282891 w 568534"/>
                <a:gd name="connsiteY98" fmla="*/ 316757 h 567614"/>
                <a:gd name="connsiteX99" fmla="*/ 278585 w 568534"/>
                <a:gd name="connsiteY99" fmla="*/ 318190 h 567614"/>
                <a:gd name="connsiteX100" fmla="*/ 274278 w 568534"/>
                <a:gd name="connsiteY100" fmla="*/ 322491 h 567614"/>
                <a:gd name="connsiteX101" fmla="*/ 252747 w 568534"/>
                <a:gd name="connsiteY101" fmla="*/ 305289 h 567614"/>
                <a:gd name="connsiteX102" fmla="*/ 265666 w 568534"/>
                <a:gd name="connsiteY102" fmla="*/ 295255 h 567614"/>
                <a:gd name="connsiteX103" fmla="*/ 278585 w 568534"/>
                <a:gd name="connsiteY103" fmla="*/ 292388 h 567614"/>
                <a:gd name="connsiteX104" fmla="*/ 292938 w 568534"/>
                <a:gd name="connsiteY104" fmla="*/ 296688 h 567614"/>
                <a:gd name="connsiteX105" fmla="*/ 305857 w 568534"/>
                <a:gd name="connsiteY105" fmla="*/ 303855 h 567614"/>
                <a:gd name="connsiteX106" fmla="*/ 318776 w 568534"/>
                <a:gd name="connsiteY106" fmla="*/ 316757 h 567614"/>
                <a:gd name="connsiteX107" fmla="*/ 324517 w 568534"/>
                <a:gd name="connsiteY107" fmla="*/ 329658 h 567614"/>
                <a:gd name="connsiteX108" fmla="*/ 323082 w 568534"/>
                <a:gd name="connsiteY108" fmla="*/ 339692 h 567614"/>
                <a:gd name="connsiteX109" fmla="*/ 320211 w 568534"/>
                <a:gd name="connsiteY109" fmla="*/ 346860 h 567614"/>
                <a:gd name="connsiteX110" fmla="*/ 311599 w 568534"/>
                <a:gd name="connsiteY110" fmla="*/ 355460 h 567614"/>
                <a:gd name="connsiteX111" fmla="*/ 304422 w 568534"/>
                <a:gd name="connsiteY111" fmla="*/ 356894 h 567614"/>
                <a:gd name="connsiteX112" fmla="*/ 300115 w 568534"/>
                <a:gd name="connsiteY112" fmla="*/ 356894 h 567614"/>
                <a:gd name="connsiteX113" fmla="*/ 297245 w 568534"/>
                <a:gd name="connsiteY113" fmla="*/ 355460 h 567614"/>
                <a:gd name="connsiteX114" fmla="*/ 298680 w 568534"/>
                <a:gd name="connsiteY114" fmla="*/ 356894 h 567614"/>
                <a:gd name="connsiteX115" fmla="*/ 300115 w 568534"/>
                <a:gd name="connsiteY115" fmla="*/ 359761 h 567614"/>
                <a:gd name="connsiteX116" fmla="*/ 301551 w 568534"/>
                <a:gd name="connsiteY116" fmla="*/ 364061 h 567614"/>
                <a:gd name="connsiteX117" fmla="*/ 301551 w 568534"/>
                <a:gd name="connsiteY117" fmla="*/ 369795 h 567614"/>
                <a:gd name="connsiteX118" fmla="*/ 300115 w 568534"/>
                <a:gd name="connsiteY118" fmla="*/ 375529 h 567614"/>
                <a:gd name="connsiteX119" fmla="*/ 295809 w 568534"/>
                <a:gd name="connsiteY119" fmla="*/ 384130 h 567614"/>
                <a:gd name="connsiteX120" fmla="*/ 288632 w 568534"/>
                <a:gd name="connsiteY120" fmla="*/ 389864 h 567614"/>
                <a:gd name="connsiteX121" fmla="*/ 277149 w 568534"/>
                <a:gd name="connsiteY121" fmla="*/ 394164 h 567614"/>
                <a:gd name="connsiteX122" fmla="*/ 262795 w 568534"/>
                <a:gd name="connsiteY122" fmla="*/ 392731 h 567614"/>
                <a:gd name="connsiteX123" fmla="*/ 244135 w 568534"/>
                <a:gd name="connsiteY123" fmla="*/ 382696 h 567614"/>
                <a:gd name="connsiteX124" fmla="*/ 231217 w 568534"/>
                <a:gd name="connsiteY124" fmla="*/ 369795 h 567614"/>
                <a:gd name="connsiteX125" fmla="*/ 231217 w 568534"/>
                <a:gd name="connsiteY125" fmla="*/ 368362 h 567614"/>
                <a:gd name="connsiteX126" fmla="*/ 216863 w 568534"/>
                <a:gd name="connsiteY126" fmla="*/ 438602 h 567614"/>
                <a:gd name="connsiteX127" fmla="*/ 475233 w 568534"/>
                <a:gd name="connsiteY127" fmla="*/ 511709 h 567614"/>
                <a:gd name="connsiteX128" fmla="*/ 535520 w 568534"/>
                <a:gd name="connsiteY128" fmla="*/ 256551 h 567614"/>
                <a:gd name="connsiteX129" fmla="*/ 245570 w 568534"/>
                <a:gd name="connsiteY129" fmla="*/ 202079 h 567614"/>
                <a:gd name="connsiteX130" fmla="*/ 568534 w 568534"/>
                <a:gd name="connsiteY130" fmla="*/ 233615 h 567614"/>
                <a:gd name="connsiteX131" fmla="*/ 496764 w 568534"/>
                <a:gd name="connsiteY131" fmla="*/ 536078 h 567614"/>
                <a:gd name="connsiteX132" fmla="*/ 264231 w 568534"/>
                <a:gd name="connsiteY132" fmla="*/ 567614 h 567614"/>
                <a:gd name="connsiteX133" fmla="*/ 2989 w 568534"/>
                <a:gd name="connsiteY133" fmla="*/ 474438 h 567614"/>
                <a:gd name="connsiteX134" fmla="*/ 199638 w 568534"/>
                <a:gd name="connsiteY134" fmla="*/ 445769 h 567614"/>
                <a:gd name="connsiteX135" fmla="*/ 142089 w 568534"/>
                <a:gd name="connsiteY135" fmla="*/ 196331 h 567614"/>
                <a:gd name="connsiteX136" fmla="*/ 165025 w 568534"/>
                <a:gd name="connsiteY136" fmla="*/ 202067 h 567614"/>
                <a:gd name="connsiteX137" fmla="*/ 162158 w 568534"/>
                <a:gd name="connsiteY137" fmla="*/ 217840 h 567614"/>
                <a:gd name="connsiteX138" fmla="*/ 196561 w 568534"/>
                <a:gd name="connsiteY138" fmla="*/ 225010 h 567614"/>
                <a:gd name="connsiteX139" fmla="*/ 192261 w 568534"/>
                <a:gd name="connsiteY139" fmla="*/ 246519 h 567614"/>
                <a:gd name="connsiteX140" fmla="*/ 146390 w 568534"/>
                <a:gd name="connsiteY140" fmla="*/ 280933 h 567614"/>
                <a:gd name="connsiteX141" fmla="*/ 123454 w 568534"/>
                <a:gd name="connsiteY141" fmla="*/ 275197 h 567614"/>
                <a:gd name="connsiteX142" fmla="*/ 133488 w 568534"/>
                <a:gd name="connsiteY142" fmla="*/ 230745 h 567614"/>
                <a:gd name="connsiteX143" fmla="*/ 123454 w 568534"/>
                <a:gd name="connsiteY143" fmla="*/ 229311 h 567614"/>
                <a:gd name="connsiteX144" fmla="*/ 127754 w 568534"/>
                <a:gd name="connsiteY144" fmla="*/ 209236 h 567614"/>
                <a:gd name="connsiteX145" fmla="*/ 137789 w 568534"/>
                <a:gd name="connsiteY145" fmla="*/ 212104 h 567614"/>
                <a:gd name="connsiteX146" fmla="*/ 47341 w 568534"/>
                <a:gd name="connsiteY146" fmla="*/ 143225 h 567614"/>
                <a:gd name="connsiteX147" fmla="*/ 55948 w 568534"/>
                <a:gd name="connsiteY147" fmla="*/ 146094 h 567614"/>
                <a:gd name="connsiteX148" fmla="*/ 63121 w 568534"/>
                <a:gd name="connsiteY148" fmla="*/ 153265 h 567614"/>
                <a:gd name="connsiteX149" fmla="*/ 68859 w 568534"/>
                <a:gd name="connsiteY149" fmla="*/ 161872 h 567614"/>
                <a:gd name="connsiteX150" fmla="*/ 71728 w 568534"/>
                <a:gd name="connsiteY150" fmla="*/ 174781 h 567614"/>
                <a:gd name="connsiteX151" fmla="*/ 70294 w 568534"/>
                <a:gd name="connsiteY151" fmla="*/ 184821 h 567614"/>
                <a:gd name="connsiteX152" fmla="*/ 67424 w 568534"/>
                <a:gd name="connsiteY152" fmla="*/ 190558 h 567614"/>
                <a:gd name="connsiteX153" fmla="*/ 63121 w 568534"/>
                <a:gd name="connsiteY153" fmla="*/ 193427 h 567614"/>
                <a:gd name="connsiteX154" fmla="*/ 54513 w 568534"/>
                <a:gd name="connsiteY154" fmla="*/ 196296 h 567614"/>
                <a:gd name="connsiteX155" fmla="*/ 48775 w 568534"/>
                <a:gd name="connsiteY155" fmla="*/ 194862 h 567614"/>
                <a:gd name="connsiteX156" fmla="*/ 45906 w 568534"/>
                <a:gd name="connsiteY156" fmla="*/ 191993 h 567614"/>
                <a:gd name="connsiteX157" fmla="*/ 45906 w 568534"/>
                <a:gd name="connsiteY157" fmla="*/ 194862 h 567614"/>
                <a:gd name="connsiteX158" fmla="*/ 44471 w 568534"/>
                <a:gd name="connsiteY158" fmla="*/ 197730 h 567614"/>
                <a:gd name="connsiteX159" fmla="*/ 43037 w 568534"/>
                <a:gd name="connsiteY159" fmla="*/ 200599 h 567614"/>
                <a:gd name="connsiteX160" fmla="*/ 40168 w 568534"/>
                <a:gd name="connsiteY160" fmla="*/ 204902 h 567614"/>
                <a:gd name="connsiteX161" fmla="*/ 34430 w 568534"/>
                <a:gd name="connsiteY161" fmla="*/ 207771 h 567614"/>
                <a:gd name="connsiteX162" fmla="*/ 27257 w 568534"/>
                <a:gd name="connsiteY162" fmla="*/ 209205 h 567614"/>
                <a:gd name="connsiteX163" fmla="*/ 18649 w 568534"/>
                <a:gd name="connsiteY163" fmla="*/ 207771 h 567614"/>
                <a:gd name="connsiteX164" fmla="*/ 11477 w 568534"/>
                <a:gd name="connsiteY164" fmla="*/ 200599 h 567614"/>
                <a:gd name="connsiteX165" fmla="*/ 2869 w 568534"/>
                <a:gd name="connsiteY165" fmla="*/ 189124 h 567614"/>
                <a:gd name="connsiteX166" fmla="*/ 0 w 568534"/>
                <a:gd name="connsiteY166" fmla="*/ 176215 h 567614"/>
                <a:gd name="connsiteX167" fmla="*/ 1435 w 568534"/>
                <a:gd name="connsiteY167" fmla="*/ 166175 h 567614"/>
                <a:gd name="connsiteX168" fmla="*/ 4304 w 568534"/>
                <a:gd name="connsiteY168" fmla="*/ 159003 h 567614"/>
                <a:gd name="connsiteX169" fmla="*/ 8607 w 568534"/>
                <a:gd name="connsiteY169" fmla="*/ 154700 h 567614"/>
                <a:gd name="connsiteX170" fmla="*/ 12911 w 568534"/>
                <a:gd name="connsiteY170" fmla="*/ 151831 h 567614"/>
                <a:gd name="connsiteX171" fmla="*/ 17215 w 568534"/>
                <a:gd name="connsiteY171" fmla="*/ 150397 h 567614"/>
                <a:gd name="connsiteX172" fmla="*/ 24388 w 568534"/>
                <a:gd name="connsiteY172" fmla="*/ 167609 h 567614"/>
                <a:gd name="connsiteX173" fmla="*/ 17215 w 568534"/>
                <a:gd name="connsiteY173" fmla="*/ 173346 h 567614"/>
                <a:gd name="connsiteX174" fmla="*/ 17215 w 568534"/>
                <a:gd name="connsiteY174" fmla="*/ 177649 h 567614"/>
                <a:gd name="connsiteX175" fmla="*/ 17215 w 568534"/>
                <a:gd name="connsiteY175" fmla="*/ 181952 h 567614"/>
                <a:gd name="connsiteX176" fmla="*/ 21518 w 568534"/>
                <a:gd name="connsiteY176" fmla="*/ 187690 h 567614"/>
                <a:gd name="connsiteX177" fmla="*/ 28691 w 568534"/>
                <a:gd name="connsiteY177" fmla="*/ 187690 h 567614"/>
                <a:gd name="connsiteX178" fmla="*/ 31560 w 568534"/>
                <a:gd name="connsiteY178" fmla="*/ 186255 h 567614"/>
                <a:gd name="connsiteX179" fmla="*/ 32995 w 568534"/>
                <a:gd name="connsiteY179" fmla="*/ 183387 h 567614"/>
                <a:gd name="connsiteX180" fmla="*/ 32995 w 568534"/>
                <a:gd name="connsiteY180" fmla="*/ 180518 h 567614"/>
                <a:gd name="connsiteX181" fmla="*/ 31560 w 568534"/>
                <a:gd name="connsiteY181" fmla="*/ 176215 h 567614"/>
                <a:gd name="connsiteX182" fmla="*/ 30126 w 568534"/>
                <a:gd name="connsiteY182" fmla="*/ 173346 h 567614"/>
                <a:gd name="connsiteX183" fmla="*/ 28691 w 568534"/>
                <a:gd name="connsiteY183" fmla="*/ 171912 h 567614"/>
                <a:gd name="connsiteX184" fmla="*/ 41602 w 568534"/>
                <a:gd name="connsiteY184" fmla="*/ 166175 h 567614"/>
                <a:gd name="connsiteX185" fmla="*/ 41602 w 568534"/>
                <a:gd name="connsiteY185" fmla="*/ 169043 h 567614"/>
                <a:gd name="connsiteX186" fmla="*/ 43037 w 568534"/>
                <a:gd name="connsiteY186" fmla="*/ 171912 h 567614"/>
                <a:gd name="connsiteX187" fmla="*/ 44471 w 568534"/>
                <a:gd name="connsiteY187" fmla="*/ 174781 h 567614"/>
                <a:gd name="connsiteX188" fmla="*/ 45906 w 568534"/>
                <a:gd name="connsiteY188" fmla="*/ 177649 h 567614"/>
                <a:gd name="connsiteX189" fmla="*/ 48775 w 568534"/>
                <a:gd name="connsiteY189" fmla="*/ 179084 h 567614"/>
                <a:gd name="connsiteX190" fmla="*/ 53079 w 568534"/>
                <a:gd name="connsiteY190" fmla="*/ 177649 h 567614"/>
                <a:gd name="connsiteX191" fmla="*/ 54513 w 568534"/>
                <a:gd name="connsiteY191" fmla="*/ 176215 h 567614"/>
                <a:gd name="connsiteX192" fmla="*/ 55948 w 568534"/>
                <a:gd name="connsiteY192" fmla="*/ 173346 h 567614"/>
                <a:gd name="connsiteX193" fmla="*/ 55948 w 568534"/>
                <a:gd name="connsiteY193" fmla="*/ 170478 h 567614"/>
                <a:gd name="connsiteX194" fmla="*/ 54513 w 568534"/>
                <a:gd name="connsiteY194" fmla="*/ 167609 h 567614"/>
                <a:gd name="connsiteX195" fmla="*/ 53079 w 568534"/>
                <a:gd name="connsiteY195" fmla="*/ 164740 h 567614"/>
                <a:gd name="connsiteX196" fmla="*/ 50210 w 568534"/>
                <a:gd name="connsiteY196" fmla="*/ 161872 h 567614"/>
                <a:gd name="connsiteX197" fmla="*/ 47341 w 568534"/>
                <a:gd name="connsiteY197" fmla="*/ 161872 h 567614"/>
                <a:gd name="connsiteX198" fmla="*/ 43037 w 568534"/>
                <a:gd name="connsiteY198" fmla="*/ 161872 h 567614"/>
                <a:gd name="connsiteX199" fmla="*/ 35864 w 568534"/>
                <a:gd name="connsiteY199" fmla="*/ 144659 h 567614"/>
                <a:gd name="connsiteX200" fmla="*/ 47341 w 568534"/>
                <a:gd name="connsiteY200" fmla="*/ 143225 h 567614"/>
                <a:gd name="connsiteX201" fmla="*/ 470848 w 568534"/>
                <a:gd name="connsiteY201" fmla="*/ 127592 h 567614"/>
                <a:gd name="connsiteX202" fmla="*/ 478014 w 568534"/>
                <a:gd name="connsiteY202" fmla="*/ 129026 h 567614"/>
                <a:gd name="connsiteX203" fmla="*/ 483747 w 568534"/>
                <a:gd name="connsiteY203" fmla="*/ 131893 h 567614"/>
                <a:gd name="connsiteX204" fmla="*/ 486613 w 568534"/>
                <a:gd name="connsiteY204" fmla="*/ 136194 h 567614"/>
                <a:gd name="connsiteX205" fmla="*/ 489479 w 568534"/>
                <a:gd name="connsiteY205" fmla="*/ 139062 h 567614"/>
                <a:gd name="connsiteX206" fmla="*/ 470848 w 568534"/>
                <a:gd name="connsiteY206" fmla="*/ 147664 h 567614"/>
                <a:gd name="connsiteX207" fmla="*/ 466548 w 568534"/>
                <a:gd name="connsiteY207" fmla="*/ 144797 h 567614"/>
                <a:gd name="connsiteX208" fmla="*/ 463682 w 568534"/>
                <a:gd name="connsiteY208" fmla="*/ 144797 h 567614"/>
                <a:gd name="connsiteX209" fmla="*/ 459382 w 568534"/>
                <a:gd name="connsiteY209" fmla="*/ 146230 h 567614"/>
                <a:gd name="connsiteX210" fmla="*/ 453650 w 568534"/>
                <a:gd name="connsiteY210" fmla="*/ 151965 h 567614"/>
                <a:gd name="connsiteX211" fmla="*/ 453650 w 568534"/>
                <a:gd name="connsiteY211" fmla="*/ 159134 h 567614"/>
                <a:gd name="connsiteX212" fmla="*/ 459382 w 568534"/>
                <a:gd name="connsiteY212" fmla="*/ 164868 h 567614"/>
                <a:gd name="connsiteX213" fmla="*/ 466548 w 568534"/>
                <a:gd name="connsiteY213" fmla="*/ 163435 h 567614"/>
                <a:gd name="connsiteX214" fmla="*/ 472281 w 568534"/>
                <a:gd name="connsiteY214" fmla="*/ 160567 h 567614"/>
                <a:gd name="connsiteX215" fmla="*/ 473714 w 568534"/>
                <a:gd name="connsiteY215" fmla="*/ 154832 h 567614"/>
                <a:gd name="connsiteX216" fmla="*/ 490913 w 568534"/>
                <a:gd name="connsiteY216" fmla="*/ 147664 h 567614"/>
                <a:gd name="connsiteX217" fmla="*/ 500945 w 568534"/>
                <a:gd name="connsiteY217" fmla="*/ 184940 h 567614"/>
                <a:gd name="connsiteX218" fmla="*/ 459382 w 568534"/>
                <a:gd name="connsiteY218" fmla="*/ 206446 h 567614"/>
                <a:gd name="connsiteX219" fmla="*/ 452217 w 568534"/>
                <a:gd name="connsiteY219" fmla="*/ 192109 h 567614"/>
                <a:gd name="connsiteX220" fmla="*/ 480880 w 568534"/>
                <a:gd name="connsiteY220" fmla="*/ 177772 h 567614"/>
                <a:gd name="connsiteX221" fmla="*/ 478014 w 568534"/>
                <a:gd name="connsiteY221" fmla="*/ 169170 h 567614"/>
                <a:gd name="connsiteX222" fmla="*/ 478014 w 568534"/>
                <a:gd name="connsiteY222" fmla="*/ 167736 h 567614"/>
                <a:gd name="connsiteX223" fmla="*/ 473714 w 568534"/>
                <a:gd name="connsiteY223" fmla="*/ 174904 h 567614"/>
                <a:gd name="connsiteX224" fmla="*/ 466548 w 568534"/>
                <a:gd name="connsiteY224" fmla="*/ 179206 h 567614"/>
                <a:gd name="connsiteX225" fmla="*/ 457949 w 568534"/>
                <a:gd name="connsiteY225" fmla="*/ 182073 h 567614"/>
                <a:gd name="connsiteX226" fmla="*/ 449350 w 568534"/>
                <a:gd name="connsiteY226" fmla="*/ 180639 h 567614"/>
                <a:gd name="connsiteX227" fmla="*/ 442184 w 568534"/>
                <a:gd name="connsiteY227" fmla="*/ 176338 h 567614"/>
                <a:gd name="connsiteX228" fmla="*/ 436451 w 568534"/>
                <a:gd name="connsiteY228" fmla="*/ 167736 h 567614"/>
                <a:gd name="connsiteX229" fmla="*/ 433585 w 568534"/>
                <a:gd name="connsiteY229" fmla="*/ 159134 h 567614"/>
                <a:gd name="connsiteX230" fmla="*/ 435018 w 568534"/>
                <a:gd name="connsiteY230" fmla="*/ 149098 h 567614"/>
                <a:gd name="connsiteX231" fmla="*/ 442184 w 568534"/>
                <a:gd name="connsiteY231" fmla="*/ 140495 h 567614"/>
                <a:gd name="connsiteX232" fmla="*/ 452217 w 568534"/>
                <a:gd name="connsiteY232" fmla="*/ 133327 h 567614"/>
                <a:gd name="connsiteX233" fmla="*/ 462249 w 568534"/>
                <a:gd name="connsiteY233" fmla="*/ 129026 h 567614"/>
                <a:gd name="connsiteX234" fmla="*/ 470848 w 568534"/>
                <a:gd name="connsiteY234" fmla="*/ 127592 h 567614"/>
                <a:gd name="connsiteX235" fmla="*/ 256931 w 568534"/>
                <a:gd name="connsiteY235" fmla="*/ 121845 h 567614"/>
                <a:gd name="connsiteX236" fmla="*/ 267004 w 568534"/>
                <a:gd name="connsiteY236" fmla="*/ 150521 h 567614"/>
                <a:gd name="connsiteX237" fmla="*/ 278516 w 568534"/>
                <a:gd name="connsiteY237" fmla="*/ 146220 h 567614"/>
                <a:gd name="connsiteX238" fmla="*/ 281394 w 568534"/>
                <a:gd name="connsiteY238" fmla="*/ 156257 h 567614"/>
                <a:gd name="connsiteX239" fmla="*/ 277077 w 568534"/>
                <a:gd name="connsiteY239" fmla="*/ 157690 h 567614"/>
                <a:gd name="connsiteX240" fmla="*/ 272760 w 568534"/>
                <a:gd name="connsiteY240" fmla="*/ 161992 h 567614"/>
                <a:gd name="connsiteX241" fmla="*/ 269882 w 568534"/>
                <a:gd name="connsiteY241" fmla="*/ 166293 h 567614"/>
                <a:gd name="connsiteX242" fmla="*/ 271321 w 568534"/>
                <a:gd name="connsiteY242" fmla="*/ 172029 h 567614"/>
                <a:gd name="connsiteX243" fmla="*/ 259809 w 568534"/>
                <a:gd name="connsiteY243" fmla="*/ 176330 h 567614"/>
                <a:gd name="connsiteX244" fmla="*/ 242541 w 568534"/>
                <a:gd name="connsiteY244" fmla="*/ 126146 h 567614"/>
                <a:gd name="connsiteX245" fmla="*/ 371767 w 568534"/>
                <a:gd name="connsiteY245" fmla="*/ 100336 h 567614"/>
                <a:gd name="connsiteX246" fmla="*/ 347353 w 568534"/>
                <a:gd name="connsiteY246" fmla="*/ 116101 h 567614"/>
                <a:gd name="connsiteX247" fmla="*/ 384692 w 568534"/>
                <a:gd name="connsiteY247" fmla="*/ 120401 h 567614"/>
                <a:gd name="connsiteX248" fmla="*/ 368894 w 568534"/>
                <a:gd name="connsiteY248" fmla="*/ 48738 h 567614"/>
                <a:gd name="connsiteX249" fmla="*/ 376075 w 568534"/>
                <a:gd name="connsiteY249" fmla="*/ 60204 h 567614"/>
                <a:gd name="connsiteX250" fmla="*/ 393308 w 568534"/>
                <a:gd name="connsiteY250" fmla="*/ 50171 h 567614"/>
                <a:gd name="connsiteX251" fmla="*/ 410541 w 568534"/>
                <a:gd name="connsiteY251" fmla="*/ 75970 h 567614"/>
                <a:gd name="connsiteX252" fmla="*/ 393308 w 568534"/>
                <a:gd name="connsiteY252" fmla="*/ 86003 h 567614"/>
                <a:gd name="connsiteX253" fmla="*/ 417722 w 568534"/>
                <a:gd name="connsiteY253" fmla="*/ 124701 h 567614"/>
                <a:gd name="connsiteX254" fmla="*/ 394744 w 568534"/>
                <a:gd name="connsiteY254" fmla="*/ 140467 h 567614"/>
                <a:gd name="connsiteX255" fmla="*/ 322939 w 568534"/>
                <a:gd name="connsiteY255" fmla="*/ 130434 h 567614"/>
                <a:gd name="connsiteX256" fmla="*/ 307142 w 568534"/>
                <a:gd name="connsiteY256" fmla="*/ 104635 h 567614"/>
                <a:gd name="connsiteX257" fmla="*/ 354533 w 568534"/>
                <a:gd name="connsiteY257" fmla="*/ 74537 h 567614"/>
                <a:gd name="connsiteX258" fmla="*/ 347353 w 568534"/>
                <a:gd name="connsiteY258" fmla="*/ 63071 h 567614"/>
                <a:gd name="connsiteX259" fmla="*/ 526778 w 568534"/>
                <a:gd name="connsiteY259" fmla="*/ 40232 h 567614"/>
                <a:gd name="connsiteX260" fmla="*/ 533969 w 568534"/>
                <a:gd name="connsiteY260" fmla="*/ 43098 h 567614"/>
                <a:gd name="connsiteX261" fmla="*/ 539722 w 568534"/>
                <a:gd name="connsiteY261" fmla="*/ 50264 h 567614"/>
                <a:gd name="connsiteX262" fmla="*/ 541160 w 568534"/>
                <a:gd name="connsiteY262" fmla="*/ 58863 h 567614"/>
                <a:gd name="connsiteX263" fmla="*/ 539722 w 568534"/>
                <a:gd name="connsiteY263" fmla="*/ 67463 h 567614"/>
                <a:gd name="connsiteX264" fmla="*/ 533969 w 568534"/>
                <a:gd name="connsiteY264" fmla="*/ 76062 h 567614"/>
                <a:gd name="connsiteX265" fmla="*/ 529654 w 568534"/>
                <a:gd name="connsiteY265" fmla="*/ 84661 h 567614"/>
                <a:gd name="connsiteX266" fmla="*/ 552665 w 568534"/>
                <a:gd name="connsiteY266" fmla="*/ 71762 h 567614"/>
                <a:gd name="connsiteX267" fmla="*/ 558418 w 568534"/>
                <a:gd name="connsiteY267" fmla="*/ 84661 h 567614"/>
                <a:gd name="connsiteX268" fmla="*/ 515272 w 568534"/>
                <a:gd name="connsiteY268" fmla="*/ 107592 h 567614"/>
                <a:gd name="connsiteX269" fmla="*/ 512396 w 568534"/>
                <a:gd name="connsiteY269" fmla="*/ 100426 h 567614"/>
                <a:gd name="connsiteX270" fmla="*/ 512396 w 568534"/>
                <a:gd name="connsiteY270" fmla="*/ 93260 h 567614"/>
                <a:gd name="connsiteX271" fmla="*/ 513834 w 568534"/>
                <a:gd name="connsiteY271" fmla="*/ 87527 h 567614"/>
                <a:gd name="connsiteX272" fmla="*/ 516711 w 568534"/>
                <a:gd name="connsiteY272" fmla="*/ 81795 h 567614"/>
                <a:gd name="connsiteX273" fmla="*/ 519587 w 568534"/>
                <a:gd name="connsiteY273" fmla="*/ 76062 h 567614"/>
                <a:gd name="connsiteX274" fmla="*/ 522463 w 568534"/>
                <a:gd name="connsiteY274" fmla="*/ 70329 h 567614"/>
                <a:gd name="connsiteX275" fmla="*/ 523902 w 568534"/>
                <a:gd name="connsiteY275" fmla="*/ 67463 h 567614"/>
                <a:gd name="connsiteX276" fmla="*/ 525340 w 568534"/>
                <a:gd name="connsiteY276" fmla="*/ 64596 h 567614"/>
                <a:gd name="connsiteX277" fmla="*/ 526778 w 568534"/>
                <a:gd name="connsiteY277" fmla="*/ 61730 h 567614"/>
                <a:gd name="connsiteX278" fmla="*/ 525340 w 568534"/>
                <a:gd name="connsiteY278" fmla="*/ 58863 h 567614"/>
                <a:gd name="connsiteX279" fmla="*/ 521025 w 568534"/>
                <a:gd name="connsiteY279" fmla="*/ 55997 h 567614"/>
                <a:gd name="connsiteX280" fmla="*/ 516711 w 568534"/>
                <a:gd name="connsiteY280" fmla="*/ 55997 h 567614"/>
                <a:gd name="connsiteX281" fmla="*/ 510958 w 568534"/>
                <a:gd name="connsiteY281" fmla="*/ 63163 h 567614"/>
                <a:gd name="connsiteX282" fmla="*/ 513834 w 568534"/>
                <a:gd name="connsiteY282" fmla="*/ 71762 h 567614"/>
                <a:gd name="connsiteX283" fmla="*/ 500891 w 568534"/>
                <a:gd name="connsiteY283" fmla="*/ 78928 h 567614"/>
                <a:gd name="connsiteX284" fmla="*/ 496576 w 568534"/>
                <a:gd name="connsiteY284" fmla="*/ 68896 h 567614"/>
                <a:gd name="connsiteX285" fmla="*/ 496576 w 568534"/>
                <a:gd name="connsiteY285" fmla="*/ 60297 h 567614"/>
                <a:gd name="connsiteX286" fmla="*/ 500891 w 568534"/>
                <a:gd name="connsiteY286" fmla="*/ 51698 h 567614"/>
                <a:gd name="connsiteX287" fmla="*/ 509520 w 568534"/>
                <a:gd name="connsiteY287" fmla="*/ 44532 h 567614"/>
                <a:gd name="connsiteX288" fmla="*/ 518149 w 568534"/>
                <a:gd name="connsiteY288" fmla="*/ 41665 h 567614"/>
                <a:gd name="connsiteX289" fmla="*/ 526778 w 568534"/>
                <a:gd name="connsiteY289" fmla="*/ 40232 h 567614"/>
                <a:gd name="connsiteX290" fmla="*/ 272746 w 568534"/>
                <a:gd name="connsiteY290" fmla="*/ 18622 h 567614"/>
                <a:gd name="connsiteX291" fmla="*/ 278501 w 568534"/>
                <a:gd name="connsiteY291" fmla="*/ 20053 h 567614"/>
                <a:gd name="connsiteX292" fmla="*/ 284256 w 568534"/>
                <a:gd name="connsiteY292" fmla="*/ 24347 h 567614"/>
                <a:gd name="connsiteX293" fmla="*/ 290011 w 568534"/>
                <a:gd name="connsiteY293" fmla="*/ 28641 h 567614"/>
                <a:gd name="connsiteX294" fmla="*/ 291449 w 568534"/>
                <a:gd name="connsiteY294" fmla="*/ 34366 h 567614"/>
                <a:gd name="connsiteX295" fmla="*/ 291449 w 568534"/>
                <a:gd name="connsiteY295" fmla="*/ 38660 h 567614"/>
                <a:gd name="connsiteX296" fmla="*/ 290011 w 568534"/>
                <a:gd name="connsiteY296" fmla="*/ 41523 h 567614"/>
                <a:gd name="connsiteX297" fmla="*/ 287133 w 568534"/>
                <a:gd name="connsiteY297" fmla="*/ 45817 h 567614"/>
                <a:gd name="connsiteX298" fmla="*/ 284256 w 568534"/>
                <a:gd name="connsiteY298" fmla="*/ 47248 h 567614"/>
                <a:gd name="connsiteX299" fmla="*/ 281378 w 568534"/>
                <a:gd name="connsiteY299" fmla="*/ 45817 h 567614"/>
                <a:gd name="connsiteX300" fmla="*/ 281378 w 568534"/>
                <a:gd name="connsiteY300" fmla="*/ 47248 h 567614"/>
                <a:gd name="connsiteX301" fmla="*/ 282817 w 568534"/>
                <a:gd name="connsiteY301" fmla="*/ 48679 h 567614"/>
                <a:gd name="connsiteX302" fmla="*/ 282817 w 568534"/>
                <a:gd name="connsiteY302" fmla="*/ 51542 h 567614"/>
                <a:gd name="connsiteX303" fmla="*/ 281378 w 568534"/>
                <a:gd name="connsiteY303" fmla="*/ 54404 h 567614"/>
                <a:gd name="connsiteX304" fmla="*/ 279940 w 568534"/>
                <a:gd name="connsiteY304" fmla="*/ 57267 h 567614"/>
                <a:gd name="connsiteX305" fmla="*/ 277062 w 568534"/>
                <a:gd name="connsiteY305" fmla="*/ 60129 h 567614"/>
                <a:gd name="connsiteX306" fmla="*/ 271307 w 568534"/>
                <a:gd name="connsiteY306" fmla="*/ 62992 h 567614"/>
                <a:gd name="connsiteX307" fmla="*/ 265552 w 568534"/>
                <a:gd name="connsiteY307" fmla="*/ 61561 h 567614"/>
                <a:gd name="connsiteX308" fmla="*/ 258359 w 568534"/>
                <a:gd name="connsiteY308" fmla="*/ 57267 h 567614"/>
                <a:gd name="connsiteX309" fmla="*/ 252604 w 568534"/>
                <a:gd name="connsiteY309" fmla="*/ 51542 h 567614"/>
                <a:gd name="connsiteX310" fmla="*/ 249727 w 568534"/>
                <a:gd name="connsiteY310" fmla="*/ 47248 h 567614"/>
                <a:gd name="connsiteX311" fmla="*/ 249727 w 568534"/>
                <a:gd name="connsiteY311" fmla="*/ 41523 h 567614"/>
                <a:gd name="connsiteX312" fmla="*/ 249727 w 568534"/>
                <a:gd name="connsiteY312" fmla="*/ 37229 h 567614"/>
                <a:gd name="connsiteX313" fmla="*/ 251165 w 568534"/>
                <a:gd name="connsiteY313" fmla="*/ 34366 h 567614"/>
                <a:gd name="connsiteX314" fmla="*/ 252604 w 568534"/>
                <a:gd name="connsiteY314" fmla="*/ 32935 h 567614"/>
                <a:gd name="connsiteX315" fmla="*/ 262675 w 568534"/>
                <a:gd name="connsiteY315" fmla="*/ 40091 h 567614"/>
                <a:gd name="connsiteX316" fmla="*/ 259798 w 568534"/>
                <a:gd name="connsiteY316" fmla="*/ 45817 h 567614"/>
                <a:gd name="connsiteX317" fmla="*/ 261236 w 568534"/>
                <a:gd name="connsiteY317" fmla="*/ 47248 h 567614"/>
                <a:gd name="connsiteX318" fmla="*/ 262675 w 568534"/>
                <a:gd name="connsiteY318" fmla="*/ 50110 h 567614"/>
                <a:gd name="connsiteX319" fmla="*/ 266991 w 568534"/>
                <a:gd name="connsiteY319" fmla="*/ 51542 h 567614"/>
                <a:gd name="connsiteX320" fmla="*/ 269869 w 568534"/>
                <a:gd name="connsiteY320" fmla="*/ 50110 h 567614"/>
                <a:gd name="connsiteX321" fmla="*/ 271307 w 568534"/>
                <a:gd name="connsiteY321" fmla="*/ 47248 h 567614"/>
                <a:gd name="connsiteX322" fmla="*/ 271307 w 568534"/>
                <a:gd name="connsiteY322" fmla="*/ 45817 h 567614"/>
                <a:gd name="connsiteX323" fmla="*/ 269869 w 568534"/>
                <a:gd name="connsiteY323" fmla="*/ 44385 h 567614"/>
                <a:gd name="connsiteX324" fmla="*/ 268430 w 568534"/>
                <a:gd name="connsiteY324" fmla="*/ 42954 h 567614"/>
                <a:gd name="connsiteX325" fmla="*/ 266991 w 568534"/>
                <a:gd name="connsiteY325" fmla="*/ 41523 h 567614"/>
                <a:gd name="connsiteX326" fmla="*/ 265552 w 568534"/>
                <a:gd name="connsiteY326" fmla="*/ 40091 h 567614"/>
                <a:gd name="connsiteX327" fmla="*/ 271307 w 568534"/>
                <a:gd name="connsiteY327" fmla="*/ 34366 h 567614"/>
                <a:gd name="connsiteX328" fmla="*/ 271307 w 568534"/>
                <a:gd name="connsiteY328" fmla="*/ 35797 h 567614"/>
                <a:gd name="connsiteX329" fmla="*/ 274185 w 568534"/>
                <a:gd name="connsiteY329" fmla="*/ 35797 h 567614"/>
                <a:gd name="connsiteX330" fmla="*/ 275623 w 568534"/>
                <a:gd name="connsiteY330" fmla="*/ 37229 h 567614"/>
                <a:gd name="connsiteX331" fmla="*/ 277062 w 568534"/>
                <a:gd name="connsiteY331" fmla="*/ 38660 h 567614"/>
                <a:gd name="connsiteX332" fmla="*/ 278501 w 568534"/>
                <a:gd name="connsiteY332" fmla="*/ 38660 h 567614"/>
                <a:gd name="connsiteX333" fmla="*/ 279940 w 568534"/>
                <a:gd name="connsiteY333" fmla="*/ 37229 h 567614"/>
                <a:gd name="connsiteX334" fmla="*/ 281378 w 568534"/>
                <a:gd name="connsiteY334" fmla="*/ 35797 h 567614"/>
                <a:gd name="connsiteX335" fmla="*/ 281378 w 568534"/>
                <a:gd name="connsiteY335" fmla="*/ 34366 h 567614"/>
                <a:gd name="connsiteX336" fmla="*/ 279940 w 568534"/>
                <a:gd name="connsiteY336" fmla="*/ 31504 h 567614"/>
                <a:gd name="connsiteX337" fmla="*/ 278501 w 568534"/>
                <a:gd name="connsiteY337" fmla="*/ 30072 h 567614"/>
                <a:gd name="connsiteX338" fmla="*/ 277062 w 568534"/>
                <a:gd name="connsiteY338" fmla="*/ 30072 h 567614"/>
                <a:gd name="connsiteX339" fmla="*/ 274185 w 568534"/>
                <a:gd name="connsiteY339" fmla="*/ 28641 h 567614"/>
                <a:gd name="connsiteX340" fmla="*/ 272746 w 568534"/>
                <a:gd name="connsiteY340" fmla="*/ 30072 h 567614"/>
                <a:gd name="connsiteX341" fmla="*/ 269869 w 568534"/>
                <a:gd name="connsiteY341" fmla="*/ 31504 h 567614"/>
                <a:gd name="connsiteX342" fmla="*/ 261236 w 568534"/>
                <a:gd name="connsiteY342" fmla="*/ 24347 h 567614"/>
                <a:gd name="connsiteX343" fmla="*/ 266991 w 568534"/>
                <a:gd name="connsiteY343" fmla="*/ 20053 h 567614"/>
                <a:gd name="connsiteX344" fmla="*/ 272746 w 568534"/>
                <a:gd name="connsiteY344" fmla="*/ 18622 h 567614"/>
                <a:gd name="connsiteX345" fmla="*/ 136376 w 568534"/>
                <a:gd name="connsiteY345" fmla="*/ 0 h 567614"/>
                <a:gd name="connsiteX346" fmla="*/ 206677 w 568534"/>
                <a:gd name="connsiteY346" fmla="*/ 60162 h 567614"/>
                <a:gd name="connsiteX347" fmla="*/ 185156 w 568534"/>
                <a:gd name="connsiteY347" fmla="*/ 85946 h 567614"/>
                <a:gd name="connsiteX348" fmla="*/ 137810 w 568534"/>
                <a:gd name="connsiteY348" fmla="*/ 44405 h 567614"/>
                <a:gd name="connsiteX349" fmla="*/ 123463 w 568534"/>
                <a:gd name="connsiteY349" fmla="*/ 55865 h 567614"/>
                <a:gd name="connsiteX350" fmla="*/ 137810 w 568534"/>
                <a:gd name="connsiteY350" fmla="*/ 60162 h 567614"/>
                <a:gd name="connsiteX351" fmla="*/ 150723 w 568534"/>
                <a:gd name="connsiteY351" fmla="*/ 68757 h 567614"/>
                <a:gd name="connsiteX352" fmla="*/ 162201 w 568534"/>
                <a:gd name="connsiteY352" fmla="*/ 83081 h 567614"/>
                <a:gd name="connsiteX353" fmla="*/ 167940 w 568534"/>
                <a:gd name="connsiteY353" fmla="*/ 97405 h 567614"/>
                <a:gd name="connsiteX354" fmla="*/ 165070 w 568534"/>
                <a:gd name="connsiteY354" fmla="*/ 114595 h 567614"/>
                <a:gd name="connsiteX355" fmla="*/ 153592 w 568534"/>
                <a:gd name="connsiteY355" fmla="*/ 133216 h 567614"/>
                <a:gd name="connsiteX356" fmla="*/ 139245 w 568534"/>
                <a:gd name="connsiteY356" fmla="*/ 144676 h 567614"/>
                <a:gd name="connsiteX357" fmla="*/ 120594 w 568534"/>
                <a:gd name="connsiteY357" fmla="*/ 148973 h 567614"/>
                <a:gd name="connsiteX358" fmla="*/ 99073 w 568534"/>
                <a:gd name="connsiteY358" fmla="*/ 143243 h 567614"/>
                <a:gd name="connsiteX359" fmla="*/ 77552 w 568534"/>
                <a:gd name="connsiteY359" fmla="*/ 128919 h 567614"/>
                <a:gd name="connsiteX360" fmla="*/ 61770 w 568534"/>
                <a:gd name="connsiteY360" fmla="*/ 113162 h 567614"/>
                <a:gd name="connsiteX361" fmla="*/ 54597 w 568534"/>
                <a:gd name="connsiteY361" fmla="*/ 98838 h 567614"/>
                <a:gd name="connsiteX362" fmla="*/ 51727 w 568534"/>
                <a:gd name="connsiteY362" fmla="*/ 84514 h 567614"/>
                <a:gd name="connsiteX363" fmla="*/ 53162 w 568534"/>
                <a:gd name="connsiteY363" fmla="*/ 73054 h 567614"/>
                <a:gd name="connsiteX364" fmla="*/ 57466 w 568534"/>
                <a:gd name="connsiteY364" fmla="*/ 64459 h 567614"/>
                <a:gd name="connsiteX365" fmla="*/ 61770 w 568534"/>
                <a:gd name="connsiteY365" fmla="*/ 58730 h 567614"/>
                <a:gd name="connsiteX366" fmla="*/ 91899 w 568534"/>
                <a:gd name="connsiteY366" fmla="*/ 83081 h 567614"/>
                <a:gd name="connsiteX367" fmla="*/ 89030 w 568534"/>
                <a:gd name="connsiteY367" fmla="*/ 93108 h 567614"/>
                <a:gd name="connsiteX368" fmla="*/ 91899 w 568534"/>
                <a:gd name="connsiteY368" fmla="*/ 100270 h 567614"/>
                <a:gd name="connsiteX369" fmla="*/ 97638 w 568534"/>
                <a:gd name="connsiteY369" fmla="*/ 107432 h 567614"/>
                <a:gd name="connsiteX370" fmla="*/ 111985 w 568534"/>
                <a:gd name="connsiteY370" fmla="*/ 113162 h 567614"/>
                <a:gd name="connsiteX371" fmla="*/ 124898 w 568534"/>
                <a:gd name="connsiteY371" fmla="*/ 106000 h 567614"/>
                <a:gd name="connsiteX372" fmla="*/ 130637 w 568534"/>
                <a:gd name="connsiteY372" fmla="*/ 93108 h 567614"/>
                <a:gd name="connsiteX373" fmla="*/ 123463 w 568534"/>
                <a:gd name="connsiteY373" fmla="*/ 80216 h 567614"/>
                <a:gd name="connsiteX374" fmla="*/ 113420 w 568534"/>
                <a:gd name="connsiteY374" fmla="*/ 73054 h 567614"/>
                <a:gd name="connsiteX375" fmla="*/ 101942 w 568534"/>
                <a:gd name="connsiteY375" fmla="*/ 73054 h 567614"/>
                <a:gd name="connsiteX376" fmla="*/ 74683 w 568534"/>
                <a:gd name="connsiteY376" fmla="*/ 50135 h 56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</a:cxnLst>
              <a:rect l="l" t="t" r="r" b="b"/>
              <a:pathLst>
                <a:path w="568534" h="567614">
                  <a:moveTo>
                    <a:pt x="166624" y="503108"/>
                  </a:moveTo>
                  <a:lnTo>
                    <a:pt x="135045" y="507408"/>
                  </a:lnTo>
                  <a:lnTo>
                    <a:pt x="199638" y="531777"/>
                  </a:lnTo>
                  <a:lnTo>
                    <a:pt x="238394" y="526043"/>
                  </a:lnTo>
                  <a:close/>
                  <a:moveTo>
                    <a:pt x="407680" y="401424"/>
                  </a:moveTo>
                  <a:lnTo>
                    <a:pt x="419183" y="415756"/>
                  </a:lnTo>
                  <a:lnTo>
                    <a:pt x="436437" y="402857"/>
                  </a:lnTo>
                  <a:close/>
                  <a:moveTo>
                    <a:pt x="399053" y="388525"/>
                  </a:moveTo>
                  <a:lnTo>
                    <a:pt x="453691" y="389958"/>
                  </a:lnTo>
                  <a:lnTo>
                    <a:pt x="468069" y="407156"/>
                  </a:lnTo>
                  <a:lnTo>
                    <a:pt x="434999" y="434387"/>
                  </a:lnTo>
                  <a:lnTo>
                    <a:pt x="440750" y="441553"/>
                  </a:lnTo>
                  <a:lnTo>
                    <a:pt x="426372" y="454452"/>
                  </a:lnTo>
                  <a:lnTo>
                    <a:pt x="419183" y="445853"/>
                  </a:lnTo>
                  <a:lnTo>
                    <a:pt x="407680" y="455885"/>
                  </a:lnTo>
                  <a:lnTo>
                    <a:pt x="393302" y="437254"/>
                  </a:lnTo>
                  <a:lnTo>
                    <a:pt x="404804" y="428654"/>
                  </a:lnTo>
                  <a:lnTo>
                    <a:pt x="383237" y="401424"/>
                  </a:lnTo>
                  <a:close/>
                  <a:moveTo>
                    <a:pt x="43130" y="388525"/>
                  </a:moveTo>
                  <a:cubicBezTo>
                    <a:pt x="44565" y="388525"/>
                    <a:pt x="47436" y="388525"/>
                    <a:pt x="48871" y="389953"/>
                  </a:cubicBezTo>
                  <a:cubicBezTo>
                    <a:pt x="51741" y="389953"/>
                    <a:pt x="53176" y="391381"/>
                    <a:pt x="56046" y="392809"/>
                  </a:cubicBezTo>
                  <a:cubicBezTo>
                    <a:pt x="57482" y="394238"/>
                    <a:pt x="58917" y="395666"/>
                    <a:pt x="60352" y="397094"/>
                  </a:cubicBezTo>
                  <a:cubicBezTo>
                    <a:pt x="61787" y="399950"/>
                    <a:pt x="61787" y="401378"/>
                    <a:pt x="63222" y="402807"/>
                  </a:cubicBezTo>
                  <a:cubicBezTo>
                    <a:pt x="63222" y="404235"/>
                    <a:pt x="63222" y="405663"/>
                    <a:pt x="63222" y="407091"/>
                  </a:cubicBezTo>
                  <a:cubicBezTo>
                    <a:pt x="63222" y="409947"/>
                    <a:pt x="61787" y="411375"/>
                    <a:pt x="60352" y="412804"/>
                  </a:cubicBezTo>
                  <a:cubicBezTo>
                    <a:pt x="58917" y="414232"/>
                    <a:pt x="57482" y="415660"/>
                    <a:pt x="54611" y="417088"/>
                  </a:cubicBezTo>
                  <a:cubicBezTo>
                    <a:pt x="53176" y="417088"/>
                    <a:pt x="51741" y="418516"/>
                    <a:pt x="48871" y="418516"/>
                  </a:cubicBezTo>
                  <a:cubicBezTo>
                    <a:pt x="47436" y="418516"/>
                    <a:pt x="44565" y="417088"/>
                    <a:pt x="41695" y="417088"/>
                  </a:cubicBezTo>
                  <a:cubicBezTo>
                    <a:pt x="40260" y="417088"/>
                    <a:pt x="37390" y="417088"/>
                    <a:pt x="35955" y="415660"/>
                  </a:cubicBezTo>
                  <a:lnTo>
                    <a:pt x="50306" y="427085"/>
                  </a:lnTo>
                  <a:lnTo>
                    <a:pt x="43130" y="435654"/>
                  </a:lnTo>
                  <a:lnTo>
                    <a:pt x="15863" y="414232"/>
                  </a:lnTo>
                  <a:cubicBezTo>
                    <a:pt x="17298" y="411375"/>
                    <a:pt x="18733" y="411375"/>
                    <a:pt x="20168" y="409947"/>
                  </a:cubicBezTo>
                  <a:cubicBezTo>
                    <a:pt x="21604" y="408519"/>
                    <a:pt x="23039" y="408519"/>
                    <a:pt x="24474" y="407091"/>
                  </a:cubicBezTo>
                  <a:cubicBezTo>
                    <a:pt x="25909" y="407091"/>
                    <a:pt x="27344" y="407091"/>
                    <a:pt x="28779" y="407091"/>
                  </a:cubicBezTo>
                  <a:cubicBezTo>
                    <a:pt x="30214" y="407091"/>
                    <a:pt x="31649" y="407091"/>
                    <a:pt x="33084" y="407091"/>
                  </a:cubicBezTo>
                  <a:cubicBezTo>
                    <a:pt x="34520" y="407091"/>
                    <a:pt x="35955" y="407091"/>
                    <a:pt x="38825" y="407091"/>
                  </a:cubicBezTo>
                  <a:cubicBezTo>
                    <a:pt x="40260" y="407091"/>
                    <a:pt x="41695" y="408519"/>
                    <a:pt x="43130" y="408519"/>
                  </a:cubicBezTo>
                  <a:cubicBezTo>
                    <a:pt x="43130" y="408519"/>
                    <a:pt x="44565" y="408519"/>
                    <a:pt x="44565" y="408519"/>
                  </a:cubicBezTo>
                  <a:cubicBezTo>
                    <a:pt x="46001" y="408519"/>
                    <a:pt x="46001" y="408519"/>
                    <a:pt x="47436" y="408519"/>
                  </a:cubicBezTo>
                  <a:cubicBezTo>
                    <a:pt x="47436" y="408519"/>
                    <a:pt x="48871" y="408519"/>
                    <a:pt x="48871" y="408519"/>
                  </a:cubicBezTo>
                  <a:cubicBezTo>
                    <a:pt x="48871" y="407091"/>
                    <a:pt x="50306" y="407091"/>
                    <a:pt x="50306" y="407091"/>
                  </a:cubicBezTo>
                  <a:cubicBezTo>
                    <a:pt x="51741" y="405663"/>
                    <a:pt x="51741" y="404235"/>
                    <a:pt x="51741" y="402807"/>
                  </a:cubicBezTo>
                  <a:cubicBezTo>
                    <a:pt x="51741" y="401378"/>
                    <a:pt x="50306" y="401378"/>
                    <a:pt x="50306" y="399950"/>
                  </a:cubicBezTo>
                  <a:cubicBezTo>
                    <a:pt x="47436" y="398522"/>
                    <a:pt x="46001" y="398522"/>
                    <a:pt x="44565" y="398522"/>
                  </a:cubicBezTo>
                  <a:cubicBezTo>
                    <a:pt x="43130" y="399950"/>
                    <a:pt x="41695" y="401378"/>
                    <a:pt x="40260" y="402807"/>
                  </a:cubicBezTo>
                  <a:lnTo>
                    <a:pt x="31649" y="395666"/>
                  </a:lnTo>
                  <a:cubicBezTo>
                    <a:pt x="33084" y="394238"/>
                    <a:pt x="34520" y="391381"/>
                    <a:pt x="37390" y="391381"/>
                  </a:cubicBezTo>
                  <a:cubicBezTo>
                    <a:pt x="38825" y="389953"/>
                    <a:pt x="40260" y="388525"/>
                    <a:pt x="43130" y="388525"/>
                  </a:cubicBezTo>
                  <a:close/>
                  <a:moveTo>
                    <a:pt x="83210" y="303923"/>
                  </a:moveTo>
                  <a:lnTo>
                    <a:pt x="172193" y="356970"/>
                  </a:lnTo>
                  <a:lnTo>
                    <a:pt x="156406" y="382777"/>
                  </a:lnTo>
                  <a:lnTo>
                    <a:pt x="106173" y="352669"/>
                  </a:lnTo>
                  <a:lnTo>
                    <a:pt x="93256" y="374175"/>
                  </a:lnTo>
                  <a:lnTo>
                    <a:pt x="74598" y="362705"/>
                  </a:lnTo>
                  <a:cubicBezTo>
                    <a:pt x="77469" y="359838"/>
                    <a:pt x="78904" y="356970"/>
                    <a:pt x="80339" y="352669"/>
                  </a:cubicBezTo>
                  <a:cubicBezTo>
                    <a:pt x="80339" y="349802"/>
                    <a:pt x="81775" y="346934"/>
                    <a:pt x="81775" y="342633"/>
                  </a:cubicBezTo>
                  <a:cubicBezTo>
                    <a:pt x="81775" y="339766"/>
                    <a:pt x="80339" y="336898"/>
                    <a:pt x="78904" y="334031"/>
                  </a:cubicBezTo>
                  <a:cubicBezTo>
                    <a:pt x="77469" y="329730"/>
                    <a:pt x="74598" y="328296"/>
                    <a:pt x="71728" y="325429"/>
                  </a:cubicBezTo>
                  <a:close/>
                  <a:moveTo>
                    <a:pt x="413383" y="262312"/>
                  </a:moveTo>
                  <a:cubicBezTo>
                    <a:pt x="414821" y="265176"/>
                    <a:pt x="417697" y="268039"/>
                    <a:pt x="419134" y="269471"/>
                  </a:cubicBezTo>
                  <a:cubicBezTo>
                    <a:pt x="422010" y="272335"/>
                    <a:pt x="424885" y="273766"/>
                    <a:pt x="427761" y="275198"/>
                  </a:cubicBezTo>
                  <a:cubicBezTo>
                    <a:pt x="430637" y="276630"/>
                    <a:pt x="433512" y="276630"/>
                    <a:pt x="436388" y="276630"/>
                  </a:cubicBezTo>
                  <a:cubicBezTo>
                    <a:pt x="439263" y="276630"/>
                    <a:pt x="442139" y="275198"/>
                    <a:pt x="445014" y="272335"/>
                  </a:cubicBezTo>
                  <a:lnTo>
                    <a:pt x="457954" y="290948"/>
                  </a:lnTo>
                  <a:lnTo>
                    <a:pt x="383190" y="343925"/>
                  </a:lnTo>
                  <a:lnTo>
                    <a:pt x="367375" y="321016"/>
                  </a:lnTo>
                  <a:lnTo>
                    <a:pt x="410508" y="290948"/>
                  </a:lnTo>
                  <a:lnTo>
                    <a:pt x="397568" y="273766"/>
                  </a:lnTo>
                  <a:close/>
                  <a:moveTo>
                    <a:pt x="157857" y="236481"/>
                  </a:moveTo>
                  <a:lnTo>
                    <a:pt x="152123" y="259424"/>
                  </a:lnTo>
                  <a:lnTo>
                    <a:pt x="176492" y="240783"/>
                  </a:lnTo>
                  <a:close/>
                  <a:moveTo>
                    <a:pt x="258489" y="223581"/>
                  </a:moveTo>
                  <a:lnTo>
                    <a:pt x="238394" y="329658"/>
                  </a:lnTo>
                  <a:lnTo>
                    <a:pt x="255618" y="342559"/>
                  </a:lnTo>
                  <a:cubicBezTo>
                    <a:pt x="251312" y="346860"/>
                    <a:pt x="249877" y="349726"/>
                    <a:pt x="251312" y="354027"/>
                  </a:cubicBezTo>
                  <a:cubicBezTo>
                    <a:pt x="251312" y="356894"/>
                    <a:pt x="251312" y="358327"/>
                    <a:pt x="252747" y="359761"/>
                  </a:cubicBezTo>
                  <a:cubicBezTo>
                    <a:pt x="254183" y="361194"/>
                    <a:pt x="255618" y="362628"/>
                    <a:pt x="257054" y="364061"/>
                  </a:cubicBezTo>
                  <a:cubicBezTo>
                    <a:pt x="259924" y="366928"/>
                    <a:pt x="262795" y="368362"/>
                    <a:pt x="265666" y="368362"/>
                  </a:cubicBezTo>
                  <a:cubicBezTo>
                    <a:pt x="268537" y="368362"/>
                    <a:pt x="271408" y="366928"/>
                    <a:pt x="274278" y="364061"/>
                  </a:cubicBezTo>
                  <a:cubicBezTo>
                    <a:pt x="275714" y="362628"/>
                    <a:pt x="277149" y="361194"/>
                    <a:pt x="277149" y="359761"/>
                  </a:cubicBezTo>
                  <a:cubicBezTo>
                    <a:pt x="277149" y="358327"/>
                    <a:pt x="277149" y="356894"/>
                    <a:pt x="275714" y="355460"/>
                  </a:cubicBezTo>
                  <a:cubicBezTo>
                    <a:pt x="275714" y="354027"/>
                    <a:pt x="274278" y="352593"/>
                    <a:pt x="274278" y="351160"/>
                  </a:cubicBezTo>
                  <a:cubicBezTo>
                    <a:pt x="272843" y="349726"/>
                    <a:pt x="271408" y="349726"/>
                    <a:pt x="269972" y="348293"/>
                  </a:cubicBezTo>
                  <a:cubicBezTo>
                    <a:pt x="268537" y="346860"/>
                    <a:pt x="267101" y="345426"/>
                    <a:pt x="265666" y="345426"/>
                  </a:cubicBezTo>
                  <a:cubicBezTo>
                    <a:pt x="265666" y="343993"/>
                    <a:pt x="264231" y="343993"/>
                    <a:pt x="262795" y="343993"/>
                  </a:cubicBezTo>
                  <a:lnTo>
                    <a:pt x="275714" y="328224"/>
                  </a:lnTo>
                  <a:cubicBezTo>
                    <a:pt x="275714" y="329658"/>
                    <a:pt x="277149" y="329658"/>
                    <a:pt x="277149" y="331091"/>
                  </a:cubicBezTo>
                  <a:cubicBezTo>
                    <a:pt x="278585" y="331091"/>
                    <a:pt x="280020" y="332525"/>
                    <a:pt x="281455" y="333958"/>
                  </a:cubicBezTo>
                  <a:cubicBezTo>
                    <a:pt x="282891" y="335392"/>
                    <a:pt x="284326" y="335392"/>
                    <a:pt x="284326" y="336825"/>
                  </a:cubicBezTo>
                  <a:cubicBezTo>
                    <a:pt x="285761" y="336825"/>
                    <a:pt x="287197" y="338259"/>
                    <a:pt x="288632" y="338259"/>
                  </a:cubicBezTo>
                  <a:cubicBezTo>
                    <a:pt x="290068" y="338259"/>
                    <a:pt x="291503" y="338259"/>
                    <a:pt x="292938" y="338259"/>
                  </a:cubicBezTo>
                  <a:cubicBezTo>
                    <a:pt x="294374" y="338259"/>
                    <a:pt x="295809" y="336825"/>
                    <a:pt x="297245" y="335392"/>
                  </a:cubicBezTo>
                  <a:cubicBezTo>
                    <a:pt x="298680" y="333958"/>
                    <a:pt x="298680" y="332525"/>
                    <a:pt x="298680" y="331091"/>
                  </a:cubicBezTo>
                  <a:cubicBezTo>
                    <a:pt x="298680" y="329658"/>
                    <a:pt x="298680" y="328224"/>
                    <a:pt x="298680" y="326791"/>
                  </a:cubicBezTo>
                  <a:cubicBezTo>
                    <a:pt x="297245" y="326791"/>
                    <a:pt x="297245" y="325357"/>
                    <a:pt x="295809" y="323924"/>
                  </a:cubicBezTo>
                  <a:cubicBezTo>
                    <a:pt x="294374" y="322491"/>
                    <a:pt x="292938" y="321057"/>
                    <a:pt x="292938" y="321057"/>
                  </a:cubicBezTo>
                  <a:cubicBezTo>
                    <a:pt x="291503" y="319624"/>
                    <a:pt x="290068" y="318190"/>
                    <a:pt x="287197" y="318190"/>
                  </a:cubicBezTo>
                  <a:cubicBezTo>
                    <a:pt x="285761" y="316757"/>
                    <a:pt x="284326" y="316757"/>
                    <a:pt x="282891" y="316757"/>
                  </a:cubicBezTo>
                  <a:cubicBezTo>
                    <a:pt x="281455" y="316757"/>
                    <a:pt x="280020" y="318190"/>
                    <a:pt x="278585" y="318190"/>
                  </a:cubicBezTo>
                  <a:cubicBezTo>
                    <a:pt x="277149" y="319624"/>
                    <a:pt x="275714" y="319624"/>
                    <a:pt x="274278" y="322491"/>
                  </a:cubicBezTo>
                  <a:lnTo>
                    <a:pt x="252747" y="305289"/>
                  </a:lnTo>
                  <a:cubicBezTo>
                    <a:pt x="257054" y="300988"/>
                    <a:pt x="261360" y="298122"/>
                    <a:pt x="265666" y="295255"/>
                  </a:cubicBezTo>
                  <a:cubicBezTo>
                    <a:pt x="269972" y="293821"/>
                    <a:pt x="274278" y="292388"/>
                    <a:pt x="278585" y="292388"/>
                  </a:cubicBezTo>
                  <a:cubicBezTo>
                    <a:pt x="282891" y="293821"/>
                    <a:pt x="288632" y="293821"/>
                    <a:pt x="292938" y="296688"/>
                  </a:cubicBezTo>
                  <a:cubicBezTo>
                    <a:pt x="297245" y="298122"/>
                    <a:pt x="301551" y="300988"/>
                    <a:pt x="305857" y="303855"/>
                  </a:cubicBezTo>
                  <a:cubicBezTo>
                    <a:pt x="311599" y="308156"/>
                    <a:pt x="315905" y="312456"/>
                    <a:pt x="318776" y="316757"/>
                  </a:cubicBezTo>
                  <a:cubicBezTo>
                    <a:pt x="321646" y="321057"/>
                    <a:pt x="323082" y="325357"/>
                    <a:pt x="324517" y="329658"/>
                  </a:cubicBezTo>
                  <a:cubicBezTo>
                    <a:pt x="324517" y="333958"/>
                    <a:pt x="324517" y="336825"/>
                    <a:pt x="323082" y="339692"/>
                  </a:cubicBezTo>
                  <a:cubicBezTo>
                    <a:pt x="323082" y="342559"/>
                    <a:pt x="321646" y="345426"/>
                    <a:pt x="320211" y="346860"/>
                  </a:cubicBezTo>
                  <a:cubicBezTo>
                    <a:pt x="317340" y="351160"/>
                    <a:pt x="314469" y="354027"/>
                    <a:pt x="311599" y="355460"/>
                  </a:cubicBezTo>
                  <a:cubicBezTo>
                    <a:pt x="308728" y="356894"/>
                    <a:pt x="307292" y="356894"/>
                    <a:pt x="304422" y="356894"/>
                  </a:cubicBezTo>
                  <a:cubicBezTo>
                    <a:pt x="302986" y="356894"/>
                    <a:pt x="300115" y="356894"/>
                    <a:pt x="300115" y="356894"/>
                  </a:cubicBezTo>
                  <a:cubicBezTo>
                    <a:pt x="298680" y="355460"/>
                    <a:pt x="297245" y="355460"/>
                    <a:pt x="297245" y="355460"/>
                  </a:cubicBezTo>
                  <a:cubicBezTo>
                    <a:pt x="297245" y="355460"/>
                    <a:pt x="297245" y="356894"/>
                    <a:pt x="298680" y="356894"/>
                  </a:cubicBezTo>
                  <a:cubicBezTo>
                    <a:pt x="298680" y="358327"/>
                    <a:pt x="298680" y="358327"/>
                    <a:pt x="300115" y="359761"/>
                  </a:cubicBezTo>
                  <a:cubicBezTo>
                    <a:pt x="300115" y="361194"/>
                    <a:pt x="301551" y="362628"/>
                    <a:pt x="301551" y="364061"/>
                  </a:cubicBezTo>
                  <a:cubicBezTo>
                    <a:pt x="301551" y="365495"/>
                    <a:pt x="301551" y="366928"/>
                    <a:pt x="301551" y="369795"/>
                  </a:cubicBezTo>
                  <a:cubicBezTo>
                    <a:pt x="301551" y="371229"/>
                    <a:pt x="301551" y="374095"/>
                    <a:pt x="300115" y="375529"/>
                  </a:cubicBezTo>
                  <a:cubicBezTo>
                    <a:pt x="300115" y="378396"/>
                    <a:pt x="298680" y="381263"/>
                    <a:pt x="295809" y="384130"/>
                  </a:cubicBezTo>
                  <a:cubicBezTo>
                    <a:pt x="294374" y="386997"/>
                    <a:pt x="291503" y="388430"/>
                    <a:pt x="288632" y="389864"/>
                  </a:cubicBezTo>
                  <a:cubicBezTo>
                    <a:pt x="285761" y="392731"/>
                    <a:pt x="281455" y="394164"/>
                    <a:pt x="277149" y="394164"/>
                  </a:cubicBezTo>
                  <a:cubicBezTo>
                    <a:pt x="272843" y="395598"/>
                    <a:pt x="267101" y="394164"/>
                    <a:pt x="262795" y="392731"/>
                  </a:cubicBezTo>
                  <a:cubicBezTo>
                    <a:pt x="257054" y="391297"/>
                    <a:pt x="251312" y="388430"/>
                    <a:pt x="244135" y="382696"/>
                  </a:cubicBezTo>
                  <a:cubicBezTo>
                    <a:pt x="238394" y="378396"/>
                    <a:pt x="234087" y="374095"/>
                    <a:pt x="231217" y="369795"/>
                  </a:cubicBezTo>
                  <a:cubicBezTo>
                    <a:pt x="231217" y="369795"/>
                    <a:pt x="231217" y="368362"/>
                    <a:pt x="231217" y="368362"/>
                  </a:cubicBezTo>
                  <a:lnTo>
                    <a:pt x="216863" y="438602"/>
                  </a:lnTo>
                  <a:lnTo>
                    <a:pt x="475233" y="511709"/>
                  </a:lnTo>
                  <a:lnTo>
                    <a:pt x="535520" y="256551"/>
                  </a:lnTo>
                  <a:close/>
                  <a:moveTo>
                    <a:pt x="245570" y="202079"/>
                  </a:moveTo>
                  <a:lnTo>
                    <a:pt x="568534" y="233615"/>
                  </a:lnTo>
                  <a:lnTo>
                    <a:pt x="496764" y="536078"/>
                  </a:lnTo>
                  <a:lnTo>
                    <a:pt x="264231" y="567614"/>
                  </a:lnTo>
                  <a:lnTo>
                    <a:pt x="2989" y="474438"/>
                  </a:lnTo>
                  <a:lnTo>
                    <a:pt x="199638" y="445769"/>
                  </a:lnTo>
                  <a:close/>
                  <a:moveTo>
                    <a:pt x="142089" y="196331"/>
                  </a:moveTo>
                  <a:lnTo>
                    <a:pt x="165025" y="202067"/>
                  </a:lnTo>
                  <a:lnTo>
                    <a:pt x="162158" y="217840"/>
                  </a:lnTo>
                  <a:lnTo>
                    <a:pt x="196561" y="225010"/>
                  </a:lnTo>
                  <a:lnTo>
                    <a:pt x="192261" y="246519"/>
                  </a:lnTo>
                  <a:lnTo>
                    <a:pt x="146390" y="280933"/>
                  </a:lnTo>
                  <a:lnTo>
                    <a:pt x="123454" y="275197"/>
                  </a:lnTo>
                  <a:lnTo>
                    <a:pt x="133488" y="230745"/>
                  </a:lnTo>
                  <a:lnTo>
                    <a:pt x="123454" y="229311"/>
                  </a:lnTo>
                  <a:lnTo>
                    <a:pt x="127754" y="209236"/>
                  </a:lnTo>
                  <a:lnTo>
                    <a:pt x="137789" y="212104"/>
                  </a:lnTo>
                  <a:close/>
                  <a:moveTo>
                    <a:pt x="47341" y="143225"/>
                  </a:moveTo>
                  <a:cubicBezTo>
                    <a:pt x="50210" y="143225"/>
                    <a:pt x="53079" y="144659"/>
                    <a:pt x="55948" y="146094"/>
                  </a:cubicBezTo>
                  <a:cubicBezTo>
                    <a:pt x="58817" y="147528"/>
                    <a:pt x="61686" y="150397"/>
                    <a:pt x="63121" y="153265"/>
                  </a:cubicBezTo>
                  <a:cubicBezTo>
                    <a:pt x="65990" y="156134"/>
                    <a:pt x="67424" y="159003"/>
                    <a:pt x="68859" y="161872"/>
                  </a:cubicBezTo>
                  <a:cubicBezTo>
                    <a:pt x="71728" y="167609"/>
                    <a:pt x="71728" y="171912"/>
                    <a:pt x="71728" y="174781"/>
                  </a:cubicBezTo>
                  <a:cubicBezTo>
                    <a:pt x="71728" y="179084"/>
                    <a:pt x="71728" y="181952"/>
                    <a:pt x="70294" y="184821"/>
                  </a:cubicBezTo>
                  <a:cubicBezTo>
                    <a:pt x="70294" y="187690"/>
                    <a:pt x="68859" y="189124"/>
                    <a:pt x="67424" y="190558"/>
                  </a:cubicBezTo>
                  <a:cubicBezTo>
                    <a:pt x="65990" y="191993"/>
                    <a:pt x="64555" y="193427"/>
                    <a:pt x="63121" y="193427"/>
                  </a:cubicBezTo>
                  <a:cubicBezTo>
                    <a:pt x="58817" y="194862"/>
                    <a:pt x="55948" y="196296"/>
                    <a:pt x="54513" y="196296"/>
                  </a:cubicBezTo>
                  <a:cubicBezTo>
                    <a:pt x="51644" y="194862"/>
                    <a:pt x="50210" y="194862"/>
                    <a:pt x="48775" y="194862"/>
                  </a:cubicBezTo>
                  <a:cubicBezTo>
                    <a:pt x="47341" y="193427"/>
                    <a:pt x="47341" y="193427"/>
                    <a:pt x="45906" y="191993"/>
                  </a:cubicBezTo>
                  <a:cubicBezTo>
                    <a:pt x="45906" y="191993"/>
                    <a:pt x="45906" y="193427"/>
                    <a:pt x="45906" y="194862"/>
                  </a:cubicBezTo>
                  <a:cubicBezTo>
                    <a:pt x="45906" y="194862"/>
                    <a:pt x="45906" y="196296"/>
                    <a:pt x="44471" y="197730"/>
                  </a:cubicBezTo>
                  <a:cubicBezTo>
                    <a:pt x="44471" y="197730"/>
                    <a:pt x="44471" y="199165"/>
                    <a:pt x="43037" y="200599"/>
                  </a:cubicBezTo>
                  <a:cubicBezTo>
                    <a:pt x="43037" y="202033"/>
                    <a:pt x="41602" y="203468"/>
                    <a:pt x="40168" y="204902"/>
                  </a:cubicBezTo>
                  <a:cubicBezTo>
                    <a:pt x="38733" y="204902"/>
                    <a:pt x="37299" y="206336"/>
                    <a:pt x="34430" y="207771"/>
                  </a:cubicBezTo>
                  <a:cubicBezTo>
                    <a:pt x="32995" y="207771"/>
                    <a:pt x="30126" y="209205"/>
                    <a:pt x="27257" y="209205"/>
                  </a:cubicBezTo>
                  <a:cubicBezTo>
                    <a:pt x="24388" y="209205"/>
                    <a:pt x="21518" y="209205"/>
                    <a:pt x="18649" y="207771"/>
                  </a:cubicBezTo>
                  <a:cubicBezTo>
                    <a:pt x="15780" y="206336"/>
                    <a:pt x="14346" y="203468"/>
                    <a:pt x="11477" y="200599"/>
                  </a:cubicBezTo>
                  <a:cubicBezTo>
                    <a:pt x="8607" y="197730"/>
                    <a:pt x="5738" y="193427"/>
                    <a:pt x="2869" y="189124"/>
                  </a:cubicBezTo>
                  <a:cubicBezTo>
                    <a:pt x="1435" y="183387"/>
                    <a:pt x="0" y="180518"/>
                    <a:pt x="0" y="176215"/>
                  </a:cubicBezTo>
                  <a:cubicBezTo>
                    <a:pt x="0" y="171912"/>
                    <a:pt x="0" y="169043"/>
                    <a:pt x="1435" y="166175"/>
                  </a:cubicBezTo>
                  <a:cubicBezTo>
                    <a:pt x="1435" y="163306"/>
                    <a:pt x="2869" y="161872"/>
                    <a:pt x="4304" y="159003"/>
                  </a:cubicBezTo>
                  <a:cubicBezTo>
                    <a:pt x="5738" y="157568"/>
                    <a:pt x="7173" y="156134"/>
                    <a:pt x="8607" y="154700"/>
                  </a:cubicBezTo>
                  <a:cubicBezTo>
                    <a:pt x="10042" y="153265"/>
                    <a:pt x="11477" y="151831"/>
                    <a:pt x="12911" y="151831"/>
                  </a:cubicBezTo>
                  <a:cubicBezTo>
                    <a:pt x="15780" y="150397"/>
                    <a:pt x="15780" y="150397"/>
                    <a:pt x="17215" y="150397"/>
                  </a:cubicBezTo>
                  <a:lnTo>
                    <a:pt x="24388" y="167609"/>
                  </a:lnTo>
                  <a:cubicBezTo>
                    <a:pt x="20084" y="169043"/>
                    <a:pt x="18649" y="170478"/>
                    <a:pt x="17215" y="173346"/>
                  </a:cubicBezTo>
                  <a:cubicBezTo>
                    <a:pt x="17215" y="174781"/>
                    <a:pt x="17215" y="176215"/>
                    <a:pt x="17215" y="177649"/>
                  </a:cubicBezTo>
                  <a:cubicBezTo>
                    <a:pt x="17215" y="179084"/>
                    <a:pt x="17215" y="180518"/>
                    <a:pt x="17215" y="181952"/>
                  </a:cubicBezTo>
                  <a:cubicBezTo>
                    <a:pt x="18649" y="184821"/>
                    <a:pt x="20084" y="186255"/>
                    <a:pt x="21518" y="187690"/>
                  </a:cubicBezTo>
                  <a:cubicBezTo>
                    <a:pt x="22953" y="189124"/>
                    <a:pt x="25822" y="189124"/>
                    <a:pt x="28691" y="187690"/>
                  </a:cubicBezTo>
                  <a:cubicBezTo>
                    <a:pt x="30126" y="187690"/>
                    <a:pt x="31560" y="186255"/>
                    <a:pt x="31560" y="186255"/>
                  </a:cubicBezTo>
                  <a:cubicBezTo>
                    <a:pt x="31560" y="184821"/>
                    <a:pt x="32995" y="183387"/>
                    <a:pt x="32995" y="183387"/>
                  </a:cubicBezTo>
                  <a:cubicBezTo>
                    <a:pt x="32995" y="181952"/>
                    <a:pt x="32995" y="180518"/>
                    <a:pt x="32995" y="180518"/>
                  </a:cubicBezTo>
                  <a:cubicBezTo>
                    <a:pt x="32995" y="179084"/>
                    <a:pt x="31560" y="177649"/>
                    <a:pt x="31560" y="176215"/>
                  </a:cubicBezTo>
                  <a:cubicBezTo>
                    <a:pt x="31560" y="174781"/>
                    <a:pt x="30126" y="174781"/>
                    <a:pt x="30126" y="173346"/>
                  </a:cubicBezTo>
                  <a:cubicBezTo>
                    <a:pt x="30126" y="173346"/>
                    <a:pt x="28691" y="171912"/>
                    <a:pt x="28691" y="171912"/>
                  </a:cubicBezTo>
                  <a:lnTo>
                    <a:pt x="41602" y="166175"/>
                  </a:lnTo>
                  <a:cubicBezTo>
                    <a:pt x="41602" y="167609"/>
                    <a:pt x="41602" y="167609"/>
                    <a:pt x="41602" y="169043"/>
                  </a:cubicBezTo>
                  <a:cubicBezTo>
                    <a:pt x="43037" y="169043"/>
                    <a:pt x="43037" y="170478"/>
                    <a:pt x="43037" y="171912"/>
                  </a:cubicBezTo>
                  <a:cubicBezTo>
                    <a:pt x="43037" y="173346"/>
                    <a:pt x="44471" y="173346"/>
                    <a:pt x="44471" y="174781"/>
                  </a:cubicBezTo>
                  <a:cubicBezTo>
                    <a:pt x="45906" y="176215"/>
                    <a:pt x="45906" y="176215"/>
                    <a:pt x="45906" y="177649"/>
                  </a:cubicBezTo>
                  <a:cubicBezTo>
                    <a:pt x="47341" y="177649"/>
                    <a:pt x="48775" y="179084"/>
                    <a:pt x="48775" y="179084"/>
                  </a:cubicBezTo>
                  <a:cubicBezTo>
                    <a:pt x="50210" y="179084"/>
                    <a:pt x="51644" y="179084"/>
                    <a:pt x="53079" y="177649"/>
                  </a:cubicBezTo>
                  <a:cubicBezTo>
                    <a:pt x="53079" y="177649"/>
                    <a:pt x="54513" y="177649"/>
                    <a:pt x="54513" y="176215"/>
                  </a:cubicBezTo>
                  <a:cubicBezTo>
                    <a:pt x="55948" y="176215"/>
                    <a:pt x="55948" y="174781"/>
                    <a:pt x="55948" y="173346"/>
                  </a:cubicBezTo>
                  <a:cubicBezTo>
                    <a:pt x="55948" y="173346"/>
                    <a:pt x="55948" y="171912"/>
                    <a:pt x="55948" y="170478"/>
                  </a:cubicBezTo>
                  <a:cubicBezTo>
                    <a:pt x="55948" y="169043"/>
                    <a:pt x="54513" y="169043"/>
                    <a:pt x="54513" y="167609"/>
                  </a:cubicBezTo>
                  <a:cubicBezTo>
                    <a:pt x="54513" y="166175"/>
                    <a:pt x="53079" y="164740"/>
                    <a:pt x="53079" y="164740"/>
                  </a:cubicBezTo>
                  <a:cubicBezTo>
                    <a:pt x="51644" y="163306"/>
                    <a:pt x="51644" y="163306"/>
                    <a:pt x="50210" y="161872"/>
                  </a:cubicBezTo>
                  <a:cubicBezTo>
                    <a:pt x="48775" y="161872"/>
                    <a:pt x="48775" y="161872"/>
                    <a:pt x="47341" y="161872"/>
                  </a:cubicBezTo>
                  <a:cubicBezTo>
                    <a:pt x="45906" y="161872"/>
                    <a:pt x="44471" y="161872"/>
                    <a:pt x="43037" y="161872"/>
                  </a:cubicBezTo>
                  <a:lnTo>
                    <a:pt x="35864" y="144659"/>
                  </a:lnTo>
                  <a:cubicBezTo>
                    <a:pt x="40168" y="143225"/>
                    <a:pt x="43037" y="143225"/>
                    <a:pt x="47341" y="143225"/>
                  </a:cubicBezTo>
                  <a:close/>
                  <a:moveTo>
                    <a:pt x="470848" y="127592"/>
                  </a:moveTo>
                  <a:cubicBezTo>
                    <a:pt x="473714" y="127592"/>
                    <a:pt x="476581" y="129026"/>
                    <a:pt x="478014" y="129026"/>
                  </a:cubicBezTo>
                  <a:cubicBezTo>
                    <a:pt x="480880" y="130459"/>
                    <a:pt x="482314" y="131893"/>
                    <a:pt x="483747" y="131893"/>
                  </a:cubicBezTo>
                  <a:cubicBezTo>
                    <a:pt x="485180" y="133327"/>
                    <a:pt x="486613" y="134761"/>
                    <a:pt x="486613" y="136194"/>
                  </a:cubicBezTo>
                  <a:cubicBezTo>
                    <a:pt x="488046" y="137628"/>
                    <a:pt x="488046" y="139062"/>
                    <a:pt x="489479" y="139062"/>
                  </a:cubicBezTo>
                  <a:lnTo>
                    <a:pt x="470848" y="147664"/>
                  </a:lnTo>
                  <a:cubicBezTo>
                    <a:pt x="470848" y="146230"/>
                    <a:pt x="469415" y="146230"/>
                    <a:pt x="466548" y="144797"/>
                  </a:cubicBezTo>
                  <a:cubicBezTo>
                    <a:pt x="465115" y="144797"/>
                    <a:pt x="465115" y="144797"/>
                    <a:pt x="463682" y="144797"/>
                  </a:cubicBezTo>
                  <a:cubicBezTo>
                    <a:pt x="462249" y="146230"/>
                    <a:pt x="460816" y="146230"/>
                    <a:pt x="459382" y="146230"/>
                  </a:cubicBezTo>
                  <a:cubicBezTo>
                    <a:pt x="456516" y="147664"/>
                    <a:pt x="455083" y="150531"/>
                    <a:pt x="453650" y="151965"/>
                  </a:cubicBezTo>
                  <a:cubicBezTo>
                    <a:pt x="452217" y="154832"/>
                    <a:pt x="452217" y="157700"/>
                    <a:pt x="453650" y="159134"/>
                  </a:cubicBezTo>
                  <a:cubicBezTo>
                    <a:pt x="455083" y="162001"/>
                    <a:pt x="456516" y="163435"/>
                    <a:pt x="459382" y="164868"/>
                  </a:cubicBezTo>
                  <a:cubicBezTo>
                    <a:pt x="462249" y="164868"/>
                    <a:pt x="463682" y="164868"/>
                    <a:pt x="466548" y="163435"/>
                  </a:cubicBezTo>
                  <a:cubicBezTo>
                    <a:pt x="469415" y="163435"/>
                    <a:pt x="470848" y="162001"/>
                    <a:pt x="472281" y="160567"/>
                  </a:cubicBezTo>
                  <a:cubicBezTo>
                    <a:pt x="472281" y="159134"/>
                    <a:pt x="473714" y="157700"/>
                    <a:pt x="473714" y="154832"/>
                  </a:cubicBezTo>
                  <a:lnTo>
                    <a:pt x="490913" y="147664"/>
                  </a:lnTo>
                  <a:lnTo>
                    <a:pt x="500945" y="184940"/>
                  </a:lnTo>
                  <a:lnTo>
                    <a:pt x="459382" y="206446"/>
                  </a:lnTo>
                  <a:lnTo>
                    <a:pt x="452217" y="192109"/>
                  </a:lnTo>
                  <a:lnTo>
                    <a:pt x="480880" y="177772"/>
                  </a:lnTo>
                  <a:lnTo>
                    <a:pt x="478014" y="169170"/>
                  </a:lnTo>
                  <a:lnTo>
                    <a:pt x="478014" y="167736"/>
                  </a:lnTo>
                  <a:cubicBezTo>
                    <a:pt x="476581" y="170603"/>
                    <a:pt x="475148" y="173471"/>
                    <a:pt x="473714" y="174904"/>
                  </a:cubicBezTo>
                  <a:cubicBezTo>
                    <a:pt x="470848" y="176338"/>
                    <a:pt x="467982" y="177772"/>
                    <a:pt x="466548" y="179206"/>
                  </a:cubicBezTo>
                  <a:cubicBezTo>
                    <a:pt x="463682" y="180639"/>
                    <a:pt x="460816" y="180639"/>
                    <a:pt x="457949" y="182073"/>
                  </a:cubicBezTo>
                  <a:cubicBezTo>
                    <a:pt x="455083" y="182073"/>
                    <a:pt x="452217" y="182073"/>
                    <a:pt x="449350" y="180639"/>
                  </a:cubicBezTo>
                  <a:cubicBezTo>
                    <a:pt x="446484" y="180639"/>
                    <a:pt x="445051" y="179206"/>
                    <a:pt x="442184" y="176338"/>
                  </a:cubicBezTo>
                  <a:cubicBezTo>
                    <a:pt x="439318" y="174904"/>
                    <a:pt x="437885" y="172037"/>
                    <a:pt x="436451" y="167736"/>
                  </a:cubicBezTo>
                  <a:cubicBezTo>
                    <a:pt x="435018" y="164868"/>
                    <a:pt x="433585" y="162001"/>
                    <a:pt x="433585" y="159134"/>
                  </a:cubicBezTo>
                  <a:cubicBezTo>
                    <a:pt x="433585" y="154832"/>
                    <a:pt x="433585" y="151965"/>
                    <a:pt x="435018" y="149098"/>
                  </a:cubicBezTo>
                  <a:cubicBezTo>
                    <a:pt x="436451" y="146230"/>
                    <a:pt x="439318" y="143363"/>
                    <a:pt x="442184" y="140495"/>
                  </a:cubicBezTo>
                  <a:cubicBezTo>
                    <a:pt x="445051" y="137628"/>
                    <a:pt x="447917" y="134761"/>
                    <a:pt x="452217" y="133327"/>
                  </a:cubicBezTo>
                  <a:cubicBezTo>
                    <a:pt x="456516" y="130459"/>
                    <a:pt x="459382" y="129026"/>
                    <a:pt x="462249" y="129026"/>
                  </a:cubicBezTo>
                  <a:cubicBezTo>
                    <a:pt x="466548" y="127592"/>
                    <a:pt x="469415" y="127592"/>
                    <a:pt x="470848" y="127592"/>
                  </a:cubicBezTo>
                  <a:close/>
                  <a:moveTo>
                    <a:pt x="256931" y="121845"/>
                  </a:moveTo>
                  <a:lnTo>
                    <a:pt x="267004" y="150521"/>
                  </a:lnTo>
                  <a:lnTo>
                    <a:pt x="278516" y="146220"/>
                  </a:lnTo>
                  <a:lnTo>
                    <a:pt x="281394" y="156257"/>
                  </a:lnTo>
                  <a:cubicBezTo>
                    <a:pt x="279955" y="156257"/>
                    <a:pt x="278516" y="157690"/>
                    <a:pt x="277077" y="157690"/>
                  </a:cubicBezTo>
                  <a:cubicBezTo>
                    <a:pt x="275638" y="159124"/>
                    <a:pt x="274199" y="160558"/>
                    <a:pt x="272760" y="161992"/>
                  </a:cubicBezTo>
                  <a:cubicBezTo>
                    <a:pt x="271321" y="163426"/>
                    <a:pt x="271321" y="164859"/>
                    <a:pt x="269882" y="166293"/>
                  </a:cubicBezTo>
                  <a:cubicBezTo>
                    <a:pt x="269882" y="167727"/>
                    <a:pt x="269882" y="169161"/>
                    <a:pt x="271321" y="172029"/>
                  </a:cubicBezTo>
                  <a:lnTo>
                    <a:pt x="259809" y="176330"/>
                  </a:lnTo>
                  <a:lnTo>
                    <a:pt x="242541" y="126146"/>
                  </a:lnTo>
                  <a:close/>
                  <a:moveTo>
                    <a:pt x="371767" y="100336"/>
                  </a:moveTo>
                  <a:lnTo>
                    <a:pt x="347353" y="116101"/>
                  </a:lnTo>
                  <a:lnTo>
                    <a:pt x="384692" y="120401"/>
                  </a:lnTo>
                  <a:close/>
                  <a:moveTo>
                    <a:pt x="368894" y="48738"/>
                  </a:moveTo>
                  <a:lnTo>
                    <a:pt x="376075" y="60204"/>
                  </a:lnTo>
                  <a:lnTo>
                    <a:pt x="393308" y="50171"/>
                  </a:lnTo>
                  <a:lnTo>
                    <a:pt x="410541" y="75970"/>
                  </a:lnTo>
                  <a:lnTo>
                    <a:pt x="393308" y="86003"/>
                  </a:lnTo>
                  <a:lnTo>
                    <a:pt x="417722" y="124701"/>
                  </a:lnTo>
                  <a:lnTo>
                    <a:pt x="394744" y="140467"/>
                  </a:lnTo>
                  <a:lnTo>
                    <a:pt x="322939" y="130434"/>
                  </a:lnTo>
                  <a:lnTo>
                    <a:pt x="307142" y="104635"/>
                  </a:lnTo>
                  <a:lnTo>
                    <a:pt x="354533" y="74537"/>
                  </a:lnTo>
                  <a:lnTo>
                    <a:pt x="347353" y="63071"/>
                  </a:lnTo>
                  <a:close/>
                  <a:moveTo>
                    <a:pt x="526778" y="40232"/>
                  </a:moveTo>
                  <a:cubicBezTo>
                    <a:pt x="529654" y="41665"/>
                    <a:pt x="531092" y="41665"/>
                    <a:pt x="533969" y="43098"/>
                  </a:cubicBezTo>
                  <a:cubicBezTo>
                    <a:pt x="535407" y="44532"/>
                    <a:pt x="538283" y="47398"/>
                    <a:pt x="539722" y="50264"/>
                  </a:cubicBezTo>
                  <a:cubicBezTo>
                    <a:pt x="541160" y="53131"/>
                    <a:pt x="541160" y="55997"/>
                    <a:pt x="541160" y="58863"/>
                  </a:cubicBezTo>
                  <a:cubicBezTo>
                    <a:pt x="541160" y="61730"/>
                    <a:pt x="541160" y="64596"/>
                    <a:pt x="539722" y="67463"/>
                  </a:cubicBezTo>
                  <a:cubicBezTo>
                    <a:pt x="538283" y="70329"/>
                    <a:pt x="536845" y="73195"/>
                    <a:pt x="533969" y="76062"/>
                  </a:cubicBezTo>
                  <a:cubicBezTo>
                    <a:pt x="532531" y="78928"/>
                    <a:pt x="531092" y="81795"/>
                    <a:pt x="529654" y="84661"/>
                  </a:cubicBezTo>
                  <a:lnTo>
                    <a:pt x="552665" y="71762"/>
                  </a:lnTo>
                  <a:lnTo>
                    <a:pt x="558418" y="84661"/>
                  </a:lnTo>
                  <a:lnTo>
                    <a:pt x="515272" y="107592"/>
                  </a:lnTo>
                  <a:cubicBezTo>
                    <a:pt x="513834" y="106159"/>
                    <a:pt x="512396" y="103292"/>
                    <a:pt x="512396" y="100426"/>
                  </a:cubicBezTo>
                  <a:cubicBezTo>
                    <a:pt x="512396" y="98993"/>
                    <a:pt x="512396" y="96126"/>
                    <a:pt x="512396" y="93260"/>
                  </a:cubicBezTo>
                  <a:cubicBezTo>
                    <a:pt x="512396" y="91827"/>
                    <a:pt x="512396" y="88961"/>
                    <a:pt x="513834" y="87527"/>
                  </a:cubicBezTo>
                  <a:cubicBezTo>
                    <a:pt x="513834" y="86094"/>
                    <a:pt x="515272" y="83228"/>
                    <a:pt x="516711" y="81795"/>
                  </a:cubicBezTo>
                  <a:cubicBezTo>
                    <a:pt x="516711" y="80361"/>
                    <a:pt x="518149" y="77495"/>
                    <a:pt x="519587" y="76062"/>
                  </a:cubicBezTo>
                  <a:cubicBezTo>
                    <a:pt x="521025" y="74629"/>
                    <a:pt x="521025" y="71762"/>
                    <a:pt x="522463" y="70329"/>
                  </a:cubicBezTo>
                  <a:cubicBezTo>
                    <a:pt x="522463" y="70329"/>
                    <a:pt x="523902" y="68896"/>
                    <a:pt x="523902" y="67463"/>
                  </a:cubicBezTo>
                  <a:cubicBezTo>
                    <a:pt x="525340" y="67463"/>
                    <a:pt x="525340" y="66029"/>
                    <a:pt x="525340" y="64596"/>
                  </a:cubicBezTo>
                  <a:cubicBezTo>
                    <a:pt x="525340" y="64596"/>
                    <a:pt x="526778" y="63163"/>
                    <a:pt x="526778" y="61730"/>
                  </a:cubicBezTo>
                  <a:cubicBezTo>
                    <a:pt x="526778" y="61730"/>
                    <a:pt x="525340" y="60297"/>
                    <a:pt x="525340" y="58863"/>
                  </a:cubicBezTo>
                  <a:cubicBezTo>
                    <a:pt x="523902" y="57430"/>
                    <a:pt x="522463" y="55997"/>
                    <a:pt x="521025" y="55997"/>
                  </a:cubicBezTo>
                  <a:cubicBezTo>
                    <a:pt x="519587" y="55997"/>
                    <a:pt x="518149" y="55997"/>
                    <a:pt x="516711" y="55997"/>
                  </a:cubicBezTo>
                  <a:cubicBezTo>
                    <a:pt x="513834" y="58863"/>
                    <a:pt x="512396" y="60297"/>
                    <a:pt x="510958" y="63163"/>
                  </a:cubicBezTo>
                  <a:cubicBezTo>
                    <a:pt x="510958" y="64596"/>
                    <a:pt x="512396" y="67463"/>
                    <a:pt x="513834" y="71762"/>
                  </a:cubicBezTo>
                  <a:lnTo>
                    <a:pt x="500891" y="78928"/>
                  </a:lnTo>
                  <a:cubicBezTo>
                    <a:pt x="498014" y="74629"/>
                    <a:pt x="496576" y="71762"/>
                    <a:pt x="496576" y="68896"/>
                  </a:cubicBezTo>
                  <a:cubicBezTo>
                    <a:pt x="496576" y="66029"/>
                    <a:pt x="496576" y="63163"/>
                    <a:pt x="496576" y="60297"/>
                  </a:cubicBezTo>
                  <a:cubicBezTo>
                    <a:pt x="498014" y="57430"/>
                    <a:pt x="499452" y="54564"/>
                    <a:pt x="500891" y="51698"/>
                  </a:cubicBezTo>
                  <a:cubicBezTo>
                    <a:pt x="503767" y="48831"/>
                    <a:pt x="506643" y="47398"/>
                    <a:pt x="509520" y="44532"/>
                  </a:cubicBezTo>
                  <a:cubicBezTo>
                    <a:pt x="512396" y="43098"/>
                    <a:pt x="515272" y="41665"/>
                    <a:pt x="518149" y="41665"/>
                  </a:cubicBezTo>
                  <a:cubicBezTo>
                    <a:pt x="521025" y="40232"/>
                    <a:pt x="523902" y="40232"/>
                    <a:pt x="526778" y="40232"/>
                  </a:cubicBezTo>
                  <a:close/>
                  <a:moveTo>
                    <a:pt x="272746" y="18622"/>
                  </a:moveTo>
                  <a:cubicBezTo>
                    <a:pt x="274185" y="18622"/>
                    <a:pt x="277062" y="20053"/>
                    <a:pt x="278501" y="20053"/>
                  </a:cubicBezTo>
                  <a:cubicBezTo>
                    <a:pt x="279940" y="21485"/>
                    <a:pt x="282817" y="22916"/>
                    <a:pt x="284256" y="24347"/>
                  </a:cubicBezTo>
                  <a:cubicBezTo>
                    <a:pt x="287133" y="25778"/>
                    <a:pt x="288572" y="27210"/>
                    <a:pt x="290011" y="28641"/>
                  </a:cubicBezTo>
                  <a:cubicBezTo>
                    <a:pt x="291449" y="31504"/>
                    <a:pt x="291449" y="32935"/>
                    <a:pt x="291449" y="34366"/>
                  </a:cubicBezTo>
                  <a:cubicBezTo>
                    <a:pt x="292888" y="35797"/>
                    <a:pt x="292888" y="37229"/>
                    <a:pt x="291449" y="38660"/>
                  </a:cubicBezTo>
                  <a:cubicBezTo>
                    <a:pt x="291449" y="40091"/>
                    <a:pt x="291449" y="41523"/>
                    <a:pt x="290011" y="41523"/>
                  </a:cubicBezTo>
                  <a:cubicBezTo>
                    <a:pt x="288572" y="44385"/>
                    <a:pt x="288572" y="44385"/>
                    <a:pt x="287133" y="45817"/>
                  </a:cubicBezTo>
                  <a:cubicBezTo>
                    <a:pt x="285694" y="45817"/>
                    <a:pt x="284256" y="47248"/>
                    <a:pt x="284256" y="47248"/>
                  </a:cubicBezTo>
                  <a:cubicBezTo>
                    <a:pt x="282817" y="47248"/>
                    <a:pt x="281378" y="45817"/>
                    <a:pt x="281378" y="45817"/>
                  </a:cubicBezTo>
                  <a:cubicBezTo>
                    <a:pt x="281378" y="47248"/>
                    <a:pt x="281378" y="47248"/>
                    <a:pt x="281378" y="47248"/>
                  </a:cubicBezTo>
                  <a:cubicBezTo>
                    <a:pt x="281378" y="48679"/>
                    <a:pt x="281378" y="48679"/>
                    <a:pt x="282817" y="48679"/>
                  </a:cubicBezTo>
                  <a:cubicBezTo>
                    <a:pt x="282817" y="50110"/>
                    <a:pt x="282817" y="50110"/>
                    <a:pt x="282817" y="51542"/>
                  </a:cubicBezTo>
                  <a:cubicBezTo>
                    <a:pt x="282817" y="52973"/>
                    <a:pt x="282817" y="52973"/>
                    <a:pt x="281378" y="54404"/>
                  </a:cubicBezTo>
                  <a:cubicBezTo>
                    <a:pt x="281378" y="55836"/>
                    <a:pt x="281378" y="57267"/>
                    <a:pt x="279940" y="57267"/>
                  </a:cubicBezTo>
                  <a:cubicBezTo>
                    <a:pt x="278501" y="58698"/>
                    <a:pt x="278501" y="60129"/>
                    <a:pt x="277062" y="60129"/>
                  </a:cubicBezTo>
                  <a:cubicBezTo>
                    <a:pt x="275623" y="61561"/>
                    <a:pt x="274185" y="61561"/>
                    <a:pt x="271307" y="62992"/>
                  </a:cubicBezTo>
                  <a:cubicBezTo>
                    <a:pt x="269869" y="62992"/>
                    <a:pt x="268430" y="62992"/>
                    <a:pt x="265552" y="61561"/>
                  </a:cubicBezTo>
                  <a:cubicBezTo>
                    <a:pt x="262675" y="61561"/>
                    <a:pt x="261236" y="60129"/>
                    <a:pt x="258359" y="57267"/>
                  </a:cubicBezTo>
                  <a:cubicBezTo>
                    <a:pt x="255482" y="55836"/>
                    <a:pt x="254043" y="52973"/>
                    <a:pt x="252604" y="51542"/>
                  </a:cubicBezTo>
                  <a:cubicBezTo>
                    <a:pt x="251165" y="50110"/>
                    <a:pt x="249727" y="48679"/>
                    <a:pt x="249727" y="47248"/>
                  </a:cubicBezTo>
                  <a:cubicBezTo>
                    <a:pt x="248288" y="44385"/>
                    <a:pt x="248288" y="42954"/>
                    <a:pt x="249727" y="41523"/>
                  </a:cubicBezTo>
                  <a:cubicBezTo>
                    <a:pt x="249727" y="40091"/>
                    <a:pt x="249727" y="38660"/>
                    <a:pt x="249727" y="37229"/>
                  </a:cubicBezTo>
                  <a:cubicBezTo>
                    <a:pt x="251165" y="37229"/>
                    <a:pt x="251165" y="35797"/>
                    <a:pt x="251165" y="34366"/>
                  </a:cubicBezTo>
                  <a:cubicBezTo>
                    <a:pt x="252604" y="34366"/>
                    <a:pt x="252604" y="32935"/>
                    <a:pt x="252604" y="32935"/>
                  </a:cubicBezTo>
                  <a:lnTo>
                    <a:pt x="262675" y="40091"/>
                  </a:lnTo>
                  <a:cubicBezTo>
                    <a:pt x="261236" y="41523"/>
                    <a:pt x="259798" y="42954"/>
                    <a:pt x="259798" y="45817"/>
                  </a:cubicBezTo>
                  <a:cubicBezTo>
                    <a:pt x="259798" y="45817"/>
                    <a:pt x="261236" y="47248"/>
                    <a:pt x="261236" y="47248"/>
                  </a:cubicBezTo>
                  <a:cubicBezTo>
                    <a:pt x="261236" y="48679"/>
                    <a:pt x="262675" y="48679"/>
                    <a:pt x="262675" y="50110"/>
                  </a:cubicBezTo>
                  <a:cubicBezTo>
                    <a:pt x="264114" y="50110"/>
                    <a:pt x="265552" y="51542"/>
                    <a:pt x="266991" y="51542"/>
                  </a:cubicBezTo>
                  <a:cubicBezTo>
                    <a:pt x="268430" y="51542"/>
                    <a:pt x="269869" y="50110"/>
                    <a:pt x="269869" y="50110"/>
                  </a:cubicBezTo>
                  <a:cubicBezTo>
                    <a:pt x="271307" y="48679"/>
                    <a:pt x="271307" y="48679"/>
                    <a:pt x="271307" y="47248"/>
                  </a:cubicBezTo>
                  <a:cubicBezTo>
                    <a:pt x="271307" y="47248"/>
                    <a:pt x="271307" y="45817"/>
                    <a:pt x="271307" y="45817"/>
                  </a:cubicBezTo>
                  <a:cubicBezTo>
                    <a:pt x="271307" y="44385"/>
                    <a:pt x="271307" y="44385"/>
                    <a:pt x="269869" y="44385"/>
                  </a:cubicBezTo>
                  <a:cubicBezTo>
                    <a:pt x="269869" y="42954"/>
                    <a:pt x="269869" y="42954"/>
                    <a:pt x="268430" y="42954"/>
                  </a:cubicBezTo>
                  <a:cubicBezTo>
                    <a:pt x="268430" y="41523"/>
                    <a:pt x="266991" y="41523"/>
                    <a:pt x="266991" y="41523"/>
                  </a:cubicBezTo>
                  <a:cubicBezTo>
                    <a:pt x="266991" y="41523"/>
                    <a:pt x="265552" y="41523"/>
                    <a:pt x="265552" y="40091"/>
                  </a:cubicBezTo>
                  <a:lnTo>
                    <a:pt x="271307" y="34366"/>
                  </a:lnTo>
                  <a:cubicBezTo>
                    <a:pt x="271307" y="34366"/>
                    <a:pt x="271307" y="34366"/>
                    <a:pt x="271307" y="35797"/>
                  </a:cubicBezTo>
                  <a:cubicBezTo>
                    <a:pt x="272746" y="35797"/>
                    <a:pt x="272746" y="35797"/>
                    <a:pt x="274185" y="35797"/>
                  </a:cubicBezTo>
                  <a:cubicBezTo>
                    <a:pt x="274185" y="37229"/>
                    <a:pt x="274185" y="37229"/>
                    <a:pt x="275623" y="37229"/>
                  </a:cubicBezTo>
                  <a:cubicBezTo>
                    <a:pt x="275623" y="37229"/>
                    <a:pt x="277062" y="38660"/>
                    <a:pt x="277062" y="38660"/>
                  </a:cubicBezTo>
                  <a:cubicBezTo>
                    <a:pt x="277062" y="38660"/>
                    <a:pt x="278501" y="38660"/>
                    <a:pt x="278501" y="38660"/>
                  </a:cubicBezTo>
                  <a:cubicBezTo>
                    <a:pt x="279940" y="38660"/>
                    <a:pt x="279940" y="37229"/>
                    <a:pt x="279940" y="37229"/>
                  </a:cubicBezTo>
                  <a:cubicBezTo>
                    <a:pt x="281378" y="35797"/>
                    <a:pt x="281378" y="35797"/>
                    <a:pt x="281378" y="35797"/>
                  </a:cubicBezTo>
                  <a:cubicBezTo>
                    <a:pt x="281378" y="34366"/>
                    <a:pt x="281378" y="34366"/>
                    <a:pt x="281378" y="34366"/>
                  </a:cubicBezTo>
                  <a:cubicBezTo>
                    <a:pt x="279940" y="32935"/>
                    <a:pt x="279940" y="32935"/>
                    <a:pt x="279940" y="31504"/>
                  </a:cubicBezTo>
                  <a:cubicBezTo>
                    <a:pt x="279940" y="31504"/>
                    <a:pt x="278501" y="31504"/>
                    <a:pt x="278501" y="30072"/>
                  </a:cubicBezTo>
                  <a:cubicBezTo>
                    <a:pt x="277062" y="30072"/>
                    <a:pt x="277062" y="30072"/>
                    <a:pt x="277062" y="30072"/>
                  </a:cubicBezTo>
                  <a:cubicBezTo>
                    <a:pt x="275623" y="28641"/>
                    <a:pt x="275623" y="28641"/>
                    <a:pt x="274185" y="28641"/>
                  </a:cubicBezTo>
                  <a:cubicBezTo>
                    <a:pt x="274185" y="28641"/>
                    <a:pt x="272746" y="30072"/>
                    <a:pt x="272746" y="30072"/>
                  </a:cubicBezTo>
                  <a:cubicBezTo>
                    <a:pt x="271307" y="30072"/>
                    <a:pt x="271307" y="30072"/>
                    <a:pt x="269869" y="31504"/>
                  </a:cubicBezTo>
                  <a:lnTo>
                    <a:pt x="261236" y="24347"/>
                  </a:lnTo>
                  <a:cubicBezTo>
                    <a:pt x="262675" y="22916"/>
                    <a:pt x="265552" y="21485"/>
                    <a:pt x="266991" y="20053"/>
                  </a:cubicBezTo>
                  <a:cubicBezTo>
                    <a:pt x="268430" y="18622"/>
                    <a:pt x="269869" y="18622"/>
                    <a:pt x="272746" y="18622"/>
                  </a:cubicBezTo>
                  <a:close/>
                  <a:moveTo>
                    <a:pt x="136376" y="0"/>
                  </a:moveTo>
                  <a:lnTo>
                    <a:pt x="206677" y="60162"/>
                  </a:lnTo>
                  <a:lnTo>
                    <a:pt x="185156" y="85946"/>
                  </a:lnTo>
                  <a:lnTo>
                    <a:pt x="137810" y="44405"/>
                  </a:lnTo>
                  <a:lnTo>
                    <a:pt x="123463" y="55865"/>
                  </a:lnTo>
                  <a:cubicBezTo>
                    <a:pt x="129202" y="55865"/>
                    <a:pt x="133506" y="57297"/>
                    <a:pt x="137810" y="60162"/>
                  </a:cubicBezTo>
                  <a:cubicBezTo>
                    <a:pt x="143549" y="63027"/>
                    <a:pt x="146419" y="65892"/>
                    <a:pt x="150723" y="68757"/>
                  </a:cubicBezTo>
                  <a:cubicBezTo>
                    <a:pt x="155027" y="73054"/>
                    <a:pt x="159331" y="77351"/>
                    <a:pt x="162201" y="83081"/>
                  </a:cubicBezTo>
                  <a:cubicBezTo>
                    <a:pt x="165070" y="87378"/>
                    <a:pt x="166505" y="93108"/>
                    <a:pt x="167940" y="97405"/>
                  </a:cubicBezTo>
                  <a:cubicBezTo>
                    <a:pt x="167940" y="103135"/>
                    <a:pt x="166505" y="108865"/>
                    <a:pt x="165070" y="114595"/>
                  </a:cubicBezTo>
                  <a:cubicBezTo>
                    <a:pt x="163635" y="121757"/>
                    <a:pt x="159331" y="127487"/>
                    <a:pt x="153592" y="133216"/>
                  </a:cubicBezTo>
                  <a:cubicBezTo>
                    <a:pt x="149288" y="137514"/>
                    <a:pt x="144984" y="141811"/>
                    <a:pt x="139245" y="144676"/>
                  </a:cubicBezTo>
                  <a:cubicBezTo>
                    <a:pt x="133506" y="147541"/>
                    <a:pt x="126333" y="148973"/>
                    <a:pt x="120594" y="148973"/>
                  </a:cubicBezTo>
                  <a:cubicBezTo>
                    <a:pt x="113420" y="148973"/>
                    <a:pt x="106247" y="146108"/>
                    <a:pt x="99073" y="143243"/>
                  </a:cubicBezTo>
                  <a:cubicBezTo>
                    <a:pt x="91899" y="140378"/>
                    <a:pt x="84726" y="136081"/>
                    <a:pt x="77552" y="128919"/>
                  </a:cubicBezTo>
                  <a:cubicBezTo>
                    <a:pt x="70378" y="123189"/>
                    <a:pt x="66074" y="118892"/>
                    <a:pt x="61770" y="113162"/>
                  </a:cubicBezTo>
                  <a:cubicBezTo>
                    <a:pt x="58901" y="107432"/>
                    <a:pt x="56031" y="103135"/>
                    <a:pt x="54597" y="98838"/>
                  </a:cubicBezTo>
                  <a:cubicBezTo>
                    <a:pt x="53162" y="93108"/>
                    <a:pt x="51727" y="88811"/>
                    <a:pt x="51727" y="84514"/>
                  </a:cubicBezTo>
                  <a:cubicBezTo>
                    <a:pt x="51727" y="80216"/>
                    <a:pt x="51727" y="77351"/>
                    <a:pt x="53162" y="73054"/>
                  </a:cubicBezTo>
                  <a:cubicBezTo>
                    <a:pt x="54597" y="70189"/>
                    <a:pt x="56031" y="67324"/>
                    <a:pt x="57466" y="64459"/>
                  </a:cubicBezTo>
                  <a:cubicBezTo>
                    <a:pt x="58901" y="61595"/>
                    <a:pt x="60335" y="60162"/>
                    <a:pt x="61770" y="58730"/>
                  </a:cubicBezTo>
                  <a:lnTo>
                    <a:pt x="91899" y="83081"/>
                  </a:lnTo>
                  <a:cubicBezTo>
                    <a:pt x="89030" y="85946"/>
                    <a:pt x="89030" y="90243"/>
                    <a:pt x="89030" y="93108"/>
                  </a:cubicBezTo>
                  <a:cubicBezTo>
                    <a:pt x="90465" y="95973"/>
                    <a:pt x="90465" y="98838"/>
                    <a:pt x="91899" y="100270"/>
                  </a:cubicBezTo>
                  <a:cubicBezTo>
                    <a:pt x="94769" y="103135"/>
                    <a:pt x="96203" y="104568"/>
                    <a:pt x="97638" y="107432"/>
                  </a:cubicBezTo>
                  <a:cubicBezTo>
                    <a:pt x="101942" y="110297"/>
                    <a:pt x="107681" y="113162"/>
                    <a:pt x="111985" y="113162"/>
                  </a:cubicBezTo>
                  <a:cubicBezTo>
                    <a:pt x="117724" y="113162"/>
                    <a:pt x="122028" y="110297"/>
                    <a:pt x="124898" y="106000"/>
                  </a:cubicBezTo>
                  <a:cubicBezTo>
                    <a:pt x="129202" y="101703"/>
                    <a:pt x="130637" y="97405"/>
                    <a:pt x="130637" y="93108"/>
                  </a:cubicBezTo>
                  <a:cubicBezTo>
                    <a:pt x="130637" y="87378"/>
                    <a:pt x="127767" y="83081"/>
                    <a:pt x="123463" y="80216"/>
                  </a:cubicBezTo>
                  <a:cubicBezTo>
                    <a:pt x="119159" y="77351"/>
                    <a:pt x="116290" y="74486"/>
                    <a:pt x="113420" y="73054"/>
                  </a:cubicBezTo>
                  <a:cubicBezTo>
                    <a:pt x="109116" y="73054"/>
                    <a:pt x="106247" y="73054"/>
                    <a:pt x="101942" y="73054"/>
                  </a:cubicBezTo>
                  <a:lnTo>
                    <a:pt x="74683" y="50135"/>
                  </a:ln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  <p:grpSp>
        <p:nvGrpSpPr>
          <p:cNvPr id="91" name="组合 90"/>
          <p:cNvGrpSpPr/>
          <p:nvPr/>
        </p:nvGrpSpPr>
        <p:grpSpPr>
          <a:xfrm>
            <a:off x="1113951" y="3050141"/>
            <a:ext cx="2191710" cy="2191710"/>
            <a:chOff x="1666843" y="3039509"/>
            <a:chExt cx="2191710" cy="2191710"/>
          </a:xfrm>
        </p:grpSpPr>
        <p:grpSp>
          <p:nvGrpSpPr>
            <p:cNvPr id="5" name="组合 4"/>
            <p:cNvGrpSpPr/>
            <p:nvPr/>
          </p:nvGrpSpPr>
          <p:grpSpPr>
            <a:xfrm>
              <a:off x="1666843" y="3039509"/>
              <a:ext cx="2191710" cy="2191710"/>
              <a:chOff x="4968949" y="2503968"/>
              <a:chExt cx="2254102" cy="2254102"/>
            </a:xfrm>
            <a:effectLst>
              <a:outerShdw blurRad="215900" dist="127000" dir="6600000" algn="tr" rotWithShape="0">
                <a:prstClr val="black">
                  <a:alpha val="38000"/>
                </a:prstClr>
              </a:outerShdw>
            </a:effectLst>
          </p:grpSpPr>
          <p:sp>
            <p:nvSpPr>
              <p:cNvPr id="6" name="菱形 5"/>
              <p:cNvSpPr/>
              <p:nvPr/>
            </p:nvSpPr>
            <p:spPr>
              <a:xfrm>
                <a:off x="4968949" y="2503968"/>
                <a:ext cx="2254102" cy="2254102"/>
              </a:xfrm>
              <a:prstGeom prst="diamond">
                <a:avLst/>
              </a:prstGeom>
              <a:gradFill>
                <a:gsLst>
                  <a:gs pos="52000">
                    <a:schemeClr val="bg1">
                      <a:lumMod val="87000"/>
                    </a:schemeClr>
                  </a:gs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菱形 6"/>
              <p:cNvSpPr/>
              <p:nvPr/>
            </p:nvSpPr>
            <p:spPr>
              <a:xfrm rot="10800000">
                <a:off x="5124000" y="2659019"/>
                <a:ext cx="1944000" cy="1944000"/>
              </a:xfrm>
              <a:prstGeom prst="diamond">
                <a:avLst/>
              </a:prstGeom>
              <a:gradFill>
                <a:gsLst>
                  <a:gs pos="40000">
                    <a:schemeClr val="bg1">
                      <a:lumMod val="88000"/>
                    </a:schemeClr>
                  </a:gs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books-side-view_29856"/>
            <p:cNvSpPr>
              <a:spLocks noChangeAspect="1"/>
            </p:cNvSpPr>
            <p:nvPr/>
          </p:nvSpPr>
          <p:spPr bwMode="auto">
            <a:xfrm>
              <a:off x="2289283" y="3710228"/>
              <a:ext cx="946830" cy="850272"/>
            </a:xfrm>
            <a:custGeom>
              <a:avLst/>
              <a:gdLst>
                <a:gd name="T0" fmla="*/ 1119 w 4368"/>
                <a:gd name="T1" fmla="*/ 2161 h 3928"/>
                <a:gd name="T2" fmla="*/ 1065 w 4368"/>
                <a:gd name="T3" fmla="*/ 1430 h 3928"/>
                <a:gd name="T4" fmla="*/ 1512 w 4368"/>
                <a:gd name="T5" fmla="*/ 1307 h 3928"/>
                <a:gd name="T6" fmla="*/ 2083 w 4368"/>
                <a:gd name="T7" fmla="*/ 3396 h 3928"/>
                <a:gd name="T8" fmla="*/ 1501 w 4368"/>
                <a:gd name="T9" fmla="*/ 3555 h 3928"/>
                <a:gd name="T10" fmla="*/ 1119 w 4368"/>
                <a:gd name="T11" fmla="*/ 2161 h 3928"/>
                <a:gd name="T12" fmla="*/ 3313 w 4368"/>
                <a:gd name="T13" fmla="*/ 3480 h 3928"/>
                <a:gd name="T14" fmla="*/ 3259 w 4368"/>
                <a:gd name="T15" fmla="*/ 2919 h 3928"/>
                <a:gd name="T16" fmla="*/ 2668 w 4368"/>
                <a:gd name="T17" fmla="*/ 0 h 3928"/>
                <a:gd name="T18" fmla="*/ 2239 w 4368"/>
                <a:gd name="T19" fmla="*/ 87 h 3928"/>
                <a:gd name="T20" fmla="*/ 2942 w 4368"/>
                <a:gd name="T21" fmla="*/ 3555 h 3928"/>
                <a:gd name="T22" fmla="*/ 3313 w 4368"/>
                <a:gd name="T23" fmla="*/ 3480 h 3928"/>
                <a:gd name="T24" fmla="*/ 3364 w 4368"/>
                <a:gd name="T25" fmla="*/ 3254 h 3928"/>
                <a:gd name="T26" fmla="*/ 3387 w 4368"/>
                <a:gd name="T27" fmla="*/ 3501 h 3928"/>
                <a:gd name="T28" fmla="*/ 3390 w 4368"/>
                <a:gd name="T29" fmla="*/ 3532 h 3928"/>
                <a:gd name="T30" fmla="*/ 3445 w 4368"/>
                <a:gd name="T31" fmla="*/ 3526 h 3928"/>
                <a:gd name="T32" fmla="*/ 4079 w 4368"/>
                <a:gd name="T33" fmla="*/ 3466 h 3928"/>
                <a:gd name="T34" fmla="*/ 3908 w 4368"/>
                <a:gd name="T35" fmla="*/ 1688 h 3928"/>
                <a:gd name="T36" fmla="*/ 3220 w 4368"/>
                <a:gd name="T37" fmla="*/ 1754 h 3928"/>
                <a:gd name="T38" fmla="*/ 3331 w 4368"/>
                <a:gd name="T39" fmla="*/ 2909 h 3928"/>
                <a:gd name="T40" fmla="*/ 3364 w 4368"/>
                <a:gd name="T41" fmla="*/ 3254 h 3928"/>
                <a:gd name="T42" fmla="*/ 1146 w 4368"/>
                <a:gd name="T43" fmla="*/ 3488 h 3928"/>
                <a:gd name="T44" fmla="*/ 1048 w 4368"/>
                <a:gd name="T45" fmla="*/ 2173 h 3928"/>
                <a:gd name="T46" fmla="*/ 1034 w 4368"/>
                <a:gd name="T47" fmla="*/ 1986 h 3928"/>
                <a:gd name="T48" fmla="*/ 1020 w 4368"/>
                <a:gd name="T49" fmla="*/ 1798 h 3928"/>
                <a:gd name="T50" fmla="*/ 994 w 4368"/>
                <a:gd name="T51" fmla="*/ 1449 h 3928"/>
                <a:gd name="T52" fmla="*/ 991 w 4368"/>
                <a:gd name="T53" fmla="*/ 1412 h 3928"/>
                <a:gd name="T54" fmla="*/ 989 w 4368"/>
                <a:gd name="T55" fmla="*/ 1376 h 3928"/>
                <a:gd name="T56" fmla="*/ 985 w 4368"/>
                <a:gd name="T57" fmla="*/ 1329 h 3928"/>
                <a:gd name="T58" fmla="*/ 383 w 4368"/>
                <a:gd name="T59" fmla="*/ 1374 h 3928"/>
                <a:gd name="T60" fmla="*/ 544 w 4368"/>
                <a:gd name="T61" fmla="*/ 3533 h 3928"/>
                <a:gd name="T62" fmla="*/ 1146 w 4368"/>
                <a:gd name="T63" fmla="*/ 3488 h 3928"/>
                <a:gd name="T64" fmla="*/ 2807 w 4368"/>
                <a:gd name="T65" fmla="*/ 3396 h 3928"/>
                <a:gd name="T66" fmla="*/ 2106 w 4368"/>
                <a:gd name="T67" fmla="*/ 831 h 3928"/>
                <a:gd name="T68" fmla="*/ 1523 w 4368"/>
                <a:gd name="T69" fmla="*/ 991 h 3928"/>
                <a:gd name="T70" fmla="*/ 2225 w 4368"/>
                <a:gd name="T71" fmla="*/ 3555 h 3928"/>
                <a:gd name="T72" fmla="*/ 2807 w 4368"/>
                <a:gd name="T73" fmla="*/ 3396 h 3928"/>
                <a:gd name="T74" fmla="*/ 4260 w 4368"/>
                <a:gd name="T75" fmla="*/ 3712 h 3928"/>
                <a:gd name="T76" fmla="*/ 216 w 4368"/>
                <a:gd name="T77" fmla="*/ 3712 h 3928"/>
                <a:gd name="T78" fmla="*/ 216 w 4368"/>
                <a:gd name="T79" fmla="*/ 1106 h 3928"/>
                <a:gd name="T80" fmla="*/ 108 w 4368"/>
                <a:gd name="T81" fmla="*/ 998 h 3928"/>
                <a:gd name="T82" fmla="*/ 0 w 4368"/>
                <a:gd name="T83" fmla="*/ 1106 h 3928"/>
                <a:gd name="T84" fmla="*/ 0 w 4368"/>
                <a:gd name="T85" fmla="*/ 3928 h 3928"/>
                <a:gd name="T86" fmla="*/ 4260 w 4368"/>
                <a:gd name="T87" fmla="*/ 3928 h 3928"/>
                <a:gd name="T88" fmla="*/ 4368 w 4368"/>
                <a:gd name="T89" fmla="*/ 3820 h 3928"/>
                <a:gd name="T90" fmla="*/ 4260 w 4368"/>
                <a:gd name="T91" fmla="*/ 3712 h 3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8" h="3928">
                  <a:moveTo>
                    <a:pt x="1119" y="2161"/>
                  </a:moveTo>
                  <a:lnTo>
                    <a:pt x="1065" y="1430"/>
                  </a:lnTo>
                  <a:lnTo>
                    <a:pt x="1512" y="1307"/>
                  </a:lnTo>
                  <a:lnTo>
                    <a:pt x="2083" y="3396"/>
                  </a:lnTo>
                  <a:lnTo>
                    <a:pt x="1501" y="3555"/>
                  </a:lnTo>
                  <a:lnTo>
                    <a:pt x="1119" y="2161"/>
                  </a:lnTo>
                  <a:close/>
                  <a:moveTo>
                    <a:pt x="3313" y="3480"/>
                  </a:moveTo>
                  <a:lnTo>
                    <a:pt x="3259" y="2919"/>
                  </a:lnTo>
                  <a:lnTo>
                    <a:pt x="2668" y="0"/>
                  </a:lnTo>
                  <a:lnTo>
                    <a:pt x="2239" y="87"/>
                  </a:lnTo>
                  <a:lnTo>
                    <a:pt x="2942" y="3555"/>
                  </a:lnTo>
                  <a:lnTo>
                    <a:pt x="3313" y="3480"/>
                  </a:lnTo>
                  <a:close/>
                  <a:moveTo>
                    <a:pt x="3364" y="3254"/>
                  </a:moveTo>
                  <a:lnTo>
                    <a:pt x="3387" y="3501"/>
                  </a:lnTo>
                  <a:lnTo>
                    <a:pt x="3390" y="3532"/>
                  </a:lnTo>
                  <a:lnTo>
                    <a:pt x="3445" y="3526"/>
                  </a:lnTo>
                  <a:lnTo>
                    <a:pt x="4079" y="3466"/>
                  </a:lnTo>
                  <a:lnTo>
                    <a:pt x="3908" y="1688"/>
                  </a:lnTo>
                  <a:lnTo>
                    <a:pt x="3220" y="1754"/>
                  </a:lnTo>
                  <a:lnTo>
                    <a:pt x="3331" y="2909"/>
                  </a:lnTo>
                  <a:lnTo>
                    <a:pt x="3364" y="3254"/>
                  </a:lnTo>
                  <a:close/>
                  <a:moveTo>
                    <a:pt x="1146" y="3488"/>
                  </a:moveTo>
                  <a:lnTo>
                    <a:pt x="1048" y="2173"/>
                  </a:lnTo>
                  <a:lnTo>
                    <a:pt x="1034" y="1986"/>
                  </a:lnTo>
                  <a:lnTo>
                    <a:pt x="1020" y="1798"/>
                  </a:lnTo>
                  <a:lnTo>
                    <a:pt x="994" y="1449"/>
                  </a:lnTo>
                  <a:lnTo>
                    <a:pt x="991" y="1412"/>
                  </a:lnTo>
                  <a:lnTo>
                    <a:pt x="989" y="1376"/>
                  </a:lnTo>
                  <a:lnTo>
                    <a:pt x="985" y="1329"/>
                  </a:lnTo>
                  <a:lnTo>
                    <a:pt x="383" y="1374"/>
                  </a:lnTo>
                  <a:lnTo>
                    <a:pt x="544" y="3533"/>
                  </a:lnTo>
                  <a:lnTo>
                    <a:pt x="1146" y="3488"/>
                  </a:lnTo>
                  <a:close/>
                  <a:moveTo>
                    <a:pt x="2807" y="3396"/>
                  </a:moveTo>
                  <a:lnTo>
                    <a:pt x="2106" y="831"/>
                  </a:lnTo>
                  <a:lnTo>
                    <a:pt x="1523" y="991"/>
                  </a:lnTo>
                  <a:lnTo>
                    <a:pt x="2225" y="3555"/>
                  </a:lnTo>
                  <a:lnTo>
                    <a:pt x="2807" y="3396"/>
                  </a:lnTo>
                  <a:close/>
                  <a:moveTo>
                    <a:pt x="4260" y="3712"/>
                  </a:moveTo>
                  <a:lnTo>
                    <a:pt x="216" y="3712"/>
                  </a:lnTo>
                  <a:lnTo>
                    <a:pt x="216" y="1106"/>
                  </a:lnTo>
                  <a:cubicBezTo>
                    <a:pt x="216" y="1047"/>
                    <a:pt x="168" y="998"/>
                    <a:pt x="108" y="998"/>
                  </a:cubicBezTo>
                  <a:cubicBezTo>
                    <a:pt x="48" y="998"/>
                    <a:pt x="0" y="1047"/>
                    <a:pt x="0" y="1106"/>
                  </a:cubicBezTo>
                  <a:lnTo>
                    <a:pt x="0" y="3928"/>
                  </a:lnTo>
                  <a:lnTo>
                    <a:pt x="4260" y="3928"/>
                  </a:lnTo>
                  <a:cubicBezTo>
                    <a:pt x="4320" y="3928"/>
                    <a:pt x="4368" y="3880"/>
                    <a:pt x="4368" y="3820"/>
                  </a:cubicBezTo>
                  <a:cubicBezTo>
                    <a:pt x="4368" y="3761"/>
                    <a:pt x="4320" y="3712"/>
                    <a:pt x="4260" y="3712"/>
                  </a:cubicBezTo>
                  <a:close/>
                </a:path>
              </a:pathLst>
            </a:custGeom>
            <a:solidFill>
              <a:srgbClr val="31778E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6055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46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/>
          <p:cNvGrpSpPr/>
          <p:nvPr/>
        </p:nvGrpSpPr>
        <p:grpSpPr>
          <a:xfrm>
            <a:off x="2297373" y="1392130"/>
            <a:ext cx="7597254" cy="5647360"/>
            <a:chOff x="2297373" y="1392130"/>
            <a:chExt cx="7597254" cy="5647360"/>
          </a:xfrm>
        </p:grpSpPr>
        <p:sp>
          <p:nvSpPr>
            <p:cNvPr id="100" name="椭圆 99"/>
            <p:cNvSpPr/>
            <p:nvPr/>
          </p:nvSpPr>
          <p:spPr>
            <a:xfrm>
              <a:off x="5394277" y="6100549"/>
              <a:ext cx="1376150" cy="25930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bd22c2b7-d248-49b8-9721-b56a6fe1f811" descr="QCcAAB+LCAAAAAAABADdmcuO2jAUht/FbXdolBsmYUduFYvpjMSoXVQs0sQDbhODgqkYId69TkggnoRx2FR2xAbMsf3/PsfnE+QIPtO3LQJTsMiinPo4WuVRNqcoAyMwT8CU7NN0BFxMEkxWX/PNfrsD05/Hy7TmNz8wXXubdJN/j9I9KhYgmOIoPX+ctiZxsc85ZgreyrFbsSystdbT6yuO0csaZaiOecGEzkiyWEcJi9AeNGYgx6s1JWi3qwaefv1GMW1Mm46LqP1uzdb8FIauZ0LLKRYrt9FOpxFYoHhDkv8lEopFBp4bepAXeeuw63N+xARn+6wKK/d9jA6NIV07D+IkSVEzbE4oyv9e0qkXY+X7Bc3ZBuEmzyLKNjxqpy/XQ4DGQ6lrThJ0YLNqsYDLfiWyKLzO+iq+uJRXWWzXSc8RK1nEtHW4bs+7Ro/AjKxSFuyU9uozvKzLUrNF31hwoahyWgzpYMmbqPWwpRGhbXun0U1dL+hA73NSzGh66Dr8Dz0UCzQtVBI48ULddRXfm4KmcnYpdojO4pjtW5X3+WqW460bK8jPnN3N7vR0ZkZKc8ZdiVPMnP6hOTeK//Q1t+ywNwAAQa63w5kN7VA6APEifc13fE9uAI0hByBDfQAZ6gPIGDCAWulRp0eLAaSwOTGA+pobKIAmXG839cnE9qUDEC/SMwItcOQGEDQ5AJnqA8hUH0DmgAHUSo86PVoMIIXNiQHU19xAAWTzPy6gZ9uudADiRQZOYHiG3ACyJhyALPUBZKkPIGvAAGqlR50eLQaQwubEAOprbqAAct4BCAYSPgPiRQah57iy/wVncwAaqw+gsfoAGg8YQK30qNOjxQBS2JwYQH3NDRRAusY/BLKcwDWkI9A7lZ7te4EpOYIsDkFQfQRB9REEB4ygVnrU6dJiBClsToygvuaW7PUPNL4ypUAnAAA=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id="{762ED2B4-C24B-4DD5-B998-7E85922FC8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7373" y="1392130"/>
              <a:ext cx="7597254" cy="5647360"/>
              <a:chOff x="2762207" y="1124744"/>
              <a:chExt cx="6667586" cy="4956298"/>
            </a:xfrm>
          </p:grpSpPr>
          <p:sp>
            <p:nvSpPr>
              <p:cNvPr id="3" name="ValueShape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0B2954FA-12A3-479F-B6AB-EA42B1186001}"/>
                  </a:ext>
                </a:extLst>
              </p:cNvPr>
              <p:cNvSpPr/>
              <p:nvPr/>
            </p:nvSpPr>
            <p:spPr>
              <a:xfrm>
                <a:off x="4064621" y="3460100"/>
                <a:ext cx="1309061" cy="1262448"/>
              </a:xfrm>
              <a:custGeom>
                <a:avLst/>
                <a:gdLst>
                  <a:gd name="connsiteX0" fmla="*/ 1227515 w 1493513"/>
                  <a:gd name="connsiteY0" fmla="*/ 3324 h 1440331"/>
                  <a:gd name="connsiteX1" fmla="*/ 60625 w 1493513"/>
                  <a:gd name="connsiteY1" fmla="*/ 3324 h 1440331"/>
                  <a:gd name="connsiteX2" fmla="*/ 3455 w 1493513"/>
                  <a:gd name="connsiteY2" fmla="*/ 64482 h 1440331"/>
                  <a:gd name="connsiteX3" fmla="*/ 564963 w 1493513"/>
                  <a:gd name="connsiteY3" fmla="*/ 1420610 h 1440331"/>
                  <a:gd name="connsiteX4" fmla="*/ 648724 w 1493513"/>
                  <a:gd name="connsiteY4" fmla="*/ 1423270 h 1440331"/>
                  <a:gd name="connsiteX5" fmla="*/ 1473923 w 1493513"/>
                  <a:gd name="connsiteY5" fmla="*/ 598070 h 1440331"/>
                  <a:gd name="connsiteX6" fmla="*/ 1479241 w 1493513"/>
                  <a:gd name="connsiteY6" fmla="*/ 523616 h 1440331"/>
                  <a:gd name="connsiteX7" fmla="*/ 1283799 w 1493513"/>
                  <a:gd name="connsiteY7" fmla="*/ 52517 h 1440331"/>
                  <a:gd name="connsiteX8" fmla="*/ 1227515 w 1493513"/>
                  <a:gd name="connsiteY8" fmla="*/ 3324 h 144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3513" h="1440331">
                    <a:moveTo>
                      <a:pt x="1227515" y="3324"/>
                    </a:moveTo>
                    <a:lnTo>
                      <a:pt x="60625" y="3324"/>
                    </a:lnTo>
                    <a:cubicBezTo>
                      <a:pt x="27387" y="3324"/>
                      <a:pt x="1239" y="31244"/>
                      <a:pt x="3455" y="64482"/>
                    </a:cubicBezTo>
                    <a:cubicBezTo>
                      <a:pt x="39796" y="581672"/>
                      <a:pt x="245431" y="1051885"/>
                      <a:pt x="564963" y="1420610"/>
                    </a:cubicBezTo>
                    <a:cubicBezTo>
                      <a:pt x="586679" y="1445429"/>
                      <a:pt x="625235" y="1446758"/>
                      <a:pt x="648724" y="1423270"/>
                    </a:cubicBezTo>
                    <a:lnTo>
                      <a:pt x="1473923" y="598070"/>
                    </a:lnTo>
                    <a:cubicBezTo>
                      <a:pt x="1493866" y="578127"/>
                      <a:pt x="1496525" y="546218"/>
                      <a:pt x="1479241" y="523616"/>
                    </a:cubicBezTo>
                    <a:cubicBezTo>
                      <a:pt x="1378196" y="388003"/>
                      <a:pt x="1309503" y="227129"/>
                      <a:pt x="1283799" y="52517"/>
                    </a:cubicBezTo>
                    <a:cubicBezTo>
                      <a:pt x="1280254" y="24153"/>
                      <a:pt x="1255879" y="3324"/>
                      <a:pt x="1227515" y="33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1778E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62000">
                    <a:srgbClr val="31778E"/>
                  </a:gs>
                  <a:gs pos="62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127000" dist="127000" dir="6600000" algn="br" rotWithShape="0">
                  <a:prstClr val="black">
                    <a:alpha val="29000"/>
                  </a:prstClr>
                </a:outerShdw>
              </a:effectLst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" name="ValueShape2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50AA265B-6B60-4A95-8CD2-5B46E25D3683}"/>
                  </a:ext>
                </a:extLst>
              </p:cNvPr>
              <p:cNvSpPr/>
              <p:nvPr/>
            </p:nvSpPr>
            <p:spPr>
              <a:xfrm>
                <a:off x="4064621" y="2020014"/>
                <a:ext cx="1309061" cy="1262448"/>
              </a:xfrm>
              <a:custGeom>
                <a:avLst/>
                <a:gdLst>
                  <a:gd name="connsiteX0" fmla="*/ 565406 w 1493513"/>
                  <a:gd name="connsiteY0" fmla="*/ 22959 h 1440331"/>
                  <a:gd name="connsiteX1" fmla="*/ 3455 w 1493513"/>
                  <a:gd name="connsiteY1" fmla="*/ 1379087 h 1440331"/>
                  <a:gd name="connsiteX2" fmla="*/ 60625 w 1493513"/>
                  <a:gd name="connsiteY2" fmla="*/ 1440245 h 1440331"/>
                  <a:gd name="connsiteX3" fmla="*/ 1227515 w 1493513"/>
                  <a:gd name="connsiteY3" fmla="*/ 1440245 h 1440331"/>
                  <a:gd name="connsiteX4" fmla="*/ 1284242 w 1493513"/>
                  <a:gd name="connsiteY4" fmla="*/ 1391052 h 1440331"/>
                  <a:gd name="connsiteX5" fmla="*/ 1479684 w 1493513"/>
                  <a:gd name="connsiteY5" fmla="*/ 919953 h 1440331"/>
                  <a:gd name="connsiteX6" fmla="*/ 1474366 w 1493513"/>
                  <a:gd name="connsiteY6" fmla="*/ 845499 h 1440331"/>
                  <a:gd name="connsiteX7" fmla="*/ 649167 w 1493513"/>
                  <a:gd name="connsiteY7" fmla="*/ 20300 h 1440331"/>
                  <a:gd name="connsiteX8" fmla="*/ 565406 w 1493513"/>
                  <a:gd name="connsiteY8" fmla="*/ 22959 h 144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3513" h="1440331">
                    <a:moveTo>
                      <a:pt x="565406" y="22959"/>
                    </a:moveTo>
                    <a:cubicBezTo>
                      <a:pt x="245431" y="391240"/>
                      <a:pt x="39796" y="861897"/>
                      <a:pt x="3455" y="1379087"/>
                    </a:cubicBezTo>
                    <a:cubicBezTo>
                      <a:pt x="1239" y="1412325"/>
                      <a:pt x="27387" y="1440245"/>
                      <a:pt x="60625" y="1440245"/>
                    </a:cubicBezTo>
                    <a:lnTo>
                      <a:pt x="1227515" y="1440245"/>
                    </a:lnTo>
                    <a:cubicBezTo>
                      <a:pt x="1255879" y="1440245"/>
                      <a:pt x="1280254" y="1419416"/>
                      <a:pt x="1284242" y="1391052"/>
                    </a:cubicBezTo>
                    <a:cubicBezTo>
                      <a:pt x="1309947" y="1215997"/>
                      <a:pt x="1378639" y="1055566"/>
                      <a:pt x="1479684" y="919953"/>
                    </a:cubicBezTo>
                    <a:cubicBezTo>
                      <a:pt x="1496525" y="897351"/>
                      <a:pt x="1494309" y="865442"/>
                      <a:pt x="1474366" y="845499"/>
                    </a:cubicBezTo>
                    <a:lnTo>
                      <a:pt x="649167" y="20300"/>
                    </a:lnTo>
                    <a:cubicBezTo>
                      <a:pt x="625678" y="-3189"/>
                      <a:pt x="587122" y="-2303"/>
                      <a:pt x="565406" y="2295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66E49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  <a:gs pos="82000">
                    <a:srgbClr val="D66E49"/>
                  </a:gs>
                  <a:gs pos="84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127000" dist="101600" dir="8400000" algn="br" rotWithShape="0">
                  <a:prstClr val="black">
                    <a:alpha val="29000"/>
                  </a:prstClr>
                </a:outerShdw>
              </a:effectLst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" name="ValueShape3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A763D589-EF87-45D5-A1F8-6CE590D39653}"/>
                  </a:ext>
                </a:extLst>
              </p:cNvPr>
              <p:cNvSpPr/>
              <p:nvPr/>
            </p:nvSpPr>
            <p:spPr>
              <a:xfrm>
                <a:off x="4743620" y="1341015"/>
                <a:ext cx="1262448" cy="1309061"/>
              </a:xfrm>
              <a:custGeom>
                <a:avLst/>
                <a:gdLst>
                  <a:gd name="connsiteX0" fmla="*/ 20300 w 1440331"/>
                  <a:gd name="connsiteY0" fmla="*/ 649167 h 1493513"/>
                  <a:gd name="connsiteX1" fmla="*/ 845499 w 1440331"/>
                  <a:gd name="connsiteY1" fmla="*/ 1474366 h 1493513"/>
                  <a:gd name="connsiteX2" fmla="*/ 919953 w 1440331"/>
                  <a:gd name="connsiteY2" fmla="*/ 1479684 h 1493513"/>
                  <a:gd name="connsiteX3" fmla="*/ 1391052 w 1440331"/>
                  <a:gd name="connsiteY3" fmla="*/ 1284242 h 1493513"/>
                  <a:gd name="connsiteX4" fmla="*/ 1440245 w 1440331"/>
                  <a:gd name="connsiteY4" fmla="*/ 1227516 h 1493513"/>
                  <a:gd name="connsiteX5" fmla="*/ 1440245 w 1440331"/>
                  <a:gd name="connsiteY5" fmla="*/ 60625 h 1493513"/>
                  <a:gd name="connsiteX6" fmla="*/ 1379086 w 1440331"/>
                  <a:gd name="connsiteY6" fmla="*/ 3455 h 1493513"/>
                  <a:gd name="connsiteX7" fmla="*/ 22959 w 1440331"/>
                  <a:gd name="connsiteY7" fmla="*/ 564963 h 1493513"/>
                  <a:gd name="connsiteX8" fmla="*/ 20300 w 1440331"/>
                  <a:gd name="connsiteY8" fmla="*/ 649167 h 1493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331" h="1493513">
                    <a:moveTo>
                      <a:pt x="20300" y="649167"/>
                    </a:moveTo>
                    <a:lnTo>
                      <a:pt x="845499" y="1474366"/>
                    </a:lnTo>
                    <a:cubicBezTo>
                      <a:pt x="865442" y="1494309"/>
                      <a:pt x="897351" y="1496968"/>
                      <a:pt x="919953" y="1479684"/>
                    </a:cubicBezTo>
                    <a:cubicBezTo>
                      <a:pt x="1055566" y="1378639"/>
                      <a:pt x="1216440" y="1309947"/>
                      <a:pt x="1391052" y="1284242"/>
                    </a:cubicBezTo>
                    <a:cubicBezTo>
                      <a:pt x="1419416" y="1280254"/>
                      <a:pt x="1440245" y="1255879"/>
                      <a:pt x="1440245" y="1227516"/>
                    </a:cubicBezTo>
                    <a:lnTo>
                      <a:pt x="1440245" y="60625"/>
                    </a:lnTo>
                    <a:cubicBezTo>
                      <a:pt x="1440245" y="27387"/>
                      <a:pt x="1412325" y="1239"/>
                      <a:pt x="1379086" y="3455"/>
                    </a:cubicBezTo>
                    <a:cubicBezTo>
                      <a:pt x="861896" y="39796"/>
                      <a:pt x="391684" y="245431"/>
                      <a:pt x="22959" y="564963"/>
                    </a:cubicBezTo>
                    <a:cubicBezTo>
                      <a:pt x="-2303" y="587122"/>
                      <a:pt x="-3189" y="625678"/>
                      <a:pt x="20300" y="6491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A868F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  <a:gs pos="63000">
                    <a:srgbClr val="6A868F"/>
                  </a:gs>
                  <a:gs pos="64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114300" dist="101600" dir="9600000" algn="br" rotWithShape="0">
                  <a:prstClr val="black">
                    <a:alpha val="29000"/>
                  </a:prstClr>
                </a:outerShdw>
              </a:effectLst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" name="ValueShape4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21AEE646-7DD7-4EF2-8A37-C80904AB5611}"/>
                  </a:ext>
                </a:extLst>
              </p:cNvPr>
              <p:cNvSpPr/>
              <p:nvPr/>
            </p:nvSpPr>
            <p:spPr>
              <a:xfrm>
                <a:off x="6183706" y="1341016"/>
                <a:ext cx="1262448" cy="1309061"/>
              </a:xfrm>
              <a:custGeom>
                <a:avLst/>
                <a:gdLst>
                  <a:gd name="connsiteX0" fmla="*/ 3324 w 1440331"/>
                  <a:gd name="connsiteY0" fmla="*/ 60623 h 1493513"/>
                  <a:gd name="connsiteX1" fmla="*/ 3324 w 1440331"/>
                  <a:gd name="connsiteY1" fmla="*/ 1227514 h 1493513"/>
                  <a:gd name="connsiteX2" fmla="*/ 52517 w 1440331"/>
                  <a:gd name="connsiteY2" fmla="*/ 1284240 h 1493513"/>
                  <a:gd name="connsiteX3" fmla="*/ 523616 w 1440331"/>
                  <a:gd name="connsiteY3" fmla="*/ 1479682 h 1493513"/>
                  <a:gd name="connsiteX4" fmla="*/ 598070 w 1440331"/>
                  <a:gd name="connsiteY4" fmla="*/ 1474364 h 1493513"/>
                  <a:gd name="connsiteX5" fmla="*/ 1423269 w 1440331"/>
                  <a:gd name="connsiteY5" fmla="*/ 649165 h 1493513"/>
                  <a:gd name="connsiteX6" fmla="*/ 1420610 w 1440331"/>
                  <a:gd name="connsiteY6" fmla="*/ 565404 h 1493513"/>
                  <a:gd name="connsiteX7" fmla="*/ 64039 w 1440331"/>
                  <a:gd name="connsiteY7" fmla="*/ 3453 h 1493513"/>
                  <a:gd name="connsiteX8" fmla="*/ 3324 w 1440331"/>
                  <a:gd name="connsiteY8" fmla="*/ 60623 h 1493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331" h="1493513">
                    <a:moveTo>
                      <a:pt x="3324" y="60623"/>
                    </a:moveTo>
                    <a:lnTo>
                      <a:pt x="3324" y="1227514"/>
                    </a:lnTo>
                    <a:cubicBezTo>
                      <a:pt x="3324" y="1255877"/>
                      <a:pt x="24153" y="1280252"/>
                      <a:pt x="52517" y="1284240"/>
                    </a:cubicBezTo>
                    <a:cubicBezTo>
                      <a:pt x="227572" y="1309945"/>
                      <a:pt x="388003" y="1378637"/>
                      <a:pt x="523616" y="1479682"/>
                    </a:cubicBezTo>
                    <a:cubicBezTo>
                      <a:pt x="546218" y="1496523"/>
                      <a:pt x="578127" y="1494307"/>
                      <a:pt x="598070" y="1474364"/>
                    </a:cubicBezTo>
                    <a:lnTo>
                      <a:pt x="1423269" y="649165"/>
                    </a:lnTo>
                    <a:cubicBezTo>
                      <a:pt x="1446758" y="625676"/>
                      <a:pt x="1445428" y="587120"/>
                      <a:pt x="1420610" y="565404"/>
                    </a:cubicBezTo>
                    <a:cubicBezTo>
                      <a:pt x="1051885" y="245429"/>
                      <a:pt x="581229" y="39794"/>
                      <a:pt x="64039" y="3453"/>
                    </a:cubicBezTo>
                    <a:cubicBezTo>
                      <a:pt x="31244" y="1237"/>
                      <a:pt x="3324" y="27828"/>
                      <a:pt x="3324" y="60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6C88B"/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  <a:gs pos="57000">
                    <a:srgbClr val="D6C88B"/>
                  </a:gs>
                  <a:gs pos="57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127000" dist="101600" dir="21540000" algn="bl" rotWithShape="0">
                  <a:prstClr val="black">
                    <a:alpha val="29000"/>
                  </a:prstClr>
                </a:outerShdw>
              </a:effectLst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" name="ValueShape5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230A1121-37A9-44D8-9D96-5535BD78AF60}"/>
                  </a:ext>
                </a:extLst>
              </p:cNvPr>
              <p:cNvSpPr/>
              <p:nvPr/>
            </p:nvSpPr>
            <p:spPr>
              <a:xfrm>
                <a:off x="6818092" y="2019971"/>
                <a:ext cx="1309061" cy="1262448"/>
              </a:xfrm>
              <a:custGeom>
                <a:avLst/>
                <a:gdLst>
                  <a:gd name="connsiteX0" fmla="*/ 845302 w 1493513"/>
                  <a:gd name="connsiteY0" fmla="*/ 20350 h 1440331"/>
                  <a:gd name="connsiteX1" fmla="*/ 20103 w 1493513"/>
                  <a:gd name="connsiteY1" fmla="*/ 845106 h 1440331"/>
                  <a:gd name="connsiteX2" fmla="*/ 14785 w 1493513"/>
                  <a:gd name="connsiteY2" fmla="*/ 919560 h 1440331"/>
                  <a:gd name="connsiteX3" fmla="*/ 210227 w 1493513"/>
                  <a:gd name="connsiteY3" fmla="*/ 1390659 h 1440331"/>
                  <a:gd name="connsiteX4" fmla="*/ 266954 w 1493513"/>
                  <a:gd name="connsiteY4" fmla="*/ 1439852 h 1440331"/>
                  <a:gd name="connsiteX5" fmla="*/ 1433844 w 1493513"/>
                  <a:gd name="connsiteY5" fmla="*/ 1439852 h 1440331"/>
                  <a:gd name="connsiteX6" fmla="*/ 1491014 w 1493513"/>
                  <a:gd name="connsiteY6" fmla="*/ 1378693 h 1440331"/>
                  <a:gd name="connsiteX7" fmla="*/ 929506 w 1493513"/>
                  <a:gd name="connsiteY7" fmla="*/ 22565 h 1440331"/>
                  <a:gd name="connsiteX8" fmla="*/ 845302 w 1493513"/>
                  <a:gd name="connsiteY8" fmla="*/ 20350 h 144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3513" h="1440331">
                    <a:moveTo>
                      <a:pt x="845302" y="20350"/>
                    </a:moveTo>
                    <a:lnTo>
                      <a:pt x="20103" y="845106"/>
                    </a:lnTo>
                    <a:cubicBezTo>
                      <a:pt x="160" y="865049"/>
                      <a:pt x="-2499" y="896958"/>
                      <a:pt x="14785" y="919560"/>
                    </a:cubicBezTo>
                    <a:cubicBezTo>
                      <a:pt x="115830" y="1055173"/>
                      <a:pt x="184522" y="1216046"/>
                      <a:pt x="210227" y="1390659"/>
                    </a:cubicBezTo>
                    <a:cubicBezTo>
                      <a:pt x="214215" y="1419023"/>
                      <a:pt x="238590" y="1439852"/>
                      <a:pt x="266954" y="1439852"/>
                    </a:cubicBezTo>
                    <a:lnTo>
                      <a:pt x="1433844" y="1439852"/>
                    </a:lnTo>
                    <a:cubicBezTo>
                      <a:pt x="1467082" y="1439852"/>
                      <a:pt x="1493230" y="1411932"/>
                      <a:pt x="1491014" y="1378693"/>
                    </a:cubicBezTo>
                    <a:cubicBezTo>
                      <a:pt x="1454673" y="861503"/>
                      <a:pt x="1249038" y="391290"/>
                      <a:pt x="929506" y="22565"/>
                    </a:cubicBezTo>
                    <a:cubicBezTo>
                      <a:pt x="906904" y="-2253"/>
                      <a:pt x="868347" y="-3139"/>
                      <a:pt x="845302" y="203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D374A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  <a:gs pos="58000">
                    <a:srgbClr val="BD374A"/>
                  </a:gs>
                  <a:gs pos="6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127000" dist="101600" dir="21540000" algn="bl" rotWithShape="0">
                  <a:prstClr val="black">
                    <a:alpha val="29000"/>
                  </a:prstClr>
                </a:outerShdw>
              </a:effectLst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" name="ValueShape6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7B351BDB-ABE7-47B4-9151-89FCCE253761}"/>
                  </a:ext>
                </a:extLst>
              </p:cNvPr>
              <p:cNvSpPr/>
              <p:nvPr/>
            </p:nvSpPr>
            <p:spPr>
              <a:xfrm>
                <a:off x="6817863" y="3460100"/>
                <a:ext cx="1309061" cy="1262448"/>
              </a:xfrm>
              <a:custGeom>
                <a:avLst/>
                <a:gdLst>
                  <a:gd name="connsiteX0" fmla="*/ 210045 w 1493513"/>
                  <a:gd name="connsiteY0" fmla="*/ 52517 h 1440331"/>
                  <a:gd name="connsiteX1" fmla="*/ 14603 w 1493513"/>
                  <a:gd name="connsiteY1" fmla="*/ 523616 h 1440331"/>
                  <a:gd name="connsiteX2" fmla="*/ 19921 w 1493513"/>
                  <a:gd name="connsiteY2" fmla="*/ 598070 h 1440331"/>
                  <a:gd name="connsiteX3" fmla="*/ 845121 w 1493513"/>
                  <a:gd name="connsiteY3" fmla="*/ 1423270 h 1440331"/>
                  <a:gd name="connsiteX4" fmla="*/ 928881 w 1493513"/>
                  <a:gd name="connsiteY4" fmla="*/ 1420610 h 1440331"/>
                  <a:gd name="connsiteX5" fmla="*/ 1490389 w 1493513"/>
                  <a:gd name="connsiteY5" fmla="*/ 64482 h 1440331"/>
                  <a:gd name="connsiteX6" fmla="*/ 1433219 w 1493513"/>
                  <a:gd name="connsiteY6" fmla="*/ 3324 h 1440331"/>
                  <a:gd name="connsiteX7" fmla="*/ 266772 w 1493513"/>
                  <a:gd name="connsiteY7" fmla="*/ 3324 h 1440331"/>
                  <a:gd name="connsiteX8" fmla="*/ 210045 w 1493513"/>
                  <a:gd name="connsiteY8" fmla="*/ 52517 h 144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3513" h="1440331">
                    <a:moveTo>
                      <a:pt x="210045" y="52517"/>
                    </a:moveTo>
                    <a:cubicBezTo>
                      <a:pt x="184341" y="227572"/>
                      <a:pt x="115648" y="388003"/>
                      <a:pt x="14603" y="523616"/>
                    </a:cubicBezTo>
                    <a:cubicBezTo>
                      <a:pt x="-2238" y="546218"/>
                      <a:pt x="-22" y="578127"/>
                      <a:pt x="19921" y="598070"/>
                    </a:cubicBezTo>
                    <a:lnTo>
                      <a:pt x="845121" y="1423270"/>
                    </a:lnTo>
                    <a:cubicBezTo>
                      <a:pt x="868609" y="1446758"/>
                      <a:pt x="907166" y="1445429"/>
                      <a:pt x="928881" y="1420610"/>
                    </a:cubicBezTo>
                    <a:cubicBezTo>
                      <a:pt x="1248857" y="1052329"/>
                      <a:pt x="1454491" y="581672"/>
                      <a:pt x="1490389" y="64482"/>
                    </a:cubicBezTo>
                    <a:cubicBezTo>
                      <a:pt x="1492605" y="31244"/>
                      <a:pt x="1466458" y="3324"/>
                      <a:pt x="1433219" y="3324"/>
                    </a:cubicBezTo>
                    <a:lnTo>
                      <a:pt x="266772" y="3324"/>
                    </a:lnTo>
                    <a:cubicBezTo>
                      <a:pt x="238409" y="3324"/>
                      <a:pt x="214034" y="24153"/>
                      <a:pt x="210045" y="525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49EB2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  <a:gs pos="48000">
                    <a:srgbClr val="649EB2"/>
                  </a:gs>
                  <a:gs pos="4900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101600" dist="127000" dir="21540000" algn="bl" rotWithShape="0">
                  <a:prstClr val="black">
                    <a:alpha val="29000"/>
                  </a:prstClr>
                </a:outerShdw>
              </a:effectLst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" name="ValueBack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146067E7-5881-4E8C-899D-566BE22EDDB7}"/>
                  </a:ext>
                </a:extLst>
              </p:cNvPr>
              <p:cNvSpPr/>
              <p:nvPr/>
            </p:nvSpPr>
            <p:spPr bwMode="auto">
              <a:xfrm>
                <a:off x="4033862" y="3768615"/>
                <a:ext cx="513966" cy="5139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778E"/>
                </a:solidFill>
                <a:round/>
                <a:headEnd/>
                <a:tailEnd/>
              </a:ln>
              <a:effectLst>
                <a:outerShdw blurRad="127000" dist="127000" dir="6600000" algn="br" rotWithShape="0">
                  <a:prstClr val="black">
                    <a:alpha val="29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英语</a:t>
                </a:r>
              </a:p>
            </p:txBody>
          </p:sp>
          <p:sp>
            <p:nvSpPr>
              <p:cNvPr id="10" name="ValueBack2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F38F1E74-A941-44E1-A89C-5D7FCDB229CE}"/>
                  </a:ext>
                </a:extLst>
              </p:cNvPr>
              <p:cNvSpPr/>
              <p:nvPr/>
            </p:nvSpPr>
            <p:spPr bwMode="auto">
              <a:xfrm>
                <a:off x="4033862" y="2336613"/>
                <a:ext cx="513966" cy="5139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66E49"/>
                </a:solidFill>
                <a:round/>
                <a:headEnd/>
                <a:tailEnd/>
              </a:ln>
              <a:effectLst>
                <a:outerShdw blurRad="127000" dist="101600" dir="8400000" algn="br" rotWithShape="0">
                  <a:prstClr val="black">
                    <a:alpha val="29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office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ValueBack3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544CF549-5182-4B73-88AB-FAEA0CB4FA77}"/>
                  </a:ext>
                </a:extLst>
              </p:cNvPr>
              <p:cNvSpPr/>
              <p:nvPr/>
            </p:nvSpPr>
            <p:spPr bwMode="auto">
              <a:xfrm>
                <a:off x="5104740" y="1264920"/>
                <a:ext cx="513966" cy="5139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6A868F"/>
                </a:solidFill>
                <a:round/>
                <a:headEnd/>
                <a:tailEnd/>
              </a:ln>
              <a:effectLst>
                <a:outerShdw blurRad="114300" dist="101600" dir="9600000" algn="br" rotWithShape="0">
                  <a:prstClr val="black">
                    <a:alpha val="29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PS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ValueBack4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920151D3-B537-42E1-AE56-2D672C8F2363}"/>
                  </a:ext>
                </a:extLst>
              </p:cNvPr>
              <p:cNvSpPr/>
              <p:nvPr/>
            </p:nvSpPr>
            <p:spPr bwMode="auto">
              <a:xfrm>
                <a:off x="6584807" y="1264920"/>
                <a:ext cx="513966" cy="5139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6C88B"/>
                </a:solidFill>
                <a:round/>
                <a:headEnd/>
                <a:tailEnd/>
              </a:ln>
              <a:effectLst>
                <a:outerShdw blurRad="127000" dist="101600" dir="21540000" algn="bl" rotWithShape="0">
                  <a:prstClr val="black">
                    <a:alpha val="29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日语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ValueBack5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859B741-7CB1-4928-80F8-9CCA78CCAC3D}"/>
                  </a:ext>
                </a:extLst>
              </p:cNvPr>
              <p:cNvSpPr/>
              <p:nvPr/>
            </p:nvSpPr>
            <p:spPr bwMode="auto">
              <a:xfrm>
                <a:off x="7608168" y="2336613"/>
                <a:ext cx="513966" cy="5139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BD374A"/>
                </a:solidFill>
                <a:round/>
                <a:headEnd/>
                <a:tailEnd/>
              </a:ln>
              <a:effectLst>
                <a:outerShdw blurRad="127000" dist="101600" dir="21540000" algn="bl" rotWithShape="0">
                  <a:prstClr val="black">
                    <a:alpha val="29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AI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ValueBack6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4A96DC5-65CA-4601-A792-3DDF5FE837D6}"/>
                  </a:ext>
                </a:extLst>
              </p:cNvPr>
              <p:cNvSpPr/>
              <p:nvPr/>
            </p:nvSpPr>
            <p:spPr bwMode="auto">
              <a:xfrm>
                <a:off x="7608168" y="3768615"/>
                <a:ext cx="513966" cy="5139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649EB2"/>
                </a:solidFill>
                <a:round/>
                <a:headEnd/>
                <a:tailEnd/>
              </a:ln>
              <a:effectLst>
                <a:outerShdw blurRad="127000" dist="101600" dir="21540000" algn="bl" rotWithShape="0">
                  <a:prstClr val="black">
                    <a:alpha val="29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AE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ValueText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1DA7CE9D-C03E-4576-8035-21001A37B98A}"/>
                  </a:ext>
                </a:extLst>
              </p:cNvPr>
              <p:cNvSpPr txBox="1"/>
              <p:nvPr/>
            </p:nvSpPr>
            <p:spPr>
              <a:xfrm>
                <a:off x="3331842" y="3982689"/>
                <a:ext cx="535563" cy="253916"/>
              </a:xfrm>
              <a:prstGeom prst="rect">
                <a:avLst/>
              </a:prstGeom>
              <a:noFill/>
            </p:spPr>
            <p:txBody>
              <a:bodyPr wrap="square" tIns="90000" bIns="90000" anchor="ctr" anchorCtr="0">
                <a:prstTxWarp prst="textPlain">
                  <a:avLst/>
                </a:prstTxWarp>
                <a:noAutofit/>
              </a:bodyPr>
              <a:lstStyle/>
              <a:p>
                <a:pPr algn="r"/>
                <a:r>
                  <a:rPr lang="en-US" altLang="zh-CN" sz="700" dirty="0" smtClean="0">
                    <a:solidFill>
                      <a:srgbClr val="31778E"/>
                    </a:solidFill>
                    <a:latin typeface="Impact" panose="020B0806030902050204" pitchFamily="34" charset="0"/>
                  </a:rPr>
                  <a:t>89%</a:t>
                </a:r>
                <a:endParaRPr lang="en-US" sz="700" dirty="0">
                  <a:solidFill>
                    <a:srgbClr val="31778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2" name="ValueText2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5D16FA5C-013B-4E6B-B189-D9D37EFAD093}"/>
                  </a:ext>
                </a:extLst>
              </p:cNvPr>
              <p:cNvSpPr txBox="1"/>
              <p:nvPr/>
            </p:nvSpPr>
            <p:spPr>
              <a:xfrm>
                <a:off x="3331842" y="2552987"/>
                <a:ext cx="535563" cy="253916"/>
              </a:xfrm>
              <a:prstGeom prst="rect">
                <a:avLst/>
              </a:prstGeom>
              <a:noFill/>
            </p:spPr>
            <p:txBody>
              <a:bodyPr wrap="square" tIns="90000" bIns="90000" anchor="ctr" anchorCtr="0">
                <a:prstTxWarp prst="textPlain">
                  <a:avLst/>
                </a:prstTxWarp>
                <a:noAutofit/>
              </a:bodyPr>
              <a:lstStyle/>
              <a:p>
                <a:pPr algn="r"/>
                <a:r>
                  <a:rPr lang="en-US" altLang="zh-CN" sz="700" dirty="0" smtClean="0">
                    <a:solidFill>
                      <a:srgbClr val="D66E49"/>
                    </a:solidFill>
                    <a:latin typeface="Impact" panose="020B0806030902050204" pitchFamily="34" charset="0"/>
                  </a:rPr>
                  <a:t>90%</a:t>
                </a:r>
                <a:endParaRPr lang="en-US" sz="700" dirty="0">
                  <a:solidFill>
                    <a:srgbClr val="D66E49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3" name="ValueText3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F34F9B9E-8956-4282-BD2C-ECF87F37B82C}"/>
                  </a:ext>
                </a:extLst>
              </p:cNvPr>
              <p:cNvSpPr txBox="1"/>
              <p:nvPr/>
            </p:nvSpPr>
            <p:spPr>
              <a:xfrm>
                <a:off x="4384111" y="1382655"/>
                <a:ext cx="535563" cy="253916"/>
              </a:xfrm>
              <a:prstGeom prst="rect">
                <a:avLst/>
              </a:prstGeom>
              <a:noFill/>
            </p:spPr>
            <p:txBody>
              <a:bodyPr wrap="square" tIns="90000" bIns="90000" anchor="ctr" anchorCtr="0">
                <a:prstTxWarp prst="textPlain">
                  <a:avLst/>
                </a:prstTxWarp>
                <a:noAutofit/>
              </a:bodyPr>
              <a:lstStyle/>
              <a:p>
                <a:pPr algn="r"/>
                <a:r>
                  <a:rPr lang="en-US" altLang="zh-CN" sz="700" dirty="0">
                    <a:solidFill>
                      <a:srgbClr val="6A868F"/>
                    </a:solidFill>
                    <a:latin typeface="Impact" panose="020B0806030902050204" pitchFamily="34" charset="0"/>
                  </a:rPr>
                  <a:t>63%</a:t>
                </a:r>
                <a:endParaRPr lang="en-US" sz="700" dirty="0">
                  <a:solidFill>
                    <a:srgbClr val="6A868F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ValueText4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9DAC26FA-490E-4D18-9426-0A2E5C37F848}"/>
                  </a:ext>
                </a:extLst>
              </p:cNvPr>
              <p:cNvSpPr txBox="1"/>
              <p:nvPr/>
            </p:nvSpPr>
            <p:spPr>
              <a:xfrm>
                <a:off x="7289258" y="1382655"/>
                <a:ext cx="535563" cy="253916"/>
              </a:xfrm>
              <a:prstGeom prst="rect">
                <a:avLst/>
              </a:prstGeom>
              <a:noFill/>
            </p:spPr>
            <p:txBody>
              <a:bodyPr wrap="square" tIns="90000" bIns="90000" anchor="ctr" anchorCtr="0">
                <a:prstTxWarp prst="textPlain">
                  <a:avLst/>
                </a:prstTxWarp>
                <a:noAutofit/>
              </a:bodyPr>
              <a:lstStyle/>
              <a:p>
                <a:r>
                  <a:rPr lang="en-US" altLang="zh-CN" sz="700" dirty="0" smtClean="0">
                    <a:solidFill>
                      <a:srgbClr val="D6C88B"/>
                    </a:solidFill>
                    <a:latin typeface="Impact" panose="020B0806030902050204" pitchFamily="34" charset="0"/>
                  </a:rPr>
                  <a:t>60%</a:t>
                </a:r>
                <a:endParaRPr lang="en-US" sz="700" dirty="0">
                  <a:solidFill>
                    <a:srgbClr val="D6C88B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ValueText5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0B0EEE6A-011F-4250-9F9A-9E1060DB90D3}"/>
                  </a:ext>
                </a:extLst>
              </p:cNvPr>
              <p:cNvSpPr txBox="1"/>
              <p:nvPr/>
            </p:nvSpPr>
            <p:spPr>
              <a:xfrm>
                <a:off x="8265772" y="2552987"/>
                <a:ext cx="535563" cy="253916"/>
              </a:xfrm>
              <a:prstGeom prst="rect">
                <a:avLst/>
              </a:prstGeom>
              <a:noFill/>
            </p:spPr>
            <p:txBody>
              <a:bodyPr wrap="square" tIns="90000" bIns="90000" anchor="ctr" anchorCtr="0">
                <a:prstTxWarp prst="textPlain">
                  <a:avLst/>
                </a:prstTxWarp>
                <a:noAutofit/>
              </a:bodyPr>
              <a:lstStyle/>
              <a:p>
                <a:r>
                  <a:rPr lang="en-US" altLang="zh-CN" sz="700" dirty="0">
                    <a:solidFill>
                      <a:srgbClr val="BD374A"/>
                    </a:solidFill>
                    <a:latin typeface="Impact" panose="020B0806030902050204" pitchFamily="34" charset="0"/>
                  </a:rPr>
                  <a:t>4</a:t>
                </a:r>
                <a:r>
                  <a:rPr lang="en-US" altLang="zh-CN" sz="700" dirty="0" smtClean="0">
                    <a:solidFill>
                      <a:srgbClr val="BD374A"/>
                    </a:solidFill>
                    <a:latin typeface="Impact" panose="020B0806030902050204" pitchFamily="34" charset="0"/>
                  </a:rPr>
                  <a:t>8</a:t>
                </a:r>
                <a:r>
                  <a:rPr lang="en-US" altLang="zh-CN" sz="700" dirty="0">
                    <a:solidFill>
                      <a:srgbClr val="BD374A"/>
                    </a:solidFill>
                    <a:latin typeface="Impact" panose="020B0806030902050204" pitchFamily="34" charset="0"/>
                  </a:rPr>
                  <a:t>%</a:t>
                </a:r>
                <a:endParaRPr lang="en-US" sz="700" dirty="0">
                  <a:solidFill>
                    <a:srgbClr val="BD374A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6" name="ValueText6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C83769E5-C0D3-47A8-B4FE-24242CE2C10C}"/>
                  </a:ext>
                </a:extLst>
              </p:cNvPr>
              <p:cNvSpPr txBox="1"/>
              <p:nvPr/>
            </p:nvSpPr>
            <p:spPr>
              <a:xfrm>
                <a:off x="8265772" y="3982689"/>
                <a:ext cx="535563" cy="253916"/>
              </a:xfrm>
              <a:prstGeom prst="rect">
                <a:avLst/>
              </a:prstGeom>
              <a:noFill/>
            </p:spPr>
            <p:txBody>
              <a:bodyPr wrap="square" tIns="90000" bIns="90000" anchor="ctr" anchorCtr="0">
                <a:prstTxWarp prst="textPlain">
                  <a:avLst/>
                </a:prstTxWarp>
                <a:noAutofit/>
              </a:bodyPr>
              <a:lstStyle/>
              <a:p>
                <a:r>
                  <a:rPr lang="en-US" altLang="zh-CN" sz="700" dirty="0">
                    <a:solidFill>
                      <a:srgbClr val="649EB2"/>
                    </a:solidFill>
                    <a:latin typeface="Impact" panose="020B0806030902050204" pitchFamily="34" charset="0"/>
                  </a:rPr>
                  <a:t>4</a:t>
                </a:r>
                <a:r>
                  <a:rPr lang="en-US" altLang="zh-CN" sz="700" dirty="0" smtClean="0">
                    <a:solidFill>
                      <a:srgbClr val="649EB2"/>
                    </a:solidFill>
                    <a:latin typeface="Impact" panose="020B0806030902050204" pitchFamily="34" charset="0"/>
                  </a:rPr>
                  <a:t>4</a:t>
                </a:r>
                <a:r>
                  <a:rPr lang="en-US" altLang="zh-CN" sz="700" dirty="0">
                    <a:solidFill>
                      <a:srgbClr val="649EB2"/>
                    </a:solidFill>
                    <a:latin typeface="Impact" panose="020B0806030902050204" pitchFamily="34" charset="0"/>
                  </a:rPr>
                  <a:t>%</a:t>
                </a:r>
                <a:endParaRPr lang="en-US" sz="700" dirty="0">
                  <a:solidFill>
                    <a:srgbClr val="649EB2"/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27" name="ExtraShap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F543A36-E051-402C-908A-C43FEAE15C6E}"/>
                  </a:ext>
                </a:extLst>
              </p:cNvPr>
              <p:cNvCxnSpPr/>
              <p:nvPr/>
            </p:nvCxnSpPr>
            <p:spPr>
              <a:xfrm>
                <a:off x="2762207" y="5403124"/>
                <a:ext cx="6667586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ustomText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571E1F5C-252B-4624-984F-3D5D6B23D5E6}"/>
                  </a:ext>
                </a:extLst>
              </p:cNvPr>
              <p:cNvSpPr/>
              <p:nvPr/>
            </p:nvSpPr>
            <p:spPr>
              <a:xfrm>
                <a:off x="8188638" y="2295076"/>
                <a:ext cx="850813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2"/>
                    </a:solidFill>
                  </a:rPr>
                  <a:t>Category</a:t>
                </a:r>
                <a:endParaRPr lang="zh-CN" altLang="en-US" sz="105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CustomText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9E4FF440-5E03-4B06-8F13-8972D01E270A}"/>
                  </a:ext>
                </a:extLst>
              </p:cNvPr>
              <p:cNvSpPr/>
              <p:nvPr/>
            </p:nvSpPr>
            <p:spPr>
              <a:xfrm>
                <a:off x="8188638" y="3724778"/>
                <a:ext cx="850813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2"/>
                    </a:solidFill>
                  </a:rPr>
                  <a:t>Category</a:t>
                </a:r>
                <a:endParaRPr lang="zh-CN" altLang="en-US" sz="105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CustomText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1E9040D-10D8-4D19-8241-B9638DD81282}"/>
                  </a:ext>
                </a:extLst>
              </p:cNvPr>
              <p:cNvSpPr/>
              <p:nvPr/>
            </p:nvSpPr>
            <p:spPr>
              <a:xfrm>
                <a:off x="3112798" y="2295076"/>
                <a:ext cx="850813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050" dirty="0">
                    <a:solidFill>
                      <a:schemeClr val="tx2"/>
                    </a:solidFill>
                  </a:rPr>
                  <a:t>Category</a:t>
                </a:r>
                <a:endParaRPr lang="zh-CN" altLang="en-US" sz="105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CustomText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5415B725-4C64-4D29-8C5E-8B7E939D6F1D}"/>
                  </a:ext>
                </a:extLst>
              </p:cNvPr>
              <p:cNvSpPr/>
              <p:nvPr/>
            </p:nvSpPr>
            <p:spPr>
              <a:xfrm>
                <a:off x="3112798" y="3724778"/>
                <a:ext cx="850813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050" dirty="0">
                    <a:solidFill>
                      <a:schemeClr val="tx2"/>
                    </a:solidFill>
                  </a:rPr>
                  <a:t>Category</a:t>
                </a:r>
                <a:endParaRPr lang="zh-CN" altLang="en-US" sz="105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CustomText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7D8F16E4-5200-4F04-A0A5-9071BBBBAB79}"/>
                  </a:ext>
                </a:extLst>
              </p:cNvPr>
              <p:cNvSpPr/>
              <p:nvPr/>
            </p:nvSpPr>
            <p:spPr>
              <a:xfrm>
                <a:off x="7212124" y="1124744"/>
                <a:ext cx="850813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2"/>
                    </a:solidFill>
                  </a:rPr>
                  <a:t>Category</a:t>
                </a:r>
                <a:endParaRPr lang="zh-CN" altLang="en-US" sz="105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CustomText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01918EC-1351-4252-BC8F-42D459F02588}"/>
                  </a:ext>
                </a:extLst>
              </p:cNvPr>
              <p:cNvSpPr/>
              <p:nvPr/>
            </p:nvSpPr>
            <p:spPr>
              <a:xfrm>
                <a:off x="4165067" y="1124744"/>
                <a:ext cx="850813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050" dirty="0">
                    <a:solidFill>
                      <a:schemeClr val="tx2"/>
                    </a:solidFill>
                  </a:rPr>
                  <a:t>Category</a:t>
                </a:r>
                <a:endParaRPr lang="zh-CN" altLang="en-US" sz="105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ExtraShape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7A37A002-E8E3-40C2-B50B-2BB9858DD6C5}"/>
                  </a:ext>
                </a:extLst>
              </p:cNvPr>
              <p:cNvSpPr/>
              <p:nvPr/>
            </p:nvSpPr>
            <p:spPr>
              <a:xfrm>
                <a:off x="6618672" y="3237520"/>
                <a:ext cx="135956" cy="248605"/>
              </a:xfrm>
              <a:custGeom>
                <a:avLst/>
                <a:gdLst>
                  <a:gd name="connsiteX0" fmla="*/ 58384 w 155112"/>
                  <a:gd name="connsiteY0" fmla="*/ 284299 h 283634"/>
                  <a:gd name="connsiteX1" fmla="*/ 51737 w 155112"/>
                  <a:gd name="connsiteY1" fmla="*/ 248845 h 283634"/>
                  <a:gd name="connsiteX2" fmla="*/ 13623 w 155112"/>
                  <a:gd name="connsiteY2" fmla="*/ 214277 h 283634"/>
                  <a:gd name="connsiteX3" fmla="*/ 3873 w 155112"/>
                  <a:gd name="connsiteY3" fmla="*/ 165084 h 283634"/>
                  <a:gd name="connsiteX4" fmla="*/ 32237 w 155112"/>
                  <a:gd name="connsiteY4" fmla="*/ 125641 h 283634"/>
                  <a:gd name="connsiteX5" fmla="*/ 42430 w 155112"/>
                  <a:gd name="connsiteY5" fmla="*/ 3324 h 283634"/>
                  <a:gd name="connsiteX6" fmla="*/ 65918 w 155112"/>
                  <a:gd name="connsiteY6" fmla="*/ 108357 h 283634"/>
                  <a:gd name="connsiteX7" fmla="*/ 153668 w 155112"/>
                  <a:gd name="connsiteY7" fmla="*/ 137607 h 283634"/>
                  <a:gd name="connsiteX8" fmla="*/ 135941 w 155112"/>
                  <a:gd name="connsiteY8" fmla="*/ 247959 h 283634"/>
                  <a:gd name="connsiteX9" fmla="*/ 127077 w 155112"/>
                  <a:gd name="connsiteY9" fmla="*/ 284299 h 283634"/>
                  <a:gd name="connsiteX10" fmla="*/ 58384 w 155112"/>
                  <a:gd name="connsiteY10" fmla="*/ 284299 h 28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112" h="283634">
                    <a:moveTo>
                      <a:pt x="58384" y="284299"/>
                    </a:moveTo>
                    <a:cubicBezTo>
                      <a:pt x="58384" y="284299"/>
                      <a:pt x="65918" y="259038"/>
                      <a:pt x="51737" y="248845"/>
                    </a:cubicBezTo>
                    <a:cubicBezTo>
                      <a:pt x="37555" y="238652"/>
                      <a:pt x="18498" y="233334"/>
                      <a:pt x="13623" y="214277"/>
                    </a:cubicBezTo>
                    <a:cubicBezTo>
                      <a:pt x="8748" y="194777"/>
                      <a:pt x="6532" y="183698"/>
                      <a:pt x="3873" y="165084"/>
                    </a:cubicBezTo>
                    <a:cubicBezTo>
                      <a:pt x="1657" y="146914"/>
                      <a:pt x="5203" y="131402"/>
                      <a:pt x="32237" y="125641"/>
                    </a:cubicBezTo>
                    <a:cubicBezTo>
                      <a:pt x="32237" y="125641"/>
                      <a:pt x="15396" y="3324"/>
                      <a:pt x="42430" y="3324"/>
                    </a:cubicBezTo>
                    <a:cubicBezTo>
                      <a:pt x="67248" y="3324"/>
                      <a:pt x="55725" y="70687"/>
                      <a:pt x="65918" y="108357"/>
                    </a:cubicBezTo>
                    <a:cubicBezTo>
                      <a:pt x="65918" y="108357"/>
                      <a:pt x="150122" y="122539"/>
                      <a:pt x="153668" y="137607"/>
                    </a:cubicBezTo>
                    <a:cubicBezTo>
                      <a:pt x="157213" y="152232"/>
                      <a:pt x="154554" y="236879"/>
                      <a:pt x="135941" y="247959"/>
                    </a:cubicBezTo>
                    <a:cubicBezTo>
                      <a:pt x="117327" y="258595"/>
                      <a:pt x="127077" y="284299"/>
                      <a:pt x="127077" y="284299"/>
                    </a:cubicBezTo>
                    <a:lnTo>
                      <a:pt x="58384" y="284299"/>
                    </a:lnTo>
                    <a:close/>
                  </a:path>
                </a:pathLst>
              </a:custGeom>
              <a:solidFill>
                <a:srgbClr val="FAA519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ExtraShape2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C572C122-A761-4827-9F5A-D37BB3209732}"/>
                  </a:ext>
                </a:extLst>
              </p:cNvPr>
              <p:cNvSpPr/>
              <p:nvPr/>
            </p:nvSpPr>
            <p:spPr>
              <a:xfrm>
                <a:off x="6012790" y="3618197"/>
                <a:ext cx="81574" cy="77689"/>
              </a:xfrm>
              <a:custGeom>
                <a:avLst/>
                <a:gdLst>
                  <a:gd name="connsiteX0" fmla="*/ 92403 w 93067"/>
                  <a:gd name="connsiteY0" fmla="*/ 83096 h 88635"/>
                  <a:gd name="connsiteX1" fmla="*/ 45869 w 93067"/>
                  <a:gd name="connsiteY1" fmla="*/ 85755 h 88635"/>
                  <a:gd name="connsiteX2" fmla="*/ 3324 w 93067"/>
                  <a:gd name="connsiteY2" fmla="*/ 83539 h 88635"/>
                  <a:gd name="connsiteX3" fmla="*/ 4210 w 93067"/>
                  <a:gd name="connsiteY3" fmla="*/ 78221 h 88635"/>
                  <a:gd name="connsiteX4" fmla="*/ 5540 w 93067"/>
                  <a:gd name="connsiteY4" fmla="*/ 66698 h 88635"/>
                  <a:gd name="connsiteX5" fmla="*/ 9972 w 93067"/>
                  <a:gd name="connsiteY5" fmla="*/ 4653 h 88635"/>
                  <a:gd name="connsiteX6" fmla="*/ 89301 w 93067"/>
                  <a:gd name="connsiteY6" fmla="*/ 3324 h 88635"/>
                  <a:gd name="connsiteX7" fmla="*/ 91073 w 93067"/>
                  <a:gd name="connsiteY7" fmla="*/ 66255 h 88635"/>
                  <a:gd name="connsiteX8" fmla="*/ 91960 w 93067"/>
                  <a:gd name="connsiteY8" fmla="*/ 77778 h 88635"/>
                  <a:gd name="connsiteX9" fmla="*/ 92403 w 93067"/>
                  <a:gd name="connsiteY9" fmla="*/ 83096 h 8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67" h="88635">
                    <a:moveTo>
                      <a:pt x="92403" y="83096"/>
                    </a:moveTo>
                    <a:cubicBezTo>
                      <a:pt x="78221" y="84426"/>
                      <a:pt x="62710" y="85755"/>
                      <a:pt x="45869" y="85755"/>
                    </a:cubicBezTo>
                    <a:cubicBezTo>
                      <a:pt x="30358" y="85755"/>
                      <a:pt x="16619" y="84869"/>
                      <a:pt x="3324" y="83539"/>
                    </a:cubicBezTo>
                    <a:cubicBezTo>
                      <a:pt x="3767" y="81767"/>
                      <a:pt x="3767" y="79994"/>
                      <a:pt x="4210" y="78221"/>
                    </a:cubicBezTo>
                    <a:cubicBezTo>
                      <a:pt x="4653" y="74232"/>
                      <a:pt x="5097" y="70687"/>
                      <a:pt x="5540" y="66698"/>
                    </a:cubicBezTo>
                    <a:cubicBezTo>
                      <a:pt x="9085" y="33017"/>
                      <a:pt x="9972" y="4653"/>
                      <a:pt x="9972" y="4653"/>
                    </a:cubicBezTo>
                    <a:lnTo>
                      <a:pt x="89301" y="3324"/>
                    </a:lnTo>
                    <a:cubicBezTo>
                      <a:pt x="89301" y="27255"/>
                      <a:pt x="90187" y="48085"/>
                      <a:pt x="91073" y="66255"/>
                    </a:cubicBezTo>
                    <a:cubicBezTo>
                      <a:pt x="91517" y="70244"/>
                      <a:pt x="91517" y="74232"/>
                      <a:pt x="91960" y="77778"/>
                    </a:cubicBezTo>
                    <a:cubicBezTo>
                      <a:pt x="91960" y="79551"/>
                      <a:pt x="91960" y="81323"/>
                      <a:pt x="92403" y="83096"/>
                    </a:cubicBezTo>
                    <a:close/>
                  </a:path>
                </a:pathLst>
              </a:custGeom>
              <a:solidFill>
                <a:srgbClr val="EDA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ExtraShape3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1AFFBA5-B607-4705-B0E4-8207B5614A83}"/>
                  </a:ext>
                </a:extLst>
              </p:cNvPr>
              <p:cNvSpPr/>
              <p:nvPr/>
            </p:nvSpPr>
            <p:spPr>
              <a:xfrm>
                <a:off x="5936459" y="5226945"/>
                <a:ext cx="232679" cy="101384"/>
              </a:xfrm>
              <a:custGeom>
                <a:avLst/>
                <a:gdLst>
                  <a:gd name="connsiteX0" fmla="*/ 219817 w 265464"/>
                  <a:gd name="connsiteY0" fmla="*/ 0 h 115669"/>
                  <a:gd name="connsiteX1" fmla="*/ 265464 w 265464"/>
                  <a:gd name="connsiteY1" fmla="*/ 3545 h 115669"/>
                  <a:gd name="connsiteX2" fmla="*/ 262362 w 265464"/>
                  <a:gd name="connsiteY2" fmla="*/ 46977 h 115669"/>
                  <a:gd name="connsiteX3" fmla="*/ 257487 w 265464"/>
                  <a:gd name="connsiteY3" fmla="*/ 115669 h 115669"/>
                  <a:gd name="connsiteX4" fmla="*/ 212283 w 265464"/>
                  <a:gd name="connsiteY4" fmla="*/ 115669 h 115669"/>
                  <a:gd name="connsiteX5" fmla="*/ 217158 w 265464"/>
                  <a:gd name="connsiteY5" fmla="*/ 42988 h 115669"/>
                  <a:gd name="connsiteX6" fmla="*/ 45647 w 265464"/>
                  <a:gd name="connsiteY6" fmla="*/ 0 h 115669"/>
                  <a:gd name="connsiteX7" fmla="*/ 48306 w 265464"/>
                  <a:gd name="connsiteY7" fmla="*/ 42988 h 115669"/>
                  <a:gd name="connsiteX8" fmla="*/ 52738 w 265464"/>
                  <a:gd name="connsiteY8" fmla="*/ 115669 h 115669"/>
                  <a:gd name="connsiteX9" fmla="*/ 7977 w 265464"/>
                  <a:gd name="connsiteY9" fmla="*/ 115669 h 115669"/>
                  <a:gd name="connsiteX10" fmla="*/ 3102 w 265464"/>
                  <a:gd name="connsiteY10" fmla="*/ 46977 h 115669"/>
                  <a:gd name="connsiteX11" fmla="*/ 0 w 265464"/>
                  <a:gd name="connsiteY11" fmla="*/ 3545 h 11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464" h="115669">
                    <a:moveTo>
                      <a:pt x="219817" y="0"/>
                    </a:moveTo>
                    <a:lnTo>
                      <a:pt x="265464" y="3545"/>
                    </a:lnTo>
                    <a:lnTo>
                      <a:pt x="262362" y="46977"/>
                    </a:lnTo>
                    <a:lnTo>
                      <a:pt x="257487" y="115669"/>
                    </a:lnTo>
                    <a:lnTo>
                      <a:pt x="212283" y="115669"/>
                    </a:lnTo>
                    <a:lnTo>
                      <a:pt x="217158" y="42988"/>
                    </a:lnTo>
                    <a:close/>
                    <a:moveTo>
                      <a:pt x="45647" y="0"/>
                    </a:moveTo>
                    <a:lnTo>
                      <a:pt x="48306" y="42988"/>
                    </a:lnTo>
                    <a:lnTo>
                      <a:pt x="52738" y="115669"/>
                    </a:lnTo>
                    <a:lnTo>
                      <a:pt x="7977" y="115669"/>
                    </a:lnTo>
                    <a:lnTo>
                      <a:pt x="3102" y="46977"/>
                    </a:lnTo>
                    <a:lnTo>
                      <a:pt x="0" y="3545"/>
                    </a:lnTo>
                    <a:close/>
                  </a:path>
                </a:pathLst>
              </a:custGeom>
              <a:solidFill>
                <a:srgbClr val="FFB6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ExtraShape4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743D7EF5-754E-4B21-B2B3-89B359D3088D}"/>
                  </a:ext>
                </a:extLst>
              </p:cNvPr>
              <p:cNvSpPr/>
              <p:nvPr/>
            </p:nvSpPr>
            <p:spPr>
              <a:xfrm>
                <a:off x="5933547" y="5224031"/>
                <a:ext cx="46613" cy="46613"/>
              </a:xfrm>
              <a:custGeom>
                <a:avLst/>
                <a:gdLst>
                  <a:gd name="connsiteX0" fmla="*/ 51630 w 53181"/>
                  <a:gd name="connsiteY0" fmla="*/ 46312 h 53181"/>
                  <a:gd name="connsiteX1" fmla="*/ 6426 w 53181"/>
                  <a:gd name="connsiteY1" fmla="*/ 50301 h 53181"/>
                  <a:gd name="connsiteX2" fmla="*/ 3324 w 53181"/>
                  <a:gd name="connsiteY2" fmla="*/ 6869 h 53181"/>
                  <a:gd name="connsiteX3" fmla="*/ 48971 w 53181"/>
                  <a:gd name="connsiteY3" fmla="*/ 3324 h 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181" h="53181">
                    <a:moveTo>
                      <a:pt x="51630" y="46312"/>
                    </a:moveTo>
                    <a:lnTo>
                      <a:pt x="6426" y="50301"/>
                    </a:lnTo>
                    <a:lnTo>
                      <a:pt x="3324" y="6869"/>
                    </a:lnTo>
                    <a:lnTo>
                      <a:pt x="48971" y="3324"/>
                    </a:lnTo>
                    <a:close/>
                  </a:path>
                </a:pathLst>
              </a:custGeom>
              <a:solidFill>
                <a:srgbClr val="EDA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ExtraShape5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F5B2D16E-5B89-4FE0-B3C7-2C4ACA8F529D}"/>
                  </a:ext>
                </a:extLst>
              </p:cNvPr>
              <p:cNvSpPr/>
              <p:nvPr/>
            </p:nvSpPr>
            <p:spPr>
              <a:xfrm>
                <a:off x="6123885" y="5224031"/>
                <a:ext cx="46613" cy="46613"/>
              </a:xfrm>
              <a:custGeom>
                <a:avLst/>
                <a:gdLst>
                  <a:gd name="connsiteX0" fmla="*/ 3324 w 53181"/>
                  <a:gd name="connsiteY0" fmla="*/ 46312 h 53181"/>
                  <a:gd name="connsiteX1" fmla="*/ 48528 w 53181"/>
                  <a:gd name="connsiteY1" fmla="*/ 50301 h 53181"/>
                  <a:gd name="connsiteX2" fmla="*/ 51630 w 53181"/>
                  <a:gd name="connsiteY2" fmla="*/ 6869 h 53181"/>
                  <a:gd name="connsiteX3" fmla="*/ 5983 w 53181"/>
                  <a:gd name="connsiteY3" fmla="*/ 3324 h 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181" h="53181">
                    <a:moveTo>
                      <a:pt x="3324" y="46312"/>
                    </a:moveTo>
                    <a:lnTo>
                      <a:pt x="48528" y="50301"/>
                    </a:lnTo>
                    <a:lnTo>
                      <a:pt x="51630" y="6869"/>
                    </a:lnTo>
                    <a:lnTo>
                      <a:pt x="5983" y="3324"/>
                    </a:lnTo>
                    <a:close/>
                  </a:path>
                </a:pathLst>
              </a:custGeom>
              <a:solidFill>
                <a:srgbClr val="EDA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ExtraShape6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8F7C183F-A0DD-470D-984B-D1849A5895DC}"/>
                  </a:ext>
                </a:extLst>
              </p:cNvPr>
              <p:cNvSpPr/>
              <p:nvPr/>
            </p:nvSpPr>
            <p:spPr>
              <a:xfrm>
                <a:off x="5852492" y="5296864"/>
                <a:ext cx="400227" cy="106260"/>
              </a:xfrm>
              <a:custGeom>
                <a:avLst/>
                <a:gdLst>
                  <a:gd name="connsiteX0" fmla="*/ 307196 w 456621"/>
                  <a:gd name="connsiteY0" fmla="*/ 0 h 121232"/>
                  <a:gd name="connsiteX1" fmla="*/ 360821 w 456621"/>
                  <a:gd name="connsiteY1" fmla="*/ 3545 h 121232"/>
                  <a:gd name="connsiteX2" fmla="*/ 433502 w 456621"/>
                  <a:gd name="connsiteY2" fmla="*/ 78886 h 121232"/>
                  <a:gd name="connsiteX3" fmla="*/ 450343 w 456621"/>
                  <a:gd name="connsiteY3" fmla="*/ 120988 h 121232"/>
                  <a:gd name="connsiteX4" fmla="*/ 365253 w 456621"/>
                  <a:gd name="connsiteY4" fmla="*/ 118772 h 121232"/>
                  <a:gd name="connsiteX5" fmla="*/ 297003 w 456621"/>
                  <a:gd name="connsiteY5" fmla="*/ 109908 h 121232"/>
                  <a:gd name="connsiteX6" fmla="*/ 295230 w 456621"/>
                  <a:gd name="connsiteY6" fmla="*/ 35454 h 121232"/>
                  <a:gd name="connsiteX7" fmla="*/ 304094 w 456621"/>
                  <a:gd name="connsiteY7" fmla="*/ 3102 h 121232"/>
                  <a:gd name="connsiteX8" fmla="*/ 307196 w 456621"/>
                  <a:gd name="connsiteY8" fmla="*/ 0 h 121232"/>
                  <a:gd name="connsiteX9" fmla="*/ 149425 w 456621"/>
                  <a:gd name="connsiteY9" fmla="*/ 0 h 121232"/>
                  <a:gd name="connsiteX10" fmla="*/ 152527 w 456621"/>
                  <a:gd name="connsiteY10" fmla="*/ 3102 h 121232"/>
                  <a:gd name="connsiteX11" fmla="*/ 161391 w 456621"/>
                  <a:gd name="connsiteY11" fmla="*/ 35454 h 121232"/>
                  <a:gd name="connsiteX12" fmla="*/ 159618 w 456621"/>
                  <a:gd name="connsiteY12" fmla="*/ 109908 h 121232"/>
                  <a:gd name="connsiteX13" fmla="*/ 91369 w 456621"/>
                  <a:gd name="connsiteY13" fmla="*/ 118772 h 121232"/>
                  <a:gd name="connsiteX14" fmla="*/ 6278 w 456621"/>
                  <a:gd name="connsiteY14" fmla="*/ 120988 h 121232"/>
                  <a:gd name="connsiteX15" fmla="*/ 23119 w 456621"/>
                  <a:gd name="connsiteY15" fmla="*/ 78886 h 121232"/>
                  <a:gd name="connsiteX16" fmla="*/ 95801 w 456621"/>
                  <a:gd name="connsiteY16" fmla="*/ 3545 h 12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6621" h="121232">
                    <a:moveTo>
                      <a:pt x="307196" y="0"/>
                    </a:moveTo>
                    <a:lnTo>
                      <a:pt x="360821" y="3545"/>
                    </a:lnTo>
                    <a:cubicBezTo>
                      <a:pt x="360821" y="3545"/>
                      <a:pt x="359491" y="63375"/>
                      <a:pt x="433502" y="78886"/>
                    </a:cubicBezTo>
                    <a:cubicBezTo>
                      <a:pt x="433502" y="78886"/>
                      <a:pt x="471172" y="94397"/>
                      <a:pt x="450343" y="120988"/>
                    </a:cubicBezTo>
                    <a:cubicBezTo>
                      <a:pt x="450343" y="120988"/>
                      <a:pt x="419320" y="122317"/>
                      <a:pt x="365253" y="118772"/>
                    </a:cubicBezTo>
                    <a:cubicBezTo>
                      <a:pt x="311628" y="115226"/>
                      <a:pt x="297003" y="109908"/>
                      <a:pt x="297003" y="109908"/>
                    </a:cubicBezTo>
                    <a:cubicBezTo>
                      <a:pt x="297003" y="109908"/>
                      <a:pt x="288140" y="77556"/>
                      <a:pt x="295230" y="35454"/>
                    </a:cubicBezTo>
                    <a:cubicBezTo>
                      <a:pt x="296117" y="29250"/>
                      <a:pt x="300548" y="32795"/>
                      <a:pt x="304094" y="3102"/>
                    </a:cubicBezTo>
                    <a:cubicBezTo>
                      <a:pt x="304094" y="1330"/>
                      <a:pt x="305867" y="0"/>
                      <a:pt x="307196" y="0"/>
                    </a:cubicBezTo>
                    <a:close/>
                    <a:moveTo>
                      <a:pt x="149425" y="0"/>
                    </a:moveTo>
                    <a:cubicBezTo>
                      <a:pt x="150755" y="0"/>
                      <a:pt x="152527" y="1330"/>
                      <a:pt x="152527" y="3102"/>
                    </a:cubicBezTo>
                    <a:cubicBezTo>
                      <a:pt x="156073" y="32795"/>
                      <a:pt x="160505" y="29250"/>
                      <a:pt x="161391" y="35454"/>
                    </a:cubicBezTo>
                    <a:cubicBezTo>
                      <a:pt x="168482" y="77556"/>
                      <a:pt x="159618" y="109908"/>
                      <a:pt x="159618" y="109908"/>
                    </a:cubicBezTo>
                    <a:cubicBezTo>
                      <a:pt x="159618" y="109908"/>
                      <a:pt x="144993" y="115226"/>
                      <a:pt x="91369" y="118772"/>
                    </a:cubicBezTo>
                    <a:cubicBezTo>
                      <a:pt x="37301" y="122317"/>
                      <a:pt x="6278" y="120988"/>
                      <a:pt x="6278" y="120988"/>
                    </a:cubicBezTo>
                    <a:cubicBezTo>
                      <a:pt x="-14551" y="94397"/>
                      <a:pt x="23119" y="78886"/>
                      <a:pt x="23119" y="78886"/>
                    </a:cubicBezTo>
                    <a:cubicBezTo>
                      <a:pt x="97130" y="63375"/>
                      <a:pt x="95801" y="3545"/>
                      <a:pt x="95801" y="3545"/>
                    </a:cubicBezTo>
                    <a:close/>
                  </a:path>
                </a:pathLst>
              </a:custGeom>
              <a:solidFill>
                <a:srgbClr val="5C4B51"/>
              </a:solidFill>
              <a:ln w="9525" cap="flat">
                <a:noFill/>
                <a:prstDash val="solid"/>
                <a:miter/>
              </a:ln>
              <a:effectLst>
                <a:outerShdw blurRad="38100" sx="105000" sy="105000" algn="br" rotWithShape="0">
                  <a:schemeClr val="bg1"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ExtraShape7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1B5A5D4D-1E34-4A56-941C-DA54EEB50D99}"/>
                  </a:ext>
                </a:extLst>
              </p:cNvPr>
              <p:cNvSpPr/>
              <p:nvPr/>
            </p:nvSpPr>
            <p:spPr>
              <a:xfrm>
                <a:off x="5846924" y="4431602"/>
                <a:ext cx="407868" cy="831273"/>
              </a:xfrm>
              <a:custGeom>
                <a:avLst/>
                <a:gdLst>
                  <a:gd name="connsiteX0" fmla="*/ 463344 w 465337"/>
                  <a:gd name="connsiteY0" fmla="*/ 4210 h 948403"/>
                  <a:gd name="connsiteX1" fmla="*/ 452707 w 465337"/>
                  <a:gd name="connsiteY1" fmla="*/ 111903 h 948403"/>
                  <a:gd name="connsiteX2" fmla="*/ 369833 w 465337"/>
                  <a:gd name="connsiteY2" fmla="*/ 945079 h 948403"/>
                  <a:gd name="connsiteX3" fmla="*/ 308231 w 465337"/>
                  <a:gd name="connsiteY3" fmla="*/ 937545 h 948403"/>
                  <a:gd name="connsiteX4" fmla="*/ 233334 w 465337"/>
                  <a:gd name="connsiteY4" fmla="*/ 255050 h 948403"/>
                  <a:gd name="connsiteX5" fmla="*/ 158436 w 465337"/>
                  <a:gd name="connsiteY5" fmla="*/ 937545 h 948403"/>
                  <a:gd name="connsiteX6" fmla="*/ 96835 w 465337"/>
                  <a:gd name="connsiteY6" fmla="*/ 945079 h 948403"/>
                  <a:gd name="connsiteX7" fmla="*/ 13960 w 465337"/>
                  <a:gd name="connsiteY7" fmla="*/ 112346 h 948403"/>
                  <a:gd name="connsiteX8" fmla="*/ 3324 w 465337"/>
                  <a:gd name="connsiteY8" fmla="*/ 4210 h 948403"/>
                  <a:gd name="connsiteX9" fmla="*/ 223141 w 465337"/>
                  <a:gd name="connsiteY9" fmla="*/ 3324 h 948403"/>
                  <a:gd name="connsiteX10" fmla="*/ 228016 w 465337"/>
                  <a:gd name="connsiteY10" fmla="*/ 3324 h 948403"/>
                  <a:gd name="connsiteX11" fmla="*/ 232890 w 465337"/>
                  <a:gd name="connsiteY11" fmla="*/ 3324 h 948403"/>
                  <a:gd name="connsiteX12" fmla="*/ 463344 w 465337"/>
                  <a:gd name="connsiteY12" fmla="*/ 4210 h 94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5337" h="948403">
                    <a:moveTo>
                      <a:pt x="463344" y="4210"/>
                    </a:moveTo>
                    <a:cubicBezTo>
                      <a:pt x="463344" y="4210"/>
                      <a:pt x="459355" y="44983"/>
                      <a:pt x="452707" y="111903"/>
                    </a:cubicBezTo>
                    <a:cubicBezTo>
                      <a:pt x="434980" y="290947"/>
                      <a:pt x="398196" y="658343"/>
                      <a:pt x="369833" y="945079"/>
                    </a:cubicBezTo>
                    <a:lnTo>
                      <a:pt x="308231" y="937545"/>
                    </a:lnTo>
                    <a:cubicBezTo>
                      <a:pt x="327731" y="754956"/>
                      <a:pt x="364958" y="266572"/>
                      <a:pt x="233334" y="255050"/>
                    </a:cubicBezTo>
                    <a:cubicBezTo>
                      <a:pt x="101710" y="266129"/>
                      <a:pt x="138937" y="754956"/>
                      <a:pt x="158436" y="937545"/>
                    </a:cubicBezTo>
                    <a:lnTo>
                      <a:pt x="96835" y="945079"/>
                    </a:lnTo>
                    <a:cubicBezTo>
                      <a:pt x="68471" y="658786"/>
                      <a:pt x="32130" y="291390"/>
                      <a:pt x="13960" y="112346"/>
                    </a:cubicBezTo>
                    <a:cubicBezTo>
                      <a:pt x="7313" y="44983"/>
                      <a:pt x="3324" y="4210"/>
                      <a:pt x="3324" y="4210"/>
                    </a:cubicBezTo>
                    <a:lnTo>
                      <a:pt x="223141" y="3324"/>
                    </a:lnTo>
                    <a:lnTo>
                      <a:pt x="228016" y="3324"/>
                    </a:lnTo>
                    <a:lnTo>
                      <a:pt x="232890" y="3324"/>
                    </a:lnTo>
                    <a:lnTo>
                      <a:pt x="463344" y="421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sx="105000" sy="105000" algn="br" rotWithShape="0">
                  <a:schemeClr val="bg1"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ExtraShape8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53DCF0EC-F433-4DD8-842D-56D438B7FC47}"/>
                  </a:ext>
                </a:extLst>
              </p:cNvPr>
              <p:cNvSpPr/>
              <p:nvPr/>
            </p:nvSpPr>
            <p:spPr>
              <a:xfrm>
                <a:off x="5846535" y="4431214"/>
                <a:ext cx="407868" cy="104880"/>
              </a:xfrm>
              <a:custGeom>
                <a:avLst/>
                <a:gdLst>
                  <a:gd name="connsiteX0" fmla="*/ 463787 w 465337"/>
                  <a:gd name="connsiteY0" fmla="*/ 4653 h 119658"/>
                  <a:gd name="connsiteX1" fmla="*/ 454480 w 465337"/>
                  <a:gd name="connsiteY1" fmla="*/ 95948 h 119658"/>
                  <a:gd name="connsiteX2" fmla="*/ 282527 w 465337"/>
                  <a:gd name="connsiteY2" fmla="*/ 120323 h 119658"/>
                  <a:gd name="connsiteX3" fmla="*/ 197879 w 465337"/>
                  <a:gd name="connsiteY3" fmla="*/ 120323 h 119658"/>
                  <a:gd name="connsiteX4" fmla="*/ 13074 w 465337"/>
                  <a:gd name="connsiteY4" fmla="*/ 101266 h 119658"/>
                  <a:gd name="connsiteX5" fmla="*/ 3324 w 465337"/>
                  <a:gd name="connsiteY5" fmla="*/ 4210 h 119658"/>
                  <a:gd name="connsiteX6" fmla="*/ 223141 w 465337"/>
                  <a:gd name="connsiteY6" fmla="*/ 3324 h 119658"/>
                  <a:gd name="connsiteX7" fmla="*/ 228016 w 465337"/>
                  <a:gd name="connsiteY7" fmla="*/ 3324 h 119658"/>
                  <a:gd name="connsiteX8" fmla="*/ 232890 w 465337"/>
                  <a:gd name="connsiteY8" fmla="*/ 3324 h 119658"/>
                  <a:gd name="connsiteX9" fmla="*/ 463787 w 465337"/>
                  <a:gd name="connsiteY9" fmla="*/ 4653 h 11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5337" h="119658">
                    <a:moveTo>
                      <a:pt x="463787" y="4653"/>
                    </a:moveTo>
                    <a:cubicBezTo>
                      <a:pt x="463787" y="4653"/>
                      <a:pt x="461128" y="29028"/>
                      <a:pt x="454480" y="95948"/>
                    </a:cubicBezTo>
                    <a:lnTo>
                      <a:pt x="282527" y="120323"/>
                    </a:lnTo>
                    <a:lnTo>
                      <a:pt x="197879" y="120323"/>
                    </a:lnTo>
                    <a:lnTo>
                      <a:pt x="13074" y="101266"/>
                    </a:lnTo>
                    <a:cubicBezTo>
                      <a:pt x="6426" y="33903"/>
                      <a:pt x="3324" y="4210"/>
                      <a:pt x="3324" y="4210"/>
                    </a:cubicBezTo>
                    <a:lnTo>
                      <a:pt x="223141" y="3324"/>
                    </a:lnTo>
                    <a:lnTo>
                      <a:pt x="228016" y="3324"/>
                    </a:lnTo>
                    <a:lnTo>
                      <a:pt x="232890" y="3324"/>
                    </a:lnTo>
                    <a:lnTo>
                      <a:pt x="463787" y="4653"/>
                    </a:lnTo>
                    <a:close/>
                  </a:path>
                </a:pathLst>
              </a:custGeom>
              <a:solidFill>
                <a:srgbClr val="5444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ExtraShape9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9E14B0E6-6A66-4718-AA35-8E63ABED7C3B}"/>
                  </a:ext>
                </a:extLst>
              </p:cNvPr>
              <p:cNvSpPr/>
              <p:nvPr/>
            </p:nvSpPr>
            <p:spPr>
              <a:xfrm>
                <a:off x="5845468" y="4002370"/>
                <a:ext cx="3885" cy="3885"/>
              </a:xfrm>
              <a:custGeom>
                <a:avLst/>
                <a:gdLst>
                  <a:gd name="connsiteX0" fmla="*/ 3656 w 4431"/>
                  <a:gd name="connsiteY0" fmla="*/ 3324 h 4431"/>
                  <a:gd name="connsiteX1" fmla="*/ 3656 w 4431"/>
                  <a:gd name="connsiteY1" fmla="*/ 3324 h 4431"/>
                  <a:gd name="connsiteX2" fmla="*/ 3656 w 4431"/>
                  <a:gd name="connsiteY2" fmla="*/ 3324 h 4431"/>
                  <a:gd name="connsiteX3" fmla="*/ 3656 w 4431"/>
                  <a:gd name="connsiteY3" fmla="*/ 3324 h 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1" h="4431">
                    <a:moveTo>
                      <a:pt x="3656" y="3324"/>
                    </a:moveTo>
                    <a:lnTo>
                      <a:pt x="3656" y="3324"/>
                    </a:lnTo>
                    <a:cubicBezTo>
                      <a:pt x="3213" y="3324"/>
                      <a:pt x="3213" y="3324"/>
                      <a:pt x="3656" y="3324"/>
                    </a:cubicBezTo>
                    <a:cubicBezTo>
                      <a:pt x="3213" y="3324"/>
                      <a:pt x="3213" y="3324"/>
                      <a:pt x="3656" y="3324"/>
                    </a:cubicBezTo>
                    <a:close/>
                  </a:path>
                </a:pathLst>
              </a:custGeom>
              <a:solidFill>
                <a:srgbClr val="F0A8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ExtraShape10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98D0A383-8989-4929-BA24-F2B1C23483A8}"/>
                  </a:ext>
                </a:extLst>
              </p:cNvPr>
              <p:cNvSpPr/>
              <p:nvPr/>
            </p:nvSpPr>
            <p:spPr>
              <a:xfrm>
                <a:off x="5688548" y="3294223"/>
                <a:ext cx="50498" cy="81574"/>
              </a:xfrm>
              <a:custGeom>
                <a:avLst/>
                <a:gdLst>
                  <a:gd name="connsiteX0" fmla="*/ 54607 w 57613"/>
                  <a:gd name="connsiteY0" fmla="*/ 93745 h 93067"/>
                  <a:gd name="connsiteX1" fmla="*/ 38210 w 57613"/>
                  <a:gd name="connsiteY1" fmla="*/ 53859 h 93067"/>
                  <a:gd name="connsiteX2" fmla="*/ 32448 w 57613"/>
                  <a:gd name="connsiteY2" fmla="*/ 20177 h 93067"/>
                  <a:gd name="connsiteX3" fmla="*/ 13835 w 57613"/>
                  <a:gd name="connsiteY3" fmla="*/ 3336 h 93067"/>
                  <a:gd name="connsiteX4" fmla="*/ 4528 w 57613"/>
                  <a:gd name="connsiteY4" fmla="*/ 49870 h 93067"/>
                  <a:gd name="connsiteX5" fmla="*/ 18267 w 57613"/>
                  <a:gd name="connsiteY5" fmla="*/ 74245 h 93067"/>
                  <a:gd name="connsiteX6" fmla="*/ 54607 w 57613"/>
                  <a:gd name="connsiteY6" fmla="*/ 93745 h 9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13" h="93067">
                    <a:moveTo>
                      <a:pt x="54607" y="93745"/>
                    </a:moveTo>
                    <a:cubicBezTo>
                      <a:pt x="54607" y="93745"/>
                      <a:pt x="53721" y="64052"/>
                      <a:pt x="38210" y="53859"/>
                    </a:cubicBezTo>
                    <a:cubicBezTo>
                      <a:pt x="22698" y="43666"/>
                      <a:pt x="30232" y="25938"/>
                      <a:pt x="32448" y="20177"/>
                    </a:cubicBezTo>
                    <a:cubicBezTo>
                      <a:pt x="34664" y="14416"/>
                      <a:pt x="20926" y="2893"/>
                      <a:pt x="13835" y="3336"/>
                    </a:cubicBezTo>
                    <a:cubicBezTo>
                      <a:pt x="7187" y="3779"/>
                      <a:pt x="539" y="30813"/>
                      <a:pt x="4528" y="49870"/>
                    </a:cubicBezTo>
                    <a:cubicBezTo>
                      <a:pt x="8517" y="68927"/>
                      <a:pt x="11176" y="74245"/>
                      <a:pt x="18267" y="74245"/>
                    </a:cubicBezTo>
                    <a:cubicBezTo>
                      <a:pt x="25357" y="74245"/>
                      <a:pt x="35994" y="65825"/>
                      <a:pt x="54607" y="93745"/>
                    </a:cubicBezTo>
                    <a:close/>
                  </a:path>
                </a:pathLst>
              </a:custGeom>
              <a:solidFill>
                <a:srgbClr val="D696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ExtraShape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68D85587-140F-4FE4-B082-FC04514263DB}"/>
                  </a:ext>
                </a:extLst>
              </p:cNvPr>
              <p:cNvSpPr/>
              <p:nvPr/>
            </p:nvSpPr>
            <p:spPr>
              <a:xfrm>
                <a:off x="6367052" y="3294223"/>
                <a:ext cx="50498" cy="81574"/>
              </a:xfrm>
              <a:custGeom>
                <a:avLst/>
                <a:gdLst>
                  <a:gd name="connsiteX0" fmla="*/ 3324 w 57613"/>
                  <a:gd name="connsiteY0" fmla="*/ 93745 h 93067"/>
                  <a:gd name="connsiteX1" fmla="*/ 19722 w 57613"/>
                  <a:gd name="connsiteY1" fmla="*/ 53859 h 93067"/>
                  <a:gd name="connsiteX2" fmla="*/ 25483 w 57613"/>
                  <a:gd name="connsiteY2" fmla="*/ 20177 h 93067"/>
                  <a:gd name="connsiteX3" fmla="*/ 44096 w 57613"/>
                  <a:gd name="connsiteY3" fmla="*/ 3336 h 93067"/>
                  <a:gd name="connsiteX4" fmla="*/ 53403 w 57613"/>
                  <a:gd name="connsiteY4" fmla="*/ 49870 h 93067"/>
                  <a:gd name="connsiteX5" fmla="*/ 39665 w 57613"/>
                  <a:gd name="connsiteY5" fmla="*/ 74245 h 93067"/>
                  <a:gd name="connsiteX6" fmla="*/ 3324 w 57613"/>
                  <a:gd name="connsiteY6" fmla="*/ 93745 h 9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13" h="93067">
                    <a:moveTo>
                      <a:pt x="3324" y="93745"/>
                    </a:moveTo>
                    <a:cubicBezTo>
                      <a:pt x="3324" y="93745"/>
                      <a:pt x="4210" y="64052"/>
                      <a:pt x="19722" y="53859"/>
                    </a:cubicBezTo>
                    <a:cubicBezTo>
                      <a:pt x="35233" y="43666"/>
                      <a:pt x="27699" y="25938"/>
                      <a:pt x="25483" y="20177"/>
                    </a:cubicBezTo>
                    <a:cubicBezTo>
                      <a:pt x="23267" y="14416"/>
                      <a:pt x="37005" y="2893"/>
                      <a:pt x="44096" y="3336"/>
                    </a:cubicBezTo>
                    <a:cubicBezTo>
                      <a:pt x="50744" y="3779"/>
                      <a:pt x="57392" y="30813"/>
                      <a:pt x="53403" y="49870"/>
                    </a:cubicBezTo>
                    <a:cubicBezTo>
                      <a:pt x="49414" y="68927"/>
                      <a:pt x="46755" y="74245"/>
                      <a:pt x="39665" y="74245"/>
                    </a:cubicBezTo>
                    <a:cubicBezTo>
                      <a:pt x="32574" y="74245"/>
                      <a:pt x="21937" y="65825"/>
                      <a:pt x="3324" y="93745"/>
                    </a:cubicBezTo>
                    <a:close/>
                  </a:path>
                </a:pathLst>
              </a:custGeom>
              <a:solidFill>
                <a:srgbClr val="D696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ExtraShape2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7E51C532-13C7-4B37-AA49-F8729A43BA13}"/>
                  </a:ext>
                </a:extLst>
              </p:cNvPr>
              <p:cNvSpPr/>
              <p:nvPr/>
            </p:nvSpPr>
            <p:spPr>
              <a:xfrm>
                <a:off x="5663467" y="2902873"/>
                <a:ext cx="779054" cy="928775"/>
              </a:xfrm>
              <a:custGeom>
                <a:avLst/>
                <a:gdLst>
                  <a:gd name="connsiteX0" fmla="*/ 443528 w 888826"/>
                  <a:gd name="connsiteY0" fmla="*/ 1 h 1059643"/>
                  <a:gd name="connsiteX1" fmla="*/ 798966 w 888826"/>
                  <a:gd name="connsiteY1" fmla="*/ 414195 h 1059643"/>
                  <a:gd name="connsiteX2" fmla="*/ 799199 w 888826"/>
                  <a:gd name="connsiteY2" fmla="*/ 419938 h 1059643"/>
                  <a:gd name="connsiteX3" fmla="*/ 823331 w 888826"/>
                  <a:gd name="connsiteY3" fmla="*/ 402908 h 1059643"/>
                  <a:gd name="connsiteX4" fmla="*/ 882274 w 888826"/>
                  <a:gd name="connsiteY4" fmla="*/ 425454 h 1059643"/>
                  <a:gd name="connsiteX5" fmla="*/ 790721 w 888826"/>
                  <a:gd name="connsiteY5" fmla="*/ 585524 h 1059643"/>
                  <a:gd name="connsiteX6" fmla="*/ 790070 w 888826"/>
                  <a:gd name="connsiteY6" fmla="*/ 584849 h 1059643"/>
                  <a:gd name="connsiteX7" fmla="*/ 772367 w 888826"/>
                  <a:gd name="connsiteY7" fmla="*/ 636296 h 1059643"/>
                  <a:gd name="connsiteX8" fmla="*/ 697026 w 888826"/>
                  <a:gd name="connsiteY8" fmla="*/ 744985 h 1059643"/>
                  <a:gd name="connsiteX9" fmla="*/ 641629 w 888826"/>
                  <a:gd name="connsiteY9" fmla="*/ 794621 h 1059643"/>
                  <a:gd name="connsiteX10" fmla="*/ 534767 w 888826"/>
                  <a:gd name="connsiteY10" fmla="*/ 856611 h 1059643"/>
                  <a:gd name="connsiteX11" fmla="*/ 489327 w 888826"/>
                  <a:gd name="connsiteY11" fmla="*/ 871579 h 1059643"/>
                  <a:gd name="connsiteX12" fmla="*/ 489618 w 888826"/>
                  <a:gd name="connsiteY12" fmla="*/ 881928 h 1059643"/>
                  <a:gd name="connsiteX13" fmla="*/ 490504 w 888826"/>
                  <a:gd name="connsiteY13" fmla="*/ 893451 h 1059643"/>
                  <a:gd name="connsiteX14" fmla="*/ 490947 w 888826"/>
                  <a:gd name="connsiteY14" fmla="*/ 898769 h 1059643"/>
                  <a:gd name="connsiteX15" fmla="*/ 491390 w 888826"/>
                  <a:gd name="connsiteY15" fmla="*/ 902758 h 1059643"/>
                  <a:gd name="connsiteX16" fmla="*/ 505572 w 888826"/>
                  <a:gd name="connsiteY16" fmla="*/ 971894 h 1059643"/>
                  <a:gd name="connsiteX17" fmla="*/ 526845 w 888826"/>
                  <a:gd name="connsiteY17" fmla="*/ 1000257 h 1059643"/>
                  <a:gd name="connsiteX18" fmla="*/ 445300 w 888826"/>
                  <a:gd name="connsiteY18" fmla="*/ 1059643 h 1059643"/>
                  <a:gd name="connsiteX19" fmla="*/ 363755 w 888826"/>
                  <a:gd name="connsiteY19" fmla="*/ 1000257 h 1059643"/>
                  <a:gd name="connsiteX20" fmla="*/ 385914 w 888826"/>
                  <a:gd name="connsiteY20" fmla="*/ 971007 h 1059643"/>
                  <a:gd name="connsiteX21" fmla="*/ 401425 w 888826"/>
                  <a:gd name="connsiteY21" fmla="*/ 902758 h 1059643"/>
                  <a:gd name="connsiteX22" fmla="*/ 401868 w 888826"/>
                  <a:gd name="connsiteY22" fmla="*/ 899212 h 1059643"/>
                  <a:gd name="connsiteX23" fmla="*/ 402755 w 888826"/>
                  <a:gd name="connsiteY23" fmla="*/ 893894 h 1059643"/>
                  <a:gd name="connsiteX24" fmla="*/ 404084 w 888826"/>
                  <a:gd name="connsiteY24" fmla="*/ 882372 h 1059643"/>
                  <a:gd name="connsiteX25" fmla="*/ 404783 w 888826"/>
                  <a:gd name="connsiteY25" fmla="*/ 873774 h 1059643"/>
                  <a:gd name="connsiteX26" fmla="*/ 400207 w 888826"/>
                  <a:gd name="connsiteY26" fmla="*/ 873230 h 1059643"/>
                  <a:gd name="connsiteX27" fmla="*/ 247642 w 888826"/>
                  <a:gd name="connsiteY27" fmla="*/ 799940 h 1059643"/>
                  <a:gd name="connsiteX28" fmla="*/ 193131 w 888826"/>
                  <a:gd name="connsiteY28" fmla="*/ 752076 h 1059643"/>
                  <a:gd name="connsiteX29" fmla="*/ 115575 w 888826"/>
                  <a:gd name="connsiteY29" fmla="*/ 641392 h 1059643"/>
                  <a:gd name="connsiteX30" fmla="*/ 96483 w 888826"/>
                  <a:gd name="connsiteY30" fmla="*/ 585821 h 1059643"/>
                  <a:gd name="connsiteX31" fmla="*/ 74483 w 888826"/>
                  <a:gd name="connsiteY31" fmla="*/ 589860 h 1059643"/>
                  <a:gd name="connsiteX32" fmla="*/ 6552 w 888826"/>
                  <a:gd name="connsiteY32" fmla="*/ 425454 h 1059643"/>
                  <a:gd name="connsiteX33" fmla="*/ 65495 w 888826"/>
                  <a:gd name="connsiteY33" fmla="*/ 402908 h 1059643"/>
                  <a:gd name="connsiteX34" fmla="*/ 87923 w 888826"/>
                  <a:gd name="connsiteY34" fmla="*/ 418735 h 1059643"/>
                  <a:gd name="connsiteX35" fmla="*/ 88089 w 888826"/>
                  <a:gd name="connsiteY35" fmla="*/ 414637 h 1059643"/>
                  <a:gd name="connsiteX36" fmla="*/ 443528 w 888826"/>
                  <a:gd name="connsiteY36" fmla="*/ 1 h 105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88826" h="1059643">
                    <a:moveTo>
                      <a:pt x="443528" y="1"/>
                    </a:moveTo>
                    <a:cubicBezTo>
                      <a:pt x="697137" y="-386"/>
                      <a:pt x="781771" y="208240"/>
                      <a:pt x="798966" y="414195"/>
                    </a:cubicBezTo>
                    <a:lnTo>
                      <a:pt x="799199" y="419938"/>
                    </a:lnTo>
                    <a:lnTo>
                      <a:pt x="823331" y="402908"/>
                    </a:lnTo>
                    <a:cubicBezTo>
                      <a:pt x="843939" y="392437"/>
                      <a:pt x="868092" y="390665"/>
                      <a:pt x="882274" y="425454"/>
                    </a:cubicBezTo>
                    <a:cubicBezTo>
                      <a:pt x="909806" y="493316"/>
                      <a:pt x="845047" y="616146"/>
                      <a:pt x="790721" y="585524"/>
                    </a:cubicBezTo>
                    <a:lnTo>
                      <a:pt x="790070" y="584849"/>
                    </a:lnTo>
                    <a:lnTo>
                      <a:pt x="772367" y="636296"/>
                    </a:lnTo>
                    <a:cubicBezTo>
                      <a:pt x="753532" y="677068"/>
                      <a:pt x="727163" y="713520"/>
                      <a:pt x="697026" y="744985"/>
                    </a:cubicBezTo>
                    <a:cubicBezTo>
                      <a:pt x="679742" y="763156"/>
                      <a:pt x="660686" y="779553"/>
                      <a:pt x="641629" y="794621"/>
                    </a:cubicBezTo>
                    <a:cubicBezTo>
                      <a:pt x="606396" y="821434"/>
                      <a:pt x="569280" y="842374"/>
                      <a:pt x="534767" y="856611"/>
                    </a:cubicBezTo>
                    <a:lnTo>
                      <a:pt x="489327" y="871579"/>
                    </a:lnTo>
                    <a:lnTo>
                      <a:pt x="489618" y="881928"/>
                    </a:lnTo>
                    <a:cubicBezTo>
                      <a:pt x="490061" y="885917"/>
                      <a:pt x="490061" y="889905"/>
                      <a:pt x="490504" y="893451"/>
                    </a:cubicBezTo>
                    <a:cubicBezTo>
                      <a:pt x="490504" y="895224"/>
                      <a:pt x="490947" y="896997"/>
                      <a:pt x="490947" y="898769"/>
                    </a:cubicBezTo>
                    <a:cubicBezTo>
                      <a:pt x="490947" y="900099"/>
                      <a:pt x="491390" y="901428"/>
                      <a:pt x="491390" y="902758"/>
                    </a:cubicBezTo>
                    <a:cubicBezTo>
                      <a:pt x="494936" y="935996"/>
                      <a:pt x="500254" y="957712"/>
                      <a:pt x="505572" y="971894"/>
                    </a:cubicBezTo>
                    <a:cubicBezTo>
                      <a:pt x="515765" y="999814"/>
                      <a:pt x="526845" y="1000257"/>
                      <a:pt x="526845" y="1000257"/>
                    </a:cubicBezTo>
                    <a:cubicBezTo>
                      <a:pt x="526845" y="1000257"/>
                      <a:pt x="498925" y="1059643"/>
                      <a:pt x="445300" y="1059643"/>
                    </a:cubicBezTo>
                    <a:cubicBezTo>
                      <a:pt x="391232" y="1059643"/>
                      <a:pt x="363755" y="1000257"/>
                      <a:pt x="363755" y="1000257"/>
                    </a:cubicBezTo>
                    <a:cubicBezTo>
                      <a:pt x="373062" y="996712"/>
                      <a:pt x="380153" y="986075"/>
                      <a:pt x="385914" y="971007"/>
                    </a:cubicBezTo>
                    <a:cubicBezTo>
                      <a:pt x="393005" y="952394"/>
                      <a:pt x="398323" y="927133"/>
                      <a:pt x="401425" y="902758"/>
                    </a:cubicBezTo>
                    <a:cubicBezTo>
                      <a:pt x="401425" y="901428"/>
                      <a:pt x="401868" y="900542"/>
                      <a:pt x="401868" y="899212"/>
                    </a:cubicBezTo>
                    <a:cubicBezTo>
                      <a:pt x="402311" y="897440"/>
                      <a:pt x="402311" y="895667"/>
                      <a:pt x="402755" y="893894"/>
                    </a:cubicBezTo>
                    <a:cubicBezTo>
                      <a:pt x="403198" y="889905"/>
                      <a:pt x="403641" y="886360"/>
                      <a:pt x="404084" y="882372"/>
                    </a:cubicBezTo>
                    <a:lnTo>
                      <a:pt x="404783" y="873774"/>
                    </a:lnTo>
                    <a:lnTo>
                      <a:pt x="400207" y="873230"/>
                    </a:lnTo>
                    <a:cubicBezTo>
                      <a:pt x="353590" y="863009"/>
                      <a:pt x="298497" y="837832"/>
                      <a:pt x="247642" y="799940"/>
                    </a:cubicBezTo>
                    <a:cubicBezTo>
                      <a:pt x="228585" y="785758"/>
                      <a:pt x="210415" y="769803"/>
                      <a:pt x="193131" y="752076"/>
                    </a:cubicBezTo>
                    <a:cubicBezTo>
                      <a:pt x="162109" y="720389"/>
                      <a:pt x="134964" y="683273"/>
                      <a:pt x="115575" y="641392"/>
                    </a:cubicBezTo>
                    <a:lnTo>
                      <a:pt x="96483" y="585821"/>
                    </a:lnTo>
                    <a:lnTo>
                      <a:pt x="74483" y="589860"/>
                    </a:lnTo>
                    <a:cubicBezTo>
                      <a:pt x="27159" y="582174"/>
                      <a:pt x="-17048" y="483622"/>
                      <a:pt x="6552" y="425454"/>
                    </a:cubicBezTo>
                    <a:cubicBezTo>
                      <a:pt x="20734" y="390665"/>
                      <a:pt x="44887" y="392437"/>
                      <a:pt x="65495" y="402908"/>
                    </a:cubicBezTo>
                    <a:lnTo>
                      <a:pt x="87923" y="418735"/>
                    </a:lnTo>
                    <a:lnTo>
                      <a:pt x="88089" y="414637"/>
                    </a:lnTo>
                    <a:cubicBezTo>
                      <a:pt x="105285" y="208676"/>
                      <a:pt x="189918" y="1"/>
                      <a:pt x="443528" y="1"/>
                    </a:cubicBezTo>
                    <a:close/>
                  </a:path>
                </a:pathLst>
              </a:custGeom>
              <a:solidFill>
                <a:srgbClr val="FAA519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  <a:effectLst>
                <a:outerShdw blurRad="38100" sx="105000" sy="105000" algn="br" rotWithShape="0">
                  <a:schemeClr val="bg1"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ExtraShape3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A02F7DC6-F6A3-4693-8631-46A917B1D092}"/>
                  </a:ext>
                </a:extLst>
              </p:cNvPr>
              <p:cNvSpPr/>
              <p:nvPr/>
            </p:nvSpPr>
            <p:spPr>
              <a:xfrm>
                <a:off x="5837989" y="3190459"/>
                <a:ext cx="135956" cy="81574"/>
              </a:xfrm>
              <a:custGeom>
                <a:avLst/>
                <a:gdLst>
                  <a:gd name="connsiteX0" fmla="*/ 155334 w 155112"/>
                  <a:gd name="connsiteY0" fmla="*/ 77846 h 93067"/>
                  <a:gd name="connsiteX1" fmla="*/ 96391 w 155112"/>
                  <a:gd name="connsiteY1" fmla="*/ 3835 h 93067"/>
                  <a:gd name="connsiteX2" fmla="*/ 3324 w 155112"/>
                  <a:gd name="connsiteY2" fmla="*/ 49926 h 93067"/>
                  <a:gd name="connsiteX3" fmla="*/ 75562 w 155112"/>
                  <a:gd name="connsiteY3" fmla="*/ 91141 h 93067"/>
                  <a:gd name="connsiteX4" fmla="*/ 155334 w 155112"/>
                  <a:gd name="connsiteY4" fmla="*/ 77846 h 9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12" h="93067">
                    <a:moveTo>
                      <a:pt x="155334" y="77846"/>
                    </a:moveTo>
                    <a:cubicBezTo>
                      <a:pt x="155334" y="77846"/>
                      <a:pt x="157107" y="10926"/>
                      <a:pt x="96391" y="3835"/>
                    </a:cubicBezTo>
                    <a:cubicBezTo>
                      <a:pt x="42767" y="-2369"/>
                      <a:pt x="3324" y="49926"/>
                      <a:pt x="3324" y="49926"/>
                    </a:cubicBezTo>
                    <a:cubicBezTo>
                      <a:pt x="3324" y="49926"/>
                      <a:pt x="20165" y="82721"/>
                      <a:pt x="75562" y="91141"/>
                    </a:cubicBezTo>
                    <a:cubicBezTo>
                      <a:pt x="130959" y="99119"/>
                      <a:pt x="155334" y="77846"/>
                      <a:pt x="155334" y="77846"/>
                    </a:cubicBezTo>
                    <a:close/>
                  </a:path>
                </a:pathLst>
              </a:custGeom>
              <a:solidFill>
                <a:srgbClr val="FFF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ExtraShape4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6C2B81CA-DABB-4AEA-8363-7625C3E24EF7}"/>
                  </a:ext>
                </a:extLst>
              </p:cNvPr>
              <p:cNvSpPr/>
              <p:nvPr/>
            </p:nvSpPr>
            <p:spPr>
              <a:xfrm>
                <a:off x="5837601" y="3187137"/>
                <a:ext cx="135956" cy="73805"/>
              </a:xfrm>
              <a:custGeom>
                <a:avLst/>
                <a:gdLst>
                  <a:gd name="connsiteX0" fmla="*/ 155777 w 155112"/>
                  <a:gd name="connsiteY0" fmla="*/ 81636 h 84204"/>
                  <a:gd name="connsiteX1" fmla="*/ 154448 w 155112"/>
                  <a:gd name="connsiteY1" fmla="*/ 73659 h 84204"/>
                  <a:gd name="connsiteX2" fmla="*/ 148687 w 155112"/>
                  <a:gd name="connsiteY2" fmla="*/ 53272 h 84204"/>
                  <a:gd name="connsiteX3" fmla="*/ 142482 w 155112"/>
                  <a:gd name="connsiteY3" fmla="*/ 40420 h 84204"/>
                  <a:gd name="connsiteX4" fmla="*/ 132732 w 155112"/>
                  <a:gd name="connsiteY4" fmla="*/ 27568 h 84204"/>
                  <a:gd name="connsiteX5" fmla="*/ 118107 w 155112"/>
                  <a:gd name="connsiteY5" fmla="*/ 16932 h 84204"/>
                  <a:gd name="connsiteX6" fmla="*/ 99051 w 155112"/>
                  <a:gd name="connsiteY6" fmla="*/ 11170 h 84204"/>
                  <a:gd name="connsiteX7" fmla="*/ 96391 w 155112"/>
                  <a:gd name="connsiteY7" fmla="*/ 10727 h 84204"/>
                  <a:gd name="connsiteX8" fmla="*/ 96391 w 155112"/>
                  <a:gd name="connsiteY8" fmla="*/ 10727 h 84204"/>
                  <a:gd name="connsiteX9" fmla="*/ 96391 w 155112"/>
                  <a:gd name="connsiteY9" fmla="*/ 10727 h 84204"/>
                  <a:gd name="connsiteX10" fmla="*/ 96391 w 155112"/>
                  <a:gd name="connsiteY10" fmla="*/ 10727 h 84204"/>
                  <a:gd name="connsiteX11" fmla="*/ 95948 w 155112"/>
                  <a:gd name="connsiteY11" fmla="*/ 10727 h 84204"/>
                  <a:gd name="connsiteX12" fmla="*/ 95062 w 155112"/>
                  <a:gd name="connsiteY12" fmla="*/ 10727 h 84204"/>
                  <a:gd name="connsiteX13" fmla="*/ 93732 w 155112"/>
                  <a:gd name="connsiteY13" fmla="*/ 10727 h 84204"/>
                  <a:gd name="connsiteX14" fmla="*/ 91073 w 155112"/>
                  <a:gd name="connsiteY14" fmla="*/ 10727 h 84204"/>
                  <a:gd name="connsiteX15" fmla="*/ 88414 w 155112"/>
                  <a:gd name="connsiteY15" fmla="*/ 10727 h 84204"/>
                  <a:gd name="connsiteX16" fmla="*/ 78221 w 155112"/>
                  <a:gd name="connsiteY16" fmla="*/ 11170 h 84204"/>
                  <a:gd name="connsiteX17" fmla="*/ 59164 w 155112"/>
                  <a:gd name="connsiteY17" fmla="*/ 16045 h 84204"/>
                  <a:gd name="connsiteX18" fmla="*/ 42324 w 155112"/>
                  <a:gd name="connsiteY18" fmla="*/ 23579 h 84204"/>
                  <a:gd name="connsiteX19" fmla="*/ 28585 w 155112"/>
                  <a:gd name="connsiteY19" fmla="*/ 32443 h 84204"/>
                  <a:gd name="connsiteX20" fmla="*/ 9972 w 155112"/>
                  <a:gd name="connsiteY20" fmla="*/ 47511 h 84204"/>
                  <a:gd name="connsiteX21" fmla="*/ 3324 w 155112"/>
                  <a:gd name="connsiteY21" fmla="*/ 53716 h 84204"/>
                  <a:gd name="connsiteX22" fmla="*/ 8199 w 155112"/>
                  <a:gd name="connsiteY22" fmla="*/ 46625 h 84204"/>
                  <a:gd name="connsiteX23" fmla="*/ 24153 w 155112"/>
                  <a:gd name="connsiteY23" fmla="*/ 29341 h 84204"/>
                  <a:gd name="connsiteX24" fmla="*/ 37449 w 155112"/>
                  <a:gd name="connsiteY24" fmla="*/ 19148 h 84204"/>
                  <a:gd name="connsiteX25" fmla="*/ 54733 w 155112"/>
                  <a:gd name="connsiteY25" fmla="*/ 9841 h 84204"/>
                  <a:gd name="connsiteX26" fmla="*/ 138493 w 155112"/>
                  <a:gd name="connsiteY26" fmla="*/ 23579 h 84204"/>
                  <a:gd name="connsiteX27" fmla="*/ 148243 w 155112"/>
                  <a:gd name="connsiteY27" fmla="*/ 38204 h 84204"/>
                  <a:gd name="connsiteX28" fmla="*/ 153118 w 155112"/>
                  <a:gd name="connsiteY28" fmla="*/ 51943 h 84204"/>
                  <a:gd name="connsiteX29" fmla="*/ 155777 w 155112"/>
                  <a:gd name="connsiteY29" fmla="*/ 73216 h 84204"/>
                  <a:gd name="connsiteX30" fmla="*/ 155334 w 155112"/>
                  <a:gd name="connsiteY30" fmla="*/ 78977 h 84204"/>
                  <a:gd name="connsiteX31" fmla="*/ 155777 w 155112"/>
                  <a:gd name="connsiteY31" fmla="*/ 81636 h 8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5112" h="84204">
                    <a:moveTo>
                      <a:pt x="155777" y="81636"/>
                    </a:moveTo>
                    <a:cubicBezTo>
                      <a:pt x="155777" y="81636"/>
                      <a:pt x="155334" y="78534"/>
                      <a:pt x="154448" y="73659"/>
                    </a:cubicBezTo>
                    <a:cubicBezTo>
                      <a:pt x="153561" y="68784"/>
                      <a:pt x="151789" y="61693"/>
                      <a:pt x="148687" y="53272"/>
                    </a:cubicBezTo>
                    <a:cubicBezTo>
                      <a:pt x="146914" y="49284"/>
                      <a:pt x="145141" y="44852"/>
                      <a:pt x="142482" y="40420"/>
                    </a:cubicBezTo>
                    <a:cubicBezTo>
                      <a:pt x="139823" y="35988"/>
                      <a:pt x="136721" y="31557"/>
                      <a:pt x="132732" y="27568"/>
                    </a:cubicBezTo>
                    <a:cubicBezTo>
                      <a:pt x="128744" y="23579"/>
                      <a:pt x="123869" y="20034"/>
                      <a:pt x="118107" y="16932"/>
                    </a:cubicBezTo>
                    <a:cubicBezTo>
                      <a:pt x="112346" y="14273"/>
                      <a:pt x="106141" y="12057"/>
                      <a:pt x="99051" y="11170"/>
                    </a:cubicBezTo>
                    <a:lnTo>
                      <a:pt x="96391" y="10727"/>
                    </a:lnTo>
                    <a:lnTo>
                      <a:pt x="96391" y="10727"/>
                    </a:lnTo>
                    <a:cubicBezTo>
                      <a:pt x="96835" y="10727"/>
                      <a:pt x="96391" y="10727"/>
                      <a:pt x="96391" y="10727"/>
                    </a:cubicBezTo>
                    <a:lnTo>
                      <a:pt x="96391" y="10727"/>
                    </a:lnTo>
                    <a:lnTo>
                      <a:pt x="95948" y="10727"/>
                    </a:lnTo>
                    <a:lnTo>
                      <a:pt x="95062" y="10727"/>
                    </a:lnTo>
                    <a:lnTo>
                      <a:pt x="93732" y="10727"/>
                    </a:lnTo>
                    <a:cubicBezTo>
                      <a:pt x="92846" y="10727"/>
                      <a:pt x="91960" y="10727"/>
                      <a:pt x="91073" y="10727"/>
                    </a:cubicBezTo>
                    <a:lnTo>
                      <a:pt x="88414" y="10727"/>
                    </a:lnTo>
                    <a:cubicBezTo>
                      <a:pt x="85312" y="10727"/>
                      <a:pt x="81767" y="10727"/>
                      <a:pt x="78221" y="11170"/>
                    </a:cubicBezTo>
                    <a:cubicBezTo>
                      <a:pt x="71573" y="12057"/>
                      <a:pt x="64926" y="13830"/>
                      <a:pt x="59164" y="16045"/>
                    </a:cubicBezTo>
                    <a:cubicBezTo>
                      <a:pt x="52960" y="18261"/>
                      <a:pt x="47642" y="20920"/>
                      <a:pt x="42324" y="23579"/>
                    </a:cubicBezTo>
                    <a:cubicBezTo>
                      <a:pt x="37449" y="26239"/>
                      <a:pt x="32574" y="29341"/>
                      <a:pt x="28585" y="32443"/>
                    </a:cubicBezTo>
                    <a:cubicBezTo>
                      <a:pt x="20608" y="38204"/>
                      <a:pt x="14403" y="43522"/>
                      <a:pt x="9972" y="47511"/>
                    </a:cubicBezTo>
                    <a:cubicBezTo>
                      <a:pt x="5983" y="51500"/>
                      <a:pt x="3324" y="53716"/>
                      <a:pt x="3324" y="53716"/>
                    </a:cubicBezTo>
                    <a:cubicBezTo>
                      <a:pt x="3324" y="53716"/>
                      <a:pt x="4653" y="51057"/>
                      <a:pt x="8199" y="46625"/>
                    </a:cubicBezTo>
                    <a:cubicBezTo>
                      <a:pt x="11744" y="42193"/>
                      <a:pt x="16619" y="35988"/>
                      <a:pt x="24153" y="29341"/>
                    </a:cubicBezTo>
                    <a:cubicBezTo>
                      <a:pt x="28142" y="25795"/>
                      <a:pt x="32130" y="22693"/>
                      <a:pt x="37449" y="19148"/>
                    </a:cubicBezTo>
                    <a:cubicBezTo>
                      <a:pt x="42324" y="16045"/>
                      <a:pt x="48085" y="12500"/>
                      <a:pt x="54733" y="9841"/>
                    </a:cubicBezTo>
                    <a:cubicBezTo>
                      <a:pt x="106141" y="-9216"/>
                      <a:pt x="134505" y="19148"/>
                      <a:pt x="138493" y="23579"/>
                    </a:cubicBezTo>
                    <a:cubicBezTo>
                      <a:pt x="142925" y="28454"/>
                      <a:pt x="146028" y="33329"/>
                      <a:pt x="148243" y="38204"/>
                    </a:cubicBezTo>
                    <a:cubicBezTo>
                      <a:pt x="150459" y="43079"/>
                      <a:pt x="152232" y="47511"/>
                      <a:pt x="153118" y="51943"/>
                    </a:cubicBezTo>
                    <a:cubicBezTo>
                      <a:pt x="155334" y="60807"/>
                      <a:pt x="155777" y="67897"/>
                      <a:pt x="155777" y="73216"/>
                    </a:cubicBezTo>
                    <a:cubicBezTo>
                      <a:pt x="155777" y="75875"/>
                      <a:pt x="155777" y="77647"/>
                      <a:pt x="155334" y="78977"/>
                    </a:cubicBezTo>
                    <a:cubicBezTo>
                      <a:pt x="155777" y="80750"/>
                      <a:pt x="155777" y="81636"/>
                      <a:pt x="155777" y="81636"/>
                    </a:cubicBezTo>
                    <a:close/>
                  </a:path>
                </a:pathLst>
              </a:custGeom>
              <a:solidFill>
                <a:srgbClr val="4025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ExtraShape5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4E78B9DA-BC80-4B53-8EF6-DA28185F41A6}"/>
                  </a:ext>
                </a:extLst>
              </p:cNvPr>
              <p:cNvSpPr/>
              <p:nvPr/>
            </p:nvSpPr>
            <p:spPr>
              <a:xfrm>
                <a:off x="5873799" y="3188890"/>
                <a:ext cx="89342" cy="89342"/>
              </a:xfrm>
              <a:custGeom>
                <a:avLst/>
                <a:gdLst>
                  <a:gd name="connsiteX0" fmla="*/ 61147 w 101931"/>
                  <a:gd name="connsiteY0" fmla="*/ 13164 h 101931"/>
                  <a:gd name="connsiteX1" fmla="*/ 90799 w 101931"/>
                  <a:gd name="connsiteY1" fmla="*/ 61147 h 101931"/>
                  <a:gd name="connsiteX2" fmla="*/ 42816 w 101931"/>
                  <a:gd name="connsiteY2" fmla="*/ 90799 h 101931"/>
                  <a:gd name="connsiteX3" fmla="*/ 13164 w 101931"/>
                  <a:gd name="connsiteY3" fmla="*/ 42816 h 101931"/>
                  <a:gd name="connsiteX4" fmla="*/ 61147 w 101931"/>
                  <a:gd name="connsiteY4" fmla="*/ 13164 h 10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31" h="101931">
                    <a:moveTo>
                      <a:pt x="61147" y="13164"/>
                    </a:moveTo>
                    <a:cubicBezTo>
                      <a:pt x="82586" y="18227"/>
                      <a:pt x="95861" y="39709"/>
                      <a:pt x="90799" y="61147"/>
                    </a:cubicBezTo>
                    <a:cubicBezTo>
                      <a:pt x="85737" y="82585"/>
                      <a:pt x="64254" y="95861"/>
                      <a:pt x="42816" y="90799"/>
                    </a:cubicBezTo>
                    <a:cubicBezTo>
                      <a:pt x="21378" y="85737"/>
                      <a:pt x="8102" y="64254"/>
                      <a:pt x="13164" y="42816"/>
                    </a:cubicBezTo>
                    <a:cubicBezTo>
                      <a:pt x="18227" y="21378"/>
                      <a:pt x="39709" y="8102"/>
                      <a:pt x="61147" y="13164"/>
                    </a:cubicBezTo>
                    <a:close/>
                  </a:path>
                </a:pathLst>
              </a:custGeom>
              <a:solidFill>
                <a:srgbClr val="8C48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ExtraShape6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1F84770C-C3C1-48E9-9AFD-8B29A82E55F2}"/>
                  </a:ext>
                </a:extLst>
              </p:cNvPr>
              <p:cNvSpPr/>
              <p:nvPr/>
            </p:nvSpPr>
            <p:spPr>
              <a:xfrm>
                <a:off x="5900917" y="3215767"/>
                <a:ext cx="34960" cy="34960"/>
              </a:xfrm>
              <a:custGeom>
                <a:avLst/>
                <a:gdLst>
                  <a:gd name="connsiteX0" fmla="*/ 38778 w 39886"/>
                  <a:gd name="connsiteY0" fmla="*/ 21051 h 39886"/>
                  <a:gd name="connsiteX1" fmla="*/ 21051 w 39886"/>
                  <a:gd name="connsiteY1" fmla="*/ 38778 h 39886"/>
                  <a:gd name="connsiteX2" fmla="*/ 3324 w 39886"/>
                  <a:gd name="connsiteY2" fmla="*/ 21051 h 39886"/>
                  <a:gd name="connsiteX3" fmla="*/ 21051 w 39886"/>
                  <a:gd name="connsiteY3" fmla="*/ 3324 h 39886"/>
                  <a:gd name="connsiteX4" fmla="*/ 38778 w 39886"/>
                  <a:gd name="connsiteY4" fmla="*/ 21051 h 3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86" h="39886">
                    <a:moveTo>
                      <a:pt x="38778" y="21051"/>
                    </a:moveTo>
                    <a:cubicBezTo>
                      <a:pt x="38778" y="30801"/>
                      <a:pt x="30801" y="38778"/>
                      <a:pt x="21051" y="38778"/>
                    </a:cubicBezTo>
                    <a:cubicBezTo>
                      <a:pt x="11301" y="38778"/>
                      <a:pt x="3324" y="30801"/>
                      <a:pt x="3324" y="21051"/>
                    </a:cubicBezTo>
                    <a:cubicBezTo>
                      <a:pt x="3324" y="11301"/>
                      <a:pt x="11301" y="3324"/>
                      <a:pt x="21051" y="3324"/>
                    </a:cubicBezTo>
                    <a:cubicBezTo>
                      <a:pt x="30801" y="3767"/>
                      <a:pt x="38778" y="11301"/>
                      <a:pt x="38778" y="21051"/>
                    </a:cubicBezTo>
                    <a:close/>
                  </a:path>
                </a:pathLst>
              </a:custGeom>
              <a:solidFill>
                <a:srgbClr val="301C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ExtraShape7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CC01759C-5978-4398-8489-027551100D75}"/>
                  </a:ext>
                </a:extLst>
              </p:cNvPr>
              <p:cNvSpPr/>
              <p:nvPr/>
            </p:nvSpPr>
            <p:spPr>
              <a:xfrm>
                <a:off x="5893149" y="3205648"/>
                <a:ext cx="27192" cy="27192"/>
              </a:xfrm>
              <a:custGeom>
                <a:avLst/>
                <a:gdLst>
                  <a:gd name="connsiteX0" fmla="*/ 29915 w 31022"/>
                  <a:gd name="connsiteY0" fmla="*/ 16642 h 31022"/>
                  <a:gd name="connsiteX1" fmla="*/ 16619 w 31022"/>
                  <a:gd name="connsiteY1" fmla="*/ 29937 h 31022"/>
                  <a:gd name="connsiteX2" fmla="*/ 3324 w 31022"/>
                  <a:gd name="connsiteY2" fmla="*/ 16642 h 31022"/>
                  <a:gd name="connsiteX3" fmla="*/ 16619 w 31022"/>
                  <a:gd name="connsiteY3" fmla="*/ 3346 h 31022"/>
                  <a:gd name="connsiteX4" fmla="*/ 29915 w 31022"/>
                  <a:gd name="connsiteY4" fmla="*/ 16642 h 3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22" h="31022">
                    <a:moveTo>
                      <a:pt x="29915" y="16642"/>
                    </a:moveTo>
                    <a:cubicBezTo>
                      <a:pt x="29915" y="24176"/>
                      <a:pt x="23710" y="29937"/>
                      <a:pt x="16619" y="29937"/>
                    </a:cubicBezTo>
                    <a:cubicBezTo>
                      <a:pt x="9085" y="29937"/>
                      <a:pt x="3324" y="23732"/>
                      <a:pt x="3324" y="16642"/>
                    </a:cubicBezTo>
                    <a:cubicBezTo>
                      <a:pt x="3324" y="9107"/>
                      <a:pt x="9528" y="3346"/>
                      <a:pt x="16619" y="3346"/>
                    </a:cubicBezTo>
                    <a:cubicBezTo>
                      <a:pt x="24153" y="2903"/>
                      <a:pt x="29915" y="9107"/>
                      <a:pt x="29915" y="16642"/>
                    </a:cubicBezTo>
                    <a:close/>
                  </a:path>
                </a:pathLst>
              </a:custGeom>
              <a:solidFill>
                <a:srgbClr val="FFF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ExtraShape8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EF7DE83-6255-4753-AC1E-137A57A78BE2}"/>
                  </a:ext>
                </a:extLst>
              </p:cNvPr>
              <p:cNvSpPr/>
              <p:nvPr/>
            </p:nvSpPr>
            <p:spPr>
              <a:xfrm>
                <a:off x="5920340" y="3236717"/>
                <a:ext cx="19422" cy="19422"/>
              </a:xfrm>
              <a:custGeom>
                <a:avLst/>
                <a:gdLst>
                  <a:gd name="connsiteX0" fmla="*/ 21937 w 22158"/>
                  <a:gd name="connsiteY0" fmla="*/ 12661 h 22158"/>
                  <a:gd name="connsiteX1" fmla="*/ 12630 w 22158"/>
                  <a:gd name="connsiteY1" fmla="*/ 21968 h 22158"/>
                  <a:gd name="connsiteX2" fmla="*/ 3324 w 22158"/>
                  <a:gd name="connsiteY2" fmla="*/ 12661 h 22158"/>
                  <a:gd name="connsiteX3" fmla="*/ 12630 w 22158"/>
                  <a:gd name="connsiteY3" fmla="*/ 3354 h 22158"/>
                  <a:gd name="connsiteX4" fmla="*/ 21937 w 22158"/>
                  <a:gd name="connsiteY4" fmla="*/ 12661 h 2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8" h="22158">
                    <a:moveTo>
                      <a:pt x="21937" y="12661"/>
                    </a:moveTo>
                    <a:cubicBezTo>
                      <a:pt x="21937" y="17979"/>
                      <a:pt x="17505" y="21968"/>
                      <a:pt x="12630" y="21968"/>
                    </a:cubicBezTo>
                    <a:cubicBezTo>
                      <a:pt x="7312" y="21968"/>
                      <a:pt x="3324" y="17536"/>
                      <a:pt x="3324" y="12661"/>
                    </a:cubicBezTo>
                    <a:cubicBezTo>
                      <a:pt x="3324" y="7343"/>
                      <a:pt x="7756" y="3354"/>
                      <a:pt x="12630" y="3354"/>
                    </a:cubicBezTo>
                    <a:cubicBezTo>
                      <a:pt x="17505" y="2911"/>
                      <a:pt x="21937" y="7343"/>
                      <a:pt x="21937" y="12661"/>
                    </a:cubicBezTo>
                    <a:close/>
                  </a:path>
                </a:pathLst>
              </a:custGeom>
              <a:solidFill>
                <a:srgbClr val="FFF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ExtraShape9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6F7CDF4E-9AD9-42FE-91DF-B96FF4E55902}"/>
                  </a:ext>
                </a:extLst>
              </p:cNvPr>
              <p:cNvSpPr/>
              <p:nvPr/>
            </p:nvSpPr>
            <p:spPr>
              <a:xfrm>
                <a:off x="6121939" y="3190459"/>
                <a:ext cx="135956" cy="81574"/>
              </a:xfrm>
              <a:custGeom>
                <a:avLst/>
                <a:gdLst>
                  <a:gd name="connsiteX0" fmla="*/ 3329 w 155112"/>
                  <a:gd name="connsiteY0" fmla="*/ 77846 h 93067"/>
                  <a:gd name="connsiteX1" fmla="*/ 62272 w 155112"/>
                  <a:gd name="connsiteY1" fmla="*/ 3835 h 93067"/>
                  <a:gd name="connsiteX2" fmla="*/ 155340 w 155112"/>
                  <a:gd name="connsiteY2" fmla="*/ 49926 h 93067"/>
                  <a:gd name="connsiteX3" fmla="*/ 83101 w 155112"/>
                  <a:gd name="connsiteY3" fmla="*/ 91141 h 93067"/>
                  <a:gd name="connsiteX4" fmla="*/ 3329 w 155112"/>
                  <a:gd name="connsiteY4" fmla="*/ 77846 h 9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12" h="93067">
                    <a:moveTo>
                      <a:pt x="3329" y="77846"/>
                    </a:moveTo>
                    <a:cubicBezTo>
                      <a:pt x="3329" y="77846"/>
                      <a:pt x="1557" y="10926"/>
                      <a:pt x="62272" y="3835"/>
                    </a:cubicBezTo>
                    <a:cubicBezTo>
                      <a:pt x="115897" y="-2369"/>
                      <a:pt x="155340" y="49926"/>
                      <a:pt x="155340" y="49926"/>
                    </a:cubicBezTo>
                    <a:cubicBezTo>
                      <a:pt x="155340" y="49926"/>
                      <a:pt x="138499" y="82721"/>
                      <a:pt x="83101" y="91141"/>
                    </a:cubicBezTo>
                    <a:cubicBezTo>
                      <a:pt x="27704" y="99119"/>
                      <a:pt x="3329" y="77846"/>
                      <a:pt x="3329" y="77846"/>
                    </a:cubicBezTo>
                    <a:close/>
                  </a:path>
                </a:pathLst>
              </a:custGeom>
              <a:solidFill>
                <a:srgbClr val="FFF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ExtraShape10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7C85C0E2-FF8D-40BF-B1CA-9322D8C1F268}"/>
                  </a:ext>
                </a:extLst>
              </p:cNvPr>
              <p:cNvSpPr/>
              <p:nvPr/>
            </p:nvSpPr>
            <p:spPr>
              <a:xfrm>
                <a:off x="6121943" y="3187137"/>
                <a:ext cx="135956" cy="73805"/>
              </a:xfrm>
              <a:custGeom>
                <a:avLst/>
                <a:gdLst>
                  <a:gd name="connsiteX0" fmla="*/ 3324 w 155112"/>
                  <a:gd name="connsiteY0" fmla="*/ 81636 h 84204"/>
                  <a:gd name="connsiteX1" fmla="*/ 4654 w 155112"/>
                  <a:gd name="connsiteY1" fmla="*/ 73659 h 84204"/>
                  <a:gd name="connsiteX2" fmla="*/ 10415 w 155112"/>
                  <a:gd name="connsiteY2" fmla="*/ 53272 h 84204"/>
                  <a:gd name="connsiteX3" fmla="*/ 16619 w 155112"/>
                  <a:gd name="connsiteY3" fmla="*/ 40420 h 84204"/>
                  <a:gd name="connsiteX4" fmla="*/ 26369 w 155112"/>
                  <a:gd name="connsiteY4" fmla="*/ 27568 h 84204"/>
                  <a:gd name="connsiteX5" fmla="*/ 40994 w 155112"/>
                  <a:gd name="connsiteY5" fmla="*/ 16932 h 84204"/>
                  <a:gd name="connsiteX6" fmla="*/ 60051 w 155112"/>
                  <a:gd name="connsiteY6" fmla="*/ 11170 h 84204"/>
                  <a:gd name="connsiteX7" fmla="*/ 62710 w 155112"/>
                  <a:gd name="connsiteY7" fmla="*/ 10727 h 84204"/>
                  <a:gd name="connsiteX8" fmla="*/ 62710 w 155112"/>
                  <a:gd name="connsiteY8" fmla="*/ 10727 h 84204"/>
                  <a:gd name="connsiteX9" fmla="*/ 62710 w 155112"/>
                  <a:gd name="connsiteY9" fmla="*/ 10727 h 84204"/>
                  <a:gd name="connsiteX10" fmla="*/ 62710 w 155112"/>
                  <a:gd name="connsiteY10" fmla="*/ 10727 h 84204"/>
                  <a:gd name="connsiteX11" fmla="*/ 63153 w 155112"/>
                  <a:gd name="connsiteY11" fmla="*/ 10727 h 84204"/>
                  <a:gd name="connsiteX12" fmla="*/ 64039 w 155112"/>
                  <a:gd name="connsiteY12" fmla="*/ 10727 h 84204"/>
                  <a:gd name="connsiteX13" fmla="*/ 65369 w 155112"/>
                  <a:gd name="connsiteY13" fmla="*/ 10727 h 84204"/>
                  <a:gd name="connsiteX14" fmla="*/ 68028 w 155112"/>
                  <a:gd name="connsiteY14" fmla="*/ 10727 h 84204"/>
                  <a:gd name="connsiteX15" fmla="*/ 70687 w 155112"/>
                  <a:gd name="connsiteY15" fmla="*/ 10727 h 84204"/>
                  <a:gd name="connsiteX16" fmla="*/ 80880 w 155112"/>
                  <a:gd name="connsiteY16" fmla="*/ 11170 h 84204"/>
                  <a:gd name="connsiteX17" fmla="*/ 99937 w 155112"/>
                  <a:gd name="connsiteY17" fmla="*/ 16045 h 84204"/>
                  <a:gd name="connsiteX18" fmla="*/ 116778 w 155112"/>
                  <a:gd name="connsiteY18" fmla="*/ 23579 h 84204"/>
                  <a:gd name="connsiteX19" fmla="*/ 130516 w 155112"/>
                  <a:gd name="connsiteY19" fmla="*/ 32443 h 84204"/>
                  <a:gd name="connsiteX20" fmla="*/ 149130 w 155112"/>
                  <a:gd name="connsiteY20" fmla="*/ 47511 h 84204"/>
                  <a:gd name="connsiteX21" fmla="*/ 155778 w 155112"/>
                  <a:gd name="connsiteY21" fmla="*/ 53716 h 84204"/>
                  <a:gd name="connsiteX22" fmla="*/ 150903 w 155112"/>
                  <a:gd name="connsiteY22" fmla="*/ 46625 h 84204"/>
                  <a:gd name="connsiteX23" fmla="*/ 134948 w 155112"/>
                  <a:gd name="connsiteY23" fmla="*/ 29341 h 84204"/>
                  <a:gd name="connsiteX24" fmla="*/ 121653 w 155112"/>
                  <a:gd name="connsiteY24" fmla="*/ 19148 h 84204"/>
                  <a:gd name="connsiteX25" fmla="*/ 104369 w 155112"/>
                  <a:gd name="connsiteY25" fmla="*/ 9841 h 84204"/>
                  <a:gd name="connsiteX26" fmla="*/ 20608 w 155112"/>
                  <a:gd name="connsiteY26" fmla="*/ 23579 h 84204"/>
                  <a:gd name="connsiteX27" fmla="*/ 10858 w 155112"/>
                  <a:gd name="connsiteY27" fmla="*/ 38204 h 84204"/>
                  <a:gd name="connsiteX28" fmla="*/ 5983 w 155112"/>
                  <a:gd name="connsiteY28" fmla="*/ 51943 h 84204"/>
                  <a:gd name="connsiteX29" fmla="*/ 3324 w 155112"/>
                  <a:gd name="connsiteY29" fmla="*/ 73216 h 84204"/>
                  <a:gd name="connsiteX30" fmla="*/ 3767 w 155112"/>
                  <a:gd name="connsiteY30" fmla="*/ 78977 h 84204"/>
                  <a:gd name="connsiteX31" fmla="*/ 3324 w 155112"/>
                  <a:gd name="connsiteY31" fmla="*/ 81636 h 8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5112" h="84204">
                    <a:moveTo>
                      <a:pt x="3324" y="81636"/>
                    </a:moveTo>
                    <a:cubicBezTo>
                      <a:pt x="3324" y="81636"/>
                      <a:pt x="3767" y="78534"/>
                      <a:pt x="4654" y="73659"/>
                    </a:cubicBezTo>
                    <a:cubicBezTo>
                      <a:pt x="5540" y="68784"/>
                      <a:pt x="7313" y="61693"/>
                      <a:pt x="10415" y="53272"/>
                    </a:cubicBezTo>
                    <a:cubicBezTo>
                      <a:pt x="12187" y="49284"/>
                      <a:pt x="13960" y="44852"/>
                      <a:pt x="16619" y="40420"/>
                    </a:cubicBezTo>
                    <a:cubicBezTo>
                      <a:pt x="19278" y="35988"/>
                      <a:pt x="22381" y="31557"/>
                      <a:pt x="26369" y="27568"/>
                    </a:cubicBezTo>
                    <a:cubicBezTo>
                      <a:pt x="30358" y="23579"/>
                      <a:pt x="35233" y="20034"/>
                      <a:pt x="40994" y="16932"/>
                    </a:cubicBezTo>
                    <a:cubicBezTo>
                      <a:pt x="46756" y="14273"/>
                      <a:pt x="52960" y="12057"/>
                      <a:pt x="60051" y="11170"/>
                    </a:cubicBezTo>
                    <a:lnTo>
                      <a:pt x="62710" y="10727"/>
                    </a:lnTo>
                    <a:lnTo>
                      <a:pt x="62710" y="10727"/>
                    </a:lnTo>
                    <a:cubicBezTo>
                      <a:pt x="62267" y="10727"/>
                      <a:pt x="62710" y="10727"/>
                      <a:pt x="62710" y="10727"/>
                    </a:cubicBezTo>
                    <a:lnTo>
                      <a:pt x="62710" y="10727"/>
                    </a:lnTo>
                    <a:lnTo>
                      <a:pt x="63153" y="10727"/>
                    </a:lnTo>
                    <a:lnTo>
                      <a:pt x="64039" y="10727"/>
                    </a:lnTo>
                    <a:lnTo>
                      <a:pt x="65369" y="10727"/>
                    </a:lnTo>
                    <a:cubicBezTo>
                      <a:pt x="66255" y="10727"/>
                      <a:pt x="67142" y="10727"/>
                      <a:pt x="68028" y="10727"/>
                    </a:cubicBezTo>
                    <a:lnTo>
                      <a:pt x="70687" y="10727"/>
                    </a:lnTo>
                    <a:cubicBezTo>
                      <a:pt x="73789" y="10727"/>
                      <a:pt x="77335" y="10727"/>
                      <a:pt x="80880" y="11170"/>
                    </a:cubicBezTo>
                    <a:cubicBezTo>
                      <a:pt x="87528" y="12057"/>
                      <a:pt x="94176" y="13830"/>
                      <a:pt x="99937" y="16045"/>
                    </a:cubicBezTo>
                    <a:cubicBezTo>
                      <a:pt x="106141" y="18261"/>
                      <a:pt x="111460" y="20920"/>
                      <a:pt x="116778" y="23579"/>
                    </a:cubicBezTo>
                    <a:cubicBezTo>
                      <a:pt x="121653" y="26239"/>
                      <a:pt x="126528" y="29341"/>
                      <a:pt x="130516" y="32443"/>
                    </a:cubicBezTo>
                    <a:cubicBezTo>
                      <a:pt x="138493" y="38204"/>
                      <a:pt x="144698" y="43522"/>
                      <a:pt x="149130" y="47511"/>
                    </a:cubicBezTo>
                    <a:cubicBezTo>
                      <a:pt x="153119" y="51500"/>
                      <a:pt x="155778" y="53716"/>
                      <a:pt x="155778" y="53716"/>
                    </a:cubicBezTo>
                    <a:cubicBezTo>
                      <a:pt x="155778" y="53716"/>
                      <a:pt x="154448" y="51057"/>
                      <a:pt x="150903" y="46625"/>
                    </a:cubicBezTo>
                    <a:cubicBezTo>
                      <a:pt x="147357" y="42193"/>
                      <a:pt x="142482" y="35988"/>
                      <a:pt x="134948" y="29341"/>
                    </a:cubicBezTo>
                    <a:cubicBezTo>
                      <a:pt x="130960" y="25795"/>
                      <a:pt x="126971" y="22693"/>
                      <a:pt x="121653" y="19148"/>
                    </a:cubicBezTo>
                    <a:cubicBezTo>
                      <a:pt x="116778" y="16045"/>
                      <a:pt x="111017" y="12500"/>
                      <a:pt x="104369" y="9841"/>
                    </a:cubicBezTo>
                    <a:cubicBezTo>
                      <a:pt x="52960" y="-9216"/>
                      <a:pt x="24597" y="19148"/>
                      <a:pt x="20608" y="23579"/>
                    </a:cubicBezTo>
                    <a:cubicBezTo>
                      <a:pt x="16176" y="28454"/>
                      <a:pt x="13074" y="33329"/>
                      <a:pt x="10858" y="38204"/>
                    </a:cubicBezTo>
                    <a:cubicBezTo>
                      <a:pt x="8642" y="43079"/>
                      <a:pt x="6869" y="47511"/>
                      <a:pt x="5983" y="51943"/>
                    </a:cubicBezTo>
                    <a:cubicBezTo>
                      <a:pt x="3767" y="60807"/>
                      <a:pt x="3324" y="67897"/>
                      <a:pt x="3324" y="73216"/>
                    </a:cubicBezTo>
                    <a:cubicBezTo>
                      <a:pt x="3324" y="75875"/>
                      <a:pt x="3767" y="77647"/>
                      <a:pt x="3767" y="78977"/>
                    </a:cubicBezTo>
                    <a:cubicBezTo>
                      <a:pt x="3324" y="80750"/>
                      <a:pt x="3324" y="81636"/>
                      <a:pt x="3324" y="81636"/>
                    </a:cubicBezTo>
                    <a:close/>
                  </a:path>
                </a:pathLst>
              </a:custGeom>
              <a:solidFill>
                <a:srgbClr val="4025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ExtraShape1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173A653D-7985-4EED-850C-C292603B02F0}"/>
                  </a:ext>
                </a:extLst>
              </p:cNvPr>
              <p:cNvSpPr/>
              <p:nvPr/>
            </p:nvSpPr>
            <p:spPr>
              <a:xfrm>
                <a:off x="6125996" y="3180618"/>
                <a:ext cx="104880" cy="104880"/>
              </a:xfrm>
              <a:custGeom>
                <a:avLst/>
                <a:gdLst>
                  <a:gd name="connsiteX0" fmla="*/ 89311 w 119658"/>
                  <a:gd name="connsiteY0" fmla="*/ 32904 h 119658"/>
                  <a:gd name="connsiteX1" fmla="*/ 89311 w 119658"/>
                  <a:gd name="connsiteY1" fmla="*/ 89311 h 119658"/>
                  <a:gd name="connsiteX2" fmla="*/ 32904 w 119658"/>
                  <a:gd name="connsiteY2" fmla="*/ 89311 h 119658"/>
                  <a:gd name="connsiteX3" fmla="*/ 32904 w 119658"/>
                  <a:gd name="connsiteY3" fmla="*/ 32904 h 119658"/>
                  <a:gd name="connsiteX4" fmla="*/ 89311 w 119658"/>
                  <a:gd name="connsiteY4" fmla="*/ 32904 h 11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658" h="119658">
                    <a:moveTo>
                      <a:pt x="89311" y="32904"/>
                    </a:moveTo>
                    <a:cubicBezTo>
                      <a:pt x="104887" y="48480"/>
                      <a:pt x="104887" y="73735"/>
                      <a:pt x="89311" y="89311"/>
                    </a:cubicBezTo>
                    <a:cubicBezTo>
                      <a:pt x="73735" y="104887"/>
                      <a:pt x="48480" y="104887"/>
                      <a:pt x="32904" y="89311"/>
                    </a:cubicBezTo>
                    <a:cubicBezTo>
                      <a:pt x="17328" y="73735"/>
                      <a:pt x="17328" y="48480"/>
                      <a:pt x="32904" y="32904"/>
                    </a:cubicBezTo>
                    <a:cubicBezTo>
                      <a:pt x="48481" y="17328"/>
                      <a:pt x="73735" y="17328"/>
                      <a:pt x="89311" y="32904"/>
                    </a:cubicBezTo>
                    <a:close/>
                  </a:path>
                </a:pathLst>
              </a:custGeom>
              <a:solidFill>
                <a:srgbClr val="8C48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ExtraShape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C3D0B0AC-AF18-4690-A9D8-F3DAEBB6708B}"/>
                  </a:ext>
                </a:extLst>
              </p:cNvPr>
              <p:cNvSpPr/>
              <p:nvPr/>
            </p:nvSpPr>
            <p:spPr>
              <a:xfrm>
                <a:off x="6161176" y="3215767"/>
                <a:ext cx="34960" cy="34960"/>
              </a:xfrm>
              <a:custGeom>
                <a:avLst/>
                <a:gdLst>
                  <a:gd name="connsiteX0" fmla="*/ 3324 w 39886"/>
                  <a:gd name="connsiteY0" fmla="*/ 21051 h 39886"/>
                  <a:gd name="connsiteX1" fmla="*/ 21051 w 39886"/>
                  <a:gd name="connsiteY1" fmla="*/ 38778 h 39886"/>
                  <a:gd name="connsiteX2" fmla="*/ 38778 w 39886"/>
                  <a:gd name="connsiteY2" fmla="*/ 21051 h 39886"/>
                  <a:gd name="connsiteX3" fmla="*/ 21051 w 39886"/>
                  <a:gd name="connsiteY3" fmla="*/ 3324 h 39886"/>
                  <a:gd name="connsiteX4" fmla="*/ 3324 w 39886"/>
                  <a:gd name="connsiteY4" fmla="*/ 21051 h 3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86" h="39886">
                    <a:moveTo>
                      <a:pt x="3324" y="21051"/>
                    </a:moveTo>
                    <a:cubicBezTo>
                      <a:pt x="3324" y="30801"/>
                      <a:pt x="11301" y="38778"/>
                      <a:pt x="21051" y="38778"/>
                    </a:cubicBezTo>
                    <a:cubicBezTo>
                      <a:pt x="30801" y="38778"/>
                      <a:pt x="38778" y="30801"/>
                      <a:pt x="38778" y="21051"/>
                    </a:cubicBezTo>
                    <a:cubicBezTo>
                      <a:pt x="38778" y="11301"/>
                      <a:pt x="30801" y="3324"/>
                      <a:pt x="21051" y="3324"/>
                    </a:cubicBezTo>
                    <a:cubicBezTo>
                      <a:pt x="11301" y="3767"/>
                      <a:pt x="3324" y="11301"/>
                      <a:pt x="3324" y="21051"/>
                    </a:cubicBezTo>
                    <a:close/>
                  </a:path>
                </a:pathLst>
              </a:custGeom>
              <a:solidFill>
                <a:srgbClr val="301C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ExtraShape2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79CA40DF-7E91-4D89-B0F7-2E7A4675055A}"/>
                  </a:ext>
                </a:extLst>
              </p:cNvPr>
              <p:cNvSpPr/>
              <p:nvPr/>
            </p:nvSpPr>
            <p:spPr>
              <a:xfrm>
                <a:off x="6176715" y="3205668"/>
                <a:ext cx="27192" cy="27192"/>
              </a:xfrm>
              <a:custGeom>
                <a:avLst/>
                <a:gdLst>
                  <a:gd name="connsiteX0" fmla="*/ 3324 w 31022"/>
                  <a:gd name="connsiteY0" fmla="*/ 16619 h 31022"/>
                  <a:gd name="connsiteX1" fmla="*/ 16619 w 31022"/>
                  <a:gd name="connsiteY1" fmla="*/ 29915 h 31022"/>
                  <a:gd name="connsiteX2" fmla="*/ 29915 w 31022"/>
                  <a:gd name="connsiteY2" fmla="*/ 16619 h 31022"/>
                  <a:gd name="connsiteX3" fmla="*/ 16619 w 31022"/>
                  <a:gd name="connsiteY3" fmla="*/ 3324 h 31022"/>
                  <a:gd name="connsiteX4" fmla="*/ 3324 w 31022"/>
                  <a:gd name="connsiteY4" fmla="*/ 16619 h 3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22" h="31022">
                    <a:moveTo>
                      <a:pt x="3324" y="16619"/>
                    </a:moveTo>
                    <a:cubicBezTo>
                      <a:pt x="3324" y="24153"/>
                      <a:pt x="9528" y="29915"/>
                      <a:pt x="16619" y="29915"/>
                    </a:cubicBezTo>
                    <a:cubicBezTo>
                      <a:pt x="23710" y="29915"/>
                      <a:pt x="29915" y="23710"/>
                      <a:pt x="29915" y="16619"/>
                    </a:cubicBezTo>
                    <a:cubicBezTo>
                      <a:pt x="29915" y="9085"/>
                      <a:pt x="23710" y="3324"/>
                      <a:pt x="16619" y="3324"/>
                    </a:cubicBezTo>
                    <a:cubicBezTo>
                      <a:pt x="9528" y="3324"/>
                      <a:pt x="3324" y="9085"/>
                      <a:pt x="3324" y="16619"/>
                    </a:cubicBezTo>
                    <a:close/>
                  </a:path>
                </a:pathLst>
              </a:custGeom>
              <a:solidFill>
                <a:srgbClr val="FFF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ExtraShape3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DCD7D500-543E-4E0A-B98F-2FDBD2C21FB9}"/>
                  </a:ext>
                </a:extLst>
              </p:cNvPr>
              <p:cNvSpPr/>
              <p:nvPr/>
            </p:nvSpPr>
            <p:spPr>
              <a:xfrm>
                <a:off x="6156515" y="3236744"/>
                <a:ext cx="19422" cy="19422"/>
              </a:xfrm>
              <a:custGeom>
                <a:avLst/>
                <a:gdLst>
                  <a:gd name="connsiteX0" fmla="*/ 3324 w 22158"/>
                  <a:gd name="connsiteY0" fmla="*/ 12631 h 22158"/>
                  <a:gd name="connsiteX1" fmla="*/ 12630 w 22158"/>
                  <a:gd name="connsiteY1" fmla="*/ 21937 h 22158"/>
                  <a:gd name="connsiteX2" fmla="*/ 21937 w 22158"/>
                  <a:gd name="connsiteY2" fmla="*/ 12631 h 22158"/>
                  <a:gd name="connsiteX3" fmla="*/ 12630 w 22158"/>
                  <a:gd name="connsiteY3" fmla="*/ 3324 h 22158"/>
                  <a:gd name="connsiteX4" fmla="*/ 3324 w 22158"/>
                  <a:gd name="connsiteY4" fmla="*/ 12631 h 2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8" h="22158">
                    <a:moveTo>
                      <a:pt x="3324" y="12631"/>
                    </a:moveTo>
                    <a:cubicBezTo>
                      <a:pt x="3324" y="17949"/>
                      <a:pt x="7756" y="21937"/>
                      <a:pt x="12630" y="21937"/>
                    </a:cubicBezTo>
                    <a:cubicBezTo>
                      <a:pt x="17506" y="21937"/>
                      <a:pt x="21937" y="17506"/>
                      <a:pt x="21937" y="12631"/>
                    </a:cubicBezTo>
                    <a:cubicBezTo>
                      <a:pt x="21937" y="7312"/>
                      <a:pt x="17506" y="3324"/>
                      <a:pt x="12630" y="3324"/>
                    </a:cubicBezTo>
                    <a:cubicBezTo>
                      <a:pt x="7756" y="3324"/>
                      <a:pt x="3324" y="7312"/>
                      <a:pt x="3324" y="12631"/>
                    </a:cubicBezTo>
                    <a:close/>
                  </a:path>
                </a:pathLst>
              </a:custGeom>
              <a:solidFill>
                <a:srgbClr val="FFF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ExtraShape4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4E1921F-7068-4D46-A6E5-1EC150FA2573}"/>
                  </a:ext>
                </a:extLst>
              </p:cNvPr>
              <p:cNvSpPr/>
              <p:nvPr/>
            </p:nvSpPr>
            <p:spPr>
              <a:xfrm>
                <a:off x="5714067" y="2790643"/>
                <a:ext cx="675898" cy="507556"/>
              </a:xfrm>
              <a:custGeom>
                <a:avLst/>
                <a:gdLst>
                  <a:gd name="connsiteX0" fmla="*/ 528964 w 771135"/>
                  <a:gd name="connsiteY0" fmla="*/ 363583 h 579073"/>
                  <a:gd name="connsiteX1" fmla="*/ 606056 w 771135"/>
                  <a:gd name="connsiteY1" fmla="*/ 386421 h 579073"/>
                  <a:gd name="connsiteX2" fmla="*/ 571931 w 771135"/>
                  <a:gd name="connsiteY2" fmla="*/ 395284 h 579073"/>
                  <a:gd name="connsiteX3" fmla="*/ 466012 w 771135"/>
                  <a:gd name="connsiteY3" fmla="*/ 418329 h 579073"/>
                  <a:gd name="connsiteX4" fmla="*/ 434546 w 771135"/>
                  <a:gd name="connsiteY4" fmla="*/ 400602 h 579073"/>
                  <a:gd name="connsiteX5" fmla="*/ 528964 w 771135"/>
                  <a:gd name="connsiteY5" fmla="*/ 363583 h 579073"/>
                  <a:gd name="connsiteX6" fmla="*/ 225345 w 771135"/>
                  <a:gd name="connsiteY6" fmla="*/ 363583 h 579073"/>
                  <a:gd name="connsiteX7" fmla="*/ 319762 w 771135"/>
                  <a:gd name="connsiteY7" fmla="*/ 400602 h 579073"/>
                  <a:gd name="connsiteX8" fmla="*/ 288296 w 771135"/>
                  <a:gd name="connsiteY8" fmla="*/ 418329 h 579073"/>
                  <a:gd name="connsiteX9" fmla="*/ 182377 w 771135"/>
                  <a:gd name="connsiteY9" fmla="*/ 395284 h 579073"/>
                  <a:gd name="connsiteX10" fmla="*/ 148252 w 771135"/>
                  <a:gd name="connsiteY10" fmla="*/ 386421 h 579073"/>
                  <a:gd name="connsiteX11" fmla="*/ 225345 w 771135"/>
                  <a:gd name="connsiteY11" fmla="*/ 363583 h 579073"/>
                  <a:gd name="connsiteX12" fmla="*/ 386241 w 771135"/>
                  <a:gd name="connsiteY12" fmla="*/ 1517 h 579073"/>
                  <a:gd name="connsiteX13" fmla="*/ 731920 w 771135"/>
                  <a:gd name="connsiteY13" fmla="*/ 179897 h 579073"/>
                  <a:gd name="connsiteX14" fmla="*/ 741227 w 771135"/>
                  <a:gd name="connsiteY14" fmla="*/ 545963 h 579073"/>
                  <a:gd name="connsiteX15" fmla="*/ 743443 w 771135"/>
                  <a:gd name="connsiteY15" fmla="*/ 577872 h 579073"/>
                  <a:gd name="connsiteX16" fmla="*/ 708432 w 771135"/>
                  <a:gd name="connsiteY16" fmla="*/ 549065 h 579073"/>
                  <a:gd name="connsiteX17" fmla="*/ 650375 w 771135"/>
                  <a:gd name="connsiteY17" fmla="*/ 278283 h 579073"/>
                  <a:gd name="connsiteX18" fmla="*/ 220934 w 771135"/>
                  <a:gd name="connsiteY18" fmla="*/ 284931 h 579073"/>
                  <a:gd name="connsiteX19" fmla="*/ 196605 w 771135"/>
                  <a:gd name="connsiteY19" fmla="*/ 270040 h 579073"/>
                  <a:gd name="connsiteX20" fmla="*/ 178333 w 771135"/>
                  <a:gd name="connsiteY20" fmla="*/ 278062 h 579073"/>
                  <a:gd name="connsiteX21" fmla="*/ 102605 w 771135"/>
                  <a:gd name="connsiteY21" fmla="*/ 307976 h 579073"/>
                  <a:gd name="connsiteX22" fmla="*/ 62719 w 771135"/>
                  <a:gd name="connsiteY22" fmla="*/ 549066 h 579073"/>
                  <a:gd name="connsiteX23" fmla="*/ 27708 w 771135"/>
                  <a:gd name="connsiteY23" fmla="*/ 577872 h 579073"/>
                  <a:gd name="connsiteX24" fmla="*/ 29924 w 771135"/>
                  <a:gd name="connsiteY24" fmla="*/ 545964 h 579073"/>
                  <a:gd name="connsiteX25" fmla="*/ 41446 w 771135"/>
                  <a:gd name="connsiteY25" fmla="*/ 224216 h 579073"/>
                  <a:gd name="connsiteX26" fmla="*/ 124716 w 771135"/>
                  <a:gd name="connsiteY26" fmla="*/ 144661 h 579073"/>
                  <a:gd name="connsiteX27" fmla="*/ 148018 w 771135"/>
                  <a:gd name="connsiteY27" fmla="*/ 135853 h 579073"/>
                  <a:gd name="connsiteX28" fmla="*/ 148253 w 771135"/>
                  <a:gd name="connsiteY28" fmla="*/ 134250 h 579073"/>
                  <a:gd name="connsiteX29" fmla="*/ 386241 w 771135"/>
                  <a:gd name="connsiteY29" fmla="*/ 1517 h 579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71135" h="579073">
                    <a:moveTo>
                      <a:pt x="528964" y="363583"/>
                    </a:moveTo>
                    <a:cubicBezTo>
                      <a:pt x="550631" y="365037"/>
                      <a:pt x="576253" y="371574"/>
                      <a:pt x="606056" y="386421"/>
                    </a:cubicBezTo>
                    <a:cubicBezTo>
                      <a:pt x="606056" y="386421"/>
                      <a:pt x="599408" y="401932"/>
                      <a:pt x="571931" y="395284"/>
                    </a:cubicBezTo>
                    <a:cubicBezTo>
                      <a:pt x="520079" y="383317"/>
                      <a:pt x="486398" y="401045"/>
                      <a:pt x="466012" y="418329"/>
                    </a:cubicBezTo>
                    <a:cubicBezTo>
                      <a:pt x="444739" y="435614"/>
                      <a:pt x="418591" y="423204"/>
                      <a:pt x="434546" y="400602"/>
                    </a:cubicBezTo>
                    <a:cubicBezTo>
                      <a:pt x="434546" y="400602"/>
                      <a:pt x="463962" y="359219"/>
                      <a:pt x="528964" y="363583"/>
                    </a:cubicBezTo>
                    <a:close/>
                    <a:moveTo>
                      <a:pt x="225345" y="363583"/>
                    </a:moveTo>
                    <a:cubicBezTo>
                      <a:pt x="290346" y="359219"/>
                      <a:pt x="319762" y="400602"/>
                      <a:pt x="319762" y="400602"/>
                    </a:cubicBezTo>
                    <a:cubicBezTo>
                      <a:pt x="335717" y="423204"/>
                      <a:pt x="309569" y="435614"/>
                      <a:pt x="288296" y="418329"/>
                    </a:cubicBezTo>
                    <a:cubicBezTo>
                      <a:pt x="267910" y="401045"/>
                      <a:pt x="234229" y="383317"/>
                      <a:pt x="182377" y="395284"/>
                    </a:cubicBezTo>
                    <a:cubicBezTo>
                      <a:pt x="154900" y="401932"/>
                      <a:pt x="148252" y="386421"/>
                      <a:pt x="148252" y="386421"/>
                    </a:cubicBezTo>
                    <a:cubicBezTo>
                      <a:pt x="178056" y="371574"/>
                      <a:pt x="203677" y="365037"/>
                      <a:pt x="225345" y="363583"/>
                    </a:cubicBezTo>
                    <a:close/>
                    <a:moveTo>
                      <a:pt x="386241" y="1517"/>
                    </a:moveTo>
                    <a:cubicBezTo>
                      <a:pt x="503240" y="-8897"/>
                      <a:pt x="638188" y="32540"/>
                      <a:pt x="731920" y="179897"/>
                    </a:cubicBezTo>
                    <a:cubicBezTo>
                      <a:pt x="814352" y="309306"/>
                      <a:pt x="741227" y="545963"/>
                      <a:pt x="741227" y="545963"/>
                    </a:cubicBezTo>
                    <a:lnTo>
                      <a:pt x="743443" y="577872"/>
                    </a:lnTo>
                    <a:cubicBezTo>
                      <a:pt x="743443" y="577872"/>
                      <a:pt x="709762" y="588065"/>
                      <a:pt x="708432" y="549065"/>
                    </a:cubicBezTo>
                    <a:cubicBezTo>
                      <a:pt x="707546" y="510066"/>
                      <a:pt x="683614" y="316396"/>
                      <a:pt x="650375" y="278283"/>
                    </a:cubicBezTo>
                    <a:cubicBezTo>
                      <a:pt x="617137" y="240170"/>
                      <a:pt x="459808" y="379328"/>
                      <a:pt x="220934" y="284931"/>
                    </a:cubicBezTo>
                    <a:lnTo>
                      <a:pt x="196605" y="270040"/>
                    </a:lnTo>
                    <a:lnTo>
                      <a:pt x="178333" y="278062"/>
                    </a:lnTo>
                    <a:cubicBezTo>
                      <a:pt x="150247" y="285485"/>
                      <a:pt x="119224" y="288919"/>
                      <a:pt x="102605" y="307976"/>
                    </a:cubicBezTo>
                    <a:cubicBezTo>
                      <a:pt x="69366" y="346090"/>
                      <a:pt x="63605" y="510066"/>
                      <a:pt x="62719" y="549066"/>
                    </a:cubicBezTo>
                    <a:cubicBezTo>
                      <a:pt x="61389" y="588066"/>
                      <a:pt x="27708" y="577872"/>
                      <a:pt x="27708" y="577872"/>
                    </a:cubicBezTo>
                    <a:lnTo>
                      <a:pt x="29924" y="545964"/>
                    </a:lnTo>
                    <a:cubicBezTo>
                      <a:pt x="29924" y="545964"/>
                      <a:pt x="-44531" y="351408"/>
                      <a:pt x="41446" y="224216"/>
                    </a:cubicBezTo>
                    <a:cubicBezTo>
                      <a:pt x="68037" y="184745"/>
                      <a:pt x="97051" y="159557"/>
                      <a:pt x="124716" y="144661"/>
                    </a:cubicBezTo>
                    <a:lnTo>
                      <a:pt x="148018" y="135853"/>
                    </a:lnTo>
                    <a:lnTo>
                      <a:pt x="148253" y="134250"/>
                    </a:lnTo>
                    <a:cubicBezTo>
                      <a:pt x="170191" y="74199"/>
                      <a:pt x="269241" y="11932"/>
                      <a:pt x="386241" y="1517"/>
                    </a:cubicBezTo>
                    <a:close/>
                  </a:path>
                </a:pathLst>
              </a:custGeom>
              <a:solidFill>
                <a:srgbClr val="4025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ExtraShape5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1D18B0D4-5173-4839-A91B-550C21FAE205}"/>
                  </a:ext>
                </a:extLst>
              </p:cNvPr>
              <p:cNvSpPr/>
              <p:nvPr/>
            </p:nvSpPr>
            <p:spPr>
              <a:xfrm>
                <a:off x="6008129" y="3350558"/>
                <a:ext cx="85458" cy="27192"/>
              </a:xfrm>
              <a:custGeom>
                <a:avLst/>
                <a:gdLst>
                  <a:gd name="connsiteX0" fmla="*/ 3324 w 97499"/>
                  <a:gd name="connsiteY0" fmla="*/ 29472 h 31022"/>
                  <a:gd name="connsiteX1" fmla="*/ 52517 w 97499"/>
                  <a:gd name="connsiteY1" fmla="*/ 3324 h 31022"/>
                  <a:gd name="connsiteX2" fmla="*/ 96835 w 97499"/>
                  <a:gd name="connsiteY2" fmla="*/ 29472 h 31022"/>
                  <a:gd name="connsiteX3" fmla="*/ 3324 w 97499"/>
                  <a:gd name="connsiteY3" fmla="*/ 29472 h 3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99" h="31022">
                    <a:moveTo>
                      <a:pt x="3324" y="29472"/>
                    </a:moveTo>
                    <a:cubicBezTo>
                      <a:pt x="3324" y="29472"/>
                      <a:pt x="26369" y="3324"/>
                      <a:pt x="52517" y="3324"/>
                    </a:cubicBezTo>
                    <a:cubicBezTo>
                      <a:pt x="78664" y="3324"/>
                      <a:pt x="96835" y="29472"/>
                      <a:pt x="96835" y="29472"/>
                    </a:cubicBezTo>
                    <a:cubicBezTo>
                      <a:pt x="96835" y="29472"/>
                      <a:pt x="56505" y="1551"/>
                      <a:pt x="3324" y="29472"/>
                    </a:cubicBezTo>
                    <a:close/>
                  </a:path>
                </a:pathLst>
              </a:custGeom>
              <a:solidFill>
                <a:srgbClr val="E09D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ExtraShape6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0DB08B84-DDF2-43C0-B555-D4F5BE7688DC}"/>
                  </a:ext>
                </a:extLst>
              </p:cNvPr>
              <p:cNvSpPr/>
              <p:nvPr/>
            </p:nvSpPr>
            <p:spPr>
              <a:xfrm>
                <a:off x="5891595" y="3428636"/>
                <a:ext cx="318526" cy="120418"/>
              </a:xfrm>
              <a:custGeom>
                <a:avLst/>
                <a:gdLst>
                  <a:gd name="connsiteX0" fmla="*/ 360083 w 363406"/>
                  <a:gd name="connsiteY0" fmla="*/ 3324 h 137385"/>
                  <a:gd name="connsiteX1" fmla="*/ 297595 w 363406"/>
                  <a:gd name="connsiteY1" fmla="*/ 94619 h 137385"/>
                  <a:gd name="connsiteX2" fmla="*/ 169959 w 363406"/>
                  <a:gd name="connsiteY2" fmla="*/ 135834 h 137385"/>
                  <a:gd name="connsiteX3" fmla="*/ 52074 w 363406"/>
                  <a:gd name="connsiteY3" fmla="*/ 88857 h 137385"/>
                  <a:gd name="connsiteX4" fmla="*/ 3324 w 363406"/>
                  <a:gd name="connsiteY4" fmla="*/ 3324 h 137385"/>
                  <a:gd name="connsiteX5" fmla="*/ 360083 w 363406"/>
                  <a:gd name="connsiteY5" fmla="*/ 3324 h 13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3406" h="137385">
                    <a:moveTo>
                      <a:pt x="360083" y="3324"/>
                    </a:moveTo>
                    <a:cubicBezTo>
                      <a:pt x="360083" y="3324"/>
                      <a:pt x="343685" y="55619"/>
                      <a:pt x="297595" y="94619"/>
                    </a:cubicBezTo>
                    <a:cubicBezTo>
                      <a:pt x="268345" y="119880"/>
                      <a:pt x="226686" y="139380"/>
                      <a:pt x="169959" y="135834"/>
                    </a:cubicBezTo>
                    <a:cubicBezTo>
                      <a:pt x="114562" y="132732"/>
                      <a:pt x="77335" y="112346"/>
                      <a:pt x="52074" y="88857"/>
                    </a:cubicBezTo>
                    <a:cubicBezTo>
                      <a:pt x="11744" y="50744"/>
                      <a:pt x="3324" y="3324"/>
                      <a:pt x="3324" y="3324"/>
                    </a:cubicBezTo>
                    <a:lnTo>
                      <a:pt x="360083" y="3324"/>
                    </a:lnTo>
                    <a:close/>
                  </a:path>
                </a:pathLst>
              </a:custGeom>
              <a:solidFill>
                <a:srgbClr val="8540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ExtraShape7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ACAD3602-D6F2-4CCC-A196-74307F5CC1B1}"/>
                  </a:ext>
                </a:extLst>
              </p:cNvPr>
              <p:cNvSpPr/>
              <p:nvPr/>
            </p:nvSpPr>
            <p:spPr>
              <a:xfrm>
                <a:off x="5902472" y="3428636"/>
                <a:ext cx="287449" cy="38845"/>
              </a:xfrm>
              <a:custGeom>
                <a:avLst/>
                <a:gdLst>
                  <a:gd name="connsiteX0" fmla="*/ 329060 w 327952"/>
                  <a:gd name="connsiteY0" fmla="*/ 3324 h 44317"/>
                  <a:gd name="connsiteX1" fmla="*/ 322856 w 327952"/>
                  <a:gd name="connsiteY1" fmla="*/ 29028 h 44317"/>
                  <a:gd name="connsiteX2" fmla="*/ 317981 w 327952"/>
                  <a:gd name="connsiteY2" fmla="*/ 33460 h 44317"/>
                  <a:gd name="connsiteX3" fmla="*/ 16619 w 327952"/>
                  <a:gd name="connsiteY3" fmla="*/ 36562 h 44317"/>
                  <a:gd name="connsiteX4" fmla="*/ 11301 w 327952"/>
                  <a:gd name="connsiteY4" fmla="*/ 32130 h 44317"/>
                  <a:gd name="connsiteX5" fmla="*/ 3324 w 327952"/>
                  <a:gd name="connsiteY5" fmla="*/ 3324 h 44317"/>
                  <a:gd name="connsiteX6" fmla="*/ 329060 w 327952"/>
                  <a:gd name="connsiteY6" fmla="*/ 3324 h 4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952" h="44317">
                    <a:moveTo>
                      <a:pt x="329060" y="3324"/>
                    </a:moveTo>
                    <a:lnTo>
                      <a:pt x="322856" y="29028"/>
                    </a:lnTo>
                    <a:cubicBezTo>
                      <a:pt x="322413" y="31244"/>
                      <a:pt x="320640" y="33017"/>
                      <a:pt x="317981" y="33460"/>
                    </a:cubicBezTo>
                    <a:cubicBezTo>
                      <a:pt x="240424" y="48085"/>
                      <a:pt x="47642" y="38335"/>
                      <a:pt x="16619" y="36562"/>
                    </a:cubicBezTo>
                    <a:cubicBezTo>
                      <a:pt x="13960" y="36562"/>
                      <a:pt x="11744" y="34789"/>
                      <a:pt x="11301" y="32130"/>
                    </a:cubicBezTo>
                    <a:lnTo>
                      <a:pt x="3324" y="3324"/>
                    </a:lnTo>
                    <a:lnTo>
                      <a:pt x="329060" y="3324"/>
                    </a:lnTo>
                    <a:close/>
                  </a:path>
                </a:pathLst>
              </a:custGeom>
              <a:solidFill>
                <a:srgbClr val="FFF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ExtraShape8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C5DBFD40-CC51-4077-89CC-D8193FEF16D1}"/>
                  </a:ext>
                </a:extLst>
              </p:cNvPr>
              <p:cNvSpPr/>
              <p:nvPr/>
            </p:nvSpPr>
            <p:spPr>
              <a:xfrm>
                <a:off x="5934713" y="3485349"/>
                <a:ext cx="217529" cy="62152"/>
              </a:xfrm>
              <a:custGeom>
                <a:avLst/>
                <a:gdLst>
                  <a:gd name="connsiteX0" fmla="*/ 248845 w 248180"/>
                  <a:gd name="connsiteY0" fmla="*/ 29472 h 70908"/>
                  <a:gd name="connsiteX1" fmla="*/ 121209 w 248180"/>
                  <a:gd name="connsiteY1" fmla="*/ 70687 h 70908"/>
                  <a:gd name="connsiteX2" fmla="*/ 3324 w 248180"/>
                  <a:gd name="connsiteY2" fmla="*/ 23710 h 70908"/>
                  <a:gd name="connsiteX3" fmla="*/ 129630 w 248180"/>
                  <a:gd name="connsiteY3" fmla="*/ 3324 h 70908"/>
                  <a:gd name="connsiteX4" fmla="*/ 248845 w 248180"/>
                  <a:gd name="connsiteY4" fmla="*/ 29472 h 7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180" h="70908">
                    <a:moveTo>
                      <a:pt x="248845" y="29472"/>
                    </a:moveTo>
                    <a:cubicBezTo>
                      <a:pt x="219595" y="54733"/>
                      <a:pt x="177936" y="74232"/>
                      <a:pt x="121209" y="70687"/>
                    </a:cubicBezTo>
                    <a:cubicBezTo>
                      <a:pt x="65812" y="67585"/>
                      <a:pt x="28585" y="47199"/>
                      <a:pt x="3324" y="23710"/>
                    </a:cubicBezTo>
                    <a:cubicBezTo>
                      <a:pt x="24597" y="18392"/>
                      <a:pt x="79551" y="3324"/>
                      <a:pt x="129630" y="3324"/>
                    </a:cubicBezTo>
                    <a:cubicBezTo>
                      <a:pt x="174834" y="3767"/>
                      <a:pt x="226243" y="21051"/>
                      <a:pt x="248845" y="29472"/>
                    </a:cubicBezTo>
                    <a:close/>
                  </a:path>
                </a:pathLst>
              </a:custGeom>
              <a:solidFill>
                <a:srgbClr val="F0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ExtraShape9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08FEBD9-97E1-4339-A1D7-DEF1F4616AAB}"/>
                  </a:ext>
                </a:extLst>
              </p:cNvPr>
              <p:cNvSpPr/>
              <p:nvPr/>
            </p:nvSpPr>
            <p:spPr>
              <a:xfrm>
                <a:off x="5786715" y="3328417"/>
                <a:ext cx="31075" cy="46613"/>
              </a:xfrm>
              <a:custGeom>
                <a:avLst/>
                <a:gdLst>
                  <a:gd name="connsiteX0" fmla="*/ 3324 w 35454"/>
                  <a:gd name="connsiteY0" fmla="*/ 3324 h 53181"/>
                  <a:gd name="connsiteX1" fmla="*/ 36119 w 35454"/>
                  <a:gd name="connsiteY1" fmla="*/ 53403 h 53181"/>
                  <a:gd name="connsiteX2" fmla="*/ 14847 w 35454"/>
                  <a:gd name="connsiteY2" fmla="*/ 25483 h 53181"/>
                  <a:gd name="connsiteX3" fmla="*/ 3324 w 35454"/>
                  <a:gd name="connsiteY3" fmla="*/ 3324 h 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54" h="53181">
                    <a:moveTo>
                      <a:pt x="3324" y="3324"/>
                    </a:moveTo>
                    <a:cubicBezTo>
                      <a:pt x="3324" y="3324"/>
                      <a:pt x="30358" y="20608"/>
                      <a:pt x="36119" y="53403"/>
                    </a:cubicBezTo>
                    <a:cubicBezTo>
                      <a:pt x="36119" y="53403"/>
                      <a:pt x="18392" y="35676"/>
                      <a:pt x="14847" y="25483"/>
                    </a:cubicBezTo>
                    <a:cubicBezTo>
                      <a:pt x="11301" y="15290"/>
                      <a:pt x="3324" y="3324"/>
                      <a:pt x="3324" y="3324"/>
                    </a:cubicBezTo>
                    <a:close/>
                  </a:path>
                </a:pathLst>
              </a:custGeom>
              <a:solidFill>
                <a:srgbClr val="DE9B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ExtraShape10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FACDBB2A-9736-4775-94E5-5C812BAEE7A0}"/>
                  </a:ext>
                </a:extLst>
              </p:cNvPr>
              <p:cNvSpPr/>
              <p:nvPr/>
            </p:nvSpPr>
            <p:spPr>
              <a:xfrm>
                <a:off x="6281206" y="3328417"/>
                <a:ext cx="31075" cy="46613"/>
              </a:xfrm>
              <a:custGeom>
                <a:avLst/>
                <a:gdLst>
                  <a:gd name="connsiteX0" fmla="*/ 36119 w 35454"/>
                  <a:gd name="connsiteY0" fmla="*/ 3324 h 53181"/>
                  <a:gd name="connsiteX1" fmla="*/ 3324 w 35454"/>
                  <a:gd name="connsiteY1" fmla="*/ 53403 h 53181"/>
                  <a:gd name="connsiteX2" fmla="*/ 24597 w 35454"/>
                  <a:gd name="connsiteY2" fmla="*/ 25483 h 53181"/>
                  <a:gd name="connsiteX3" fmla="*/ 36119 w 35454"/>
                  <a:gd name="connsiteY3" fmla="*/ 3324 h 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54" h="53181">
                    <a:moveTo>
                      <a:pt x="36119" y="3324"/>
                    </a:moveTo>
                    <a:cubicBezTo>
                      <a:pt x="36119" y="3324"/>
                      <a:pt x="9085" y="20608"/>
                      <a:pt x="3324" y="53403"/>
                    </a:cubicBezTo>
                    <a:cubicBezTo>
                      <a:pt x="3324" y="53403"/>
                      <a:pt x="21051" y="35676"/>
                      <a:pt x="24597" y="25483"/>
                    </a:cubicBezTo>
                    <a:cubicBezTo>
                      <a:pt x="28142" y="15290"/>
                      <a:pt x="36119" y="3324"/>
                      <a:pt x="36119" y="3324"/>
                    </a:cubicBezTo>
                    <a:close/>
                  </a:path>
                </a:pathLst>
              </a:custGeom>
              <a:solidFill>
                <a:srgbClr val="DE9B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ExtraShape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AEC08206-1354-4F54-81D2-1BA55B7CAD44}"/>
                  </a:ext>
                </a:extLst>
              </p:cNvPr>
              <p:cNvSpPr/>
              <p:nvPr/>
            </p:nvSpPr>
            <p:spPr>
              <a:xfrm>
                <a:off x="5887322" y="3263935"/>
                <a:ext cx="89342" cy="27192"/>
              </a:xfrm>
              <a:custGeom>
                <a:avLst/>
                <a:gdLst>
                  <a:gd name="connsiteX0" fmla="*/ 99050 w 101931"/>
                  <a:gd name="connsiteY0" fmla="*/ 3324 h 31022"/>
                  <a:gd name="connsiteX1" fmla="*/ 3324 w 101931"/>
                  <a:gd name="connsiteY1" fmla="*/ 26812 h 31022"/>
                  <a:gd name="connsiteX2" fmla="*/ 99050 w 101931"/>
                  <a:gd name="connsiteY2" fmla="*/ 3324 h 3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31" h="31022">
                    <a:moveTo>
                      <a:pt x="99050" y="3324"/>
                    </a:moveTo>
                    <a:cubicBezTo>
                      <a:pt x="99050" y="3324"/>
                      <a:pt x="71130" y="42767"/>
                      <a:pt x="3324" y="26812"/>
                    </a:cubicBezTo>
                    <a:cubicBezTo>
                      <a:pt x="3324" y="26812"/>
                      <a:pt x="67142" y="28585"/>
                      <a:pt x="99050" y="3324"/>
                    </a:cubicBezTo>
                    <a:close/>
                  </a:path>
                </a:pathLst>
              </a:custGeom>
              <a:solidFill>
                <a:srgbClr val="DE9B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ExtraShape2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2410769F-5229-442B-9F28-8A986FAD1658}"/>
                  </a:ext>
                </a:extLst>
              </p:cNvPr>
              <p:cNvSpPr/>
              <p:nvPr/>
            </p:nvSpPr>
            <p:spPr>
              <a:xfrm>
                <a:off x="6123109" y="3263935"/>
                <a:ext cx="89342" cy="27192"/>
              </a:xfrm>
              <a:custGeom>
                <a:avLst/>
                <a:gdLst>
                  <a:gd name="connsiteX0" fmla="*/ 3324 w 101931"/>
                  <a:gd name="connsiteY0" fmla="*/ 3324 h 31022"/>
                  <a:gd name="connsiteX1" fmla="*/ 99050 w 101931"/>
                  <a:gd name="connsiteY1" fmla="*/ 26812 h 31022"/>
                  <a:gd name="connsiteX2" fmla="*/ 3324 w 101931"/>
                  <a:gd name="connsiteY2" fmla="*/ 3324 h 3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31" h="31022">
                    <a:moveTo>
                      <a:pt x="3324" y="3324"/>
                    </a:moveTo>
                    <a:cubicBezTo>
                      <a:pt x="3324" y="3324"/>
                      <a:pt x="31244" y="42767"/>
                      <a:pt x="99050" y="26812"/>
                    </a:cubicBezTo>
                    <a:cubicBezTo>
                      <a:pt x="99050" y="26812"/>
                      <a:pt x="34789" y="28585"/>
                      <a:pt x="3324" y="3324"/>
                    </a:cubicBezTo>
                    <a:close/>
                  </a:path>
                </a:pathLst>
              </a:custGeom>
              <a:solidFill>
                <a:srgbClr val="DE9B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ExtraShape3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AAD432DB-FBCB-4F2B-9ED8-4F8CC52DB032}"/>
                  </a:ext>
                </a:extLst>
              </p:cNvPr>
              <p:cNvSpPr/>
              <p:nvPr/>
            </p:nvSpPr>
            <p:spPr>
              <a:xfrm>
                <a:off x="5831386" y="3771800"/>
                <a:ext cx="438943" cy="749699"/>
              </a:xfrm>
              <a:custGeom>
                <a:avLst/>
                <a:gdLst>
                  <a:gd name="connsiteX0" fmla="*/ 498355 w 500792"/>
                  <a:gd name="connsiteY0" fmla="*/ 808390 h 855335"/>
                  <a:gd name="connsiteX1" fmla="*/ 307345 w 500792"/>
                  <a:gd name="connsiteY1" fmla="*/ 853594 h 855335"/>
                  <a:gd name="connsiteX2" fmla="*/ 209845 w 500792"/>
                  <a:gd name="connsiteY2" fmla="*/ 854037 h 855335"/>
                  <a:gd name="connsiteX3" fmla="*/ 3324 w 500792"/>
                  <a:gd name="connsiteY3" fmla="*/ 809276 h 855335"/>
                  <a:gd name="connsiteX4" fmla="*/ 45869 w 500792"/>
                  <a:gd name="connsiteY4" fmla="*/ 27065 h 855335"/>
                  <a:gd name="connsiteX5" fmla="*/ 255049 w 500792"/>
                  <a:gd name="connsiteY5" fmla="*/ 59417 h 855335"/>
                  <a:gd name="connsiteX6" fmla="*/ 456696 w 500792"/>
                  <a:gd name="connsiteY6" fmla="*/ 27065 h 855335"/>
                  <a:gd name="connsiteX7" fmla="*/ 498355 w 500792"/>
                  <a:gd name="connsiteY7" fmla="*/ 808390 h 85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792" h="855335">
                    <a:moveTo>
                      <a:pt x="498355" y="808390"/>
                    </a:moveTo>
                    <a:lnTo>
                      <a:pt x="307345" y="853594"/>
                    </a:lnTo>
                    <a:lnTo>
                      <a:pt x="209845" y="854037"/>
                    </a:lnTo>
                    <a:lnTo>
                      <a:pt x="3324" y="809276"/>
                    </a:lnTo>
                    <a:cubicBezTo>
                      <a:pt x="5540" y="595220"/>
                      <a:pt x="45869" y="27065"/>
                      <a:pt x="45869" y="27065"/>
                    </a:cubicBezTo>
                    <a:cubicBezTo>
                      <a:pt x="191675" y="-41185"/>
                      <a:pt x="255049" y="59417"/>
                      <a:pt x="255049" y="59417"/>
                    </a:cubicBezTo>
                    <a:cubicBezTo>
                      <a:pt x="255049" y="59417"/>
                      <a:pt x="335708" y="-39412"/>
                      <a:pt x="456696" y="27065"/>
                    </a:cubicBezTo>
                    <a:cubicBezTo>
                      <a:pt x="456253" y="27065"/>
                      <a:pt x="496582" y="594334"/>
                      <a:pt x="498355" y="80839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sx="105000" sy="105000" algn="br" rotWithShape="0">
                  <a:schemeClr val="bg1"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ExtraShape4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204D69C8-40CF-416C-B937-2CFFD731D406}"/>
                  </a:ext>
                </a:extLst>
              </p:cNvPr>
              <p:cNvSpPr/>
              <p:nvPr/>
            </p:nvSpPr>
            <p:spPr>
              <a:xfrm>
                <a:off x="5959962" y="3741335"/>
                <a:ext cx="97112" cy="128187"/>
              </a:xfrm>
              <a:custGeom>
                <a:avLst/>
                <a:gdLst>
                  <a:gd name="connsiteX0" fmla="*/ 107914 w 110794"/>
                  <a:gd name="connsiteY0" fmla="*/ 94176 h 146249"/>
                  <a:gd name="connsiteX1" fmla="*/ 43210 w 110794"/>
                  <a:gd name="connsiteY1" fmla="*/ 3324 h 146249"/>
                  <a:gd name="connsiteX2" fmla="*/ 3324 w 110794"/>
                  <a:gd name="connsiteY2" fmla="*/ 38335 h 146249"/>
                  <a:gd name="connsiteX3" fmla="*/ 47199 w 110794"/>
                  <a:gd name="connsiteY3" fmla="*/ 145141 h 146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94" h="146249">
                    <a:moveTo>
                      <a:pt x="107914" y="94176"/>
                    </a:moveTo>
                    <a:lnTo>
                      <a:pt x="43210" y="3324"/>
                    </a:lnTo>
                    <a:lnTo>
                      <a:pt x="3324" y="38335"/>
                    </a:lnTo>
                    <a:lnTo>
                      <a:pt x="47199" y="14514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ExtraShape5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C878C76C-C58E-4890-B62D-5E43700B1E34}"/>
                  </a:ext>
                </a:extLst>
              </p:cNvPr>
              <p:cNvSpPr/>
              <p:nvPr/>
            </p:nvSpPr>
            <p:spPr>
              <a:xfrm>
                <a:off x="6051635" y="3741335"/>
                <a:ext cx="97112" cy="128187"/>
              </a:xfrm>
              <a:custGeom>
                <a:avLst/>
                <a:gdLst>
                  <a:gd name="connsiteX0" fmla="*/ 3324 w 110794"/>
                  <a:gd name="connsiteY0" fmla="*/ 94176 h 146249"/>
                  <a:gd name="connsiteX1" fmla="*/ 68471 w 110794"/>
                  <a:gd name="connsiteY1" fmla="*/ 3324 h 146249"/>
                  <a:gd name="connsiteX2" fmla="*/ 108357 w 110794"/>
                  <a:gd name="connsiteY2" fmla="*/ 38335 h 146249"/>
                  <a:gd name="connsiteX3" fmla="*/ 64039 w 110794"/>
                  <a:gd name="connsiteY3" fmla="*/ 145141 h 146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94" h="146249">
                    <a:moveTo>
                      <a:pt x="3324" y="94176"/>
                    </a:moveTo>
                    <a:lnTo>
                      <a:pt x="68471" y="3324"/>
                    </a:lnTo>
                    <a:lnTo>
                      <a:pt x="108357" y="38335"/>
                    </a:lnTo>
                    <a:lnTo>
                      <a:pt x="64039" y="14514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ExtraShape6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186F75F4-5AAE-4FFA-AB68-3774B7D8BF4C}"/>
                  </a:ext>
                </a:extLst>
              </p:cNvPr>
              <p:cNvSpPr/>
              <p:nvPr/>
            </p:nvSpPr>
            <p:spPr>
              <a:xfrm>
                <a:off x="5722233" y="4358186"/>
                <a:ext cx="229183" cy="178685"/>
              </a:xfrm>
              <a:custGeom>
                <a:avLst/>
                <a:gdLst>
                  <a:gd name="connsiteX0" fmla="*/ 47642 w 261475"/>
                  <a:gd name="connsiteY0" fmla="*/ 3324 h 203862"/>
                  <a:gd name="connsiteX1" fmla="*/ 126528 w 261475"/>
                  <a:gd name="connsiteY1" fmla="*/ 43653 h 203862"/>
                  <a:gd name="connsiteX2" fmla="*/ 194777 w 261475"/>
                  <a:gd name="connsiteY2" fmla="*/ 37005 h 203862"/>
                  <a:gd name="connsiteX3" fmla="*/ 235106 w 261475"/>
                  <a:gd name="connsiteY3" fmla="*/ 38778 h 203862"/>
                  <a:gd name="connsiteX4" fmla="*/ 179709 w 261475"/>
                  <a:gd name="connsiteY4" fmla="*/ 65369 h 203862"/>
                  <a:gd name="connsiteX5" fmla="*/ 241754 w 261475"/>
                  <a:gd name="connsiteY5" fmla="*/ 189902 h 203862"/>
                  <a:gd name="connsiteX6" fmla="*/ 109244 w 261475"/>
                  <a:gd name="connsiteY6" fmla="*/ 162425 h 203862"/>
                  <a:gd name="connsiteX7" fmla="*/ 3324 w 261475"/>
                  <a:gd name="connsiteY7" fmla="*/ 69801 h 203862"/>
                  <a:gd name="connsiteX8" fmla="*/ 47642 w 261475"/>
                  <a:gd name="connsiteY8" fmla="*/ 332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475" h="203862">
                    <a:moveTo>
                      <a:pt x="47642" y="3324"/>
                    </a:moveTo>
                    <a:cubicBezTo>
                      <a:pt x="47642" y="3324"/>
                      <a:pt x="81323" y="43653"/>
                      <a:pt x="126528" y="43653"/>
                    </a:cubicBezTo>
                    <a:cubicBezTo>
                      <a:pt x="126528" y="43653"/>
                      <a:pt x="144255" y="45426"/>
                      <a:pt x="194777" y="37005"/>
                    </a:cubicBezTo>
                    <a:cubicBezTo>
                      <a:pt x="227129" y="31687"/>
                      <a:pt x="242640" y="23267"/>
                      <a:pt x="235106" y="38778"/>
                    </a:cubicBezTo>
                    <a:cubicBezTo>
                      <a:pt x="225356" y="59164"/>
                      <a:pt x="213391" y="59608"/>
                      <a:pt x="179709" y="65369"/>
                    </a:cubicBezTo>
                    <a:cubicBezTo>
                      <a:pt x="157993" y="69357"/>
                      <a:pt x="315765" y="120323"/>
                      <a:pt x="241754" y="189902"/>
                    </a:cubicBezTo>
                    <a:cubicBezTo>
                      <a:pt x="209845" y="220038"/>
                      <a:pt x="144698" y="197879"/>
                      <a:pt x="109244" y="162425"/>
                    </a:cubicBezTo>
                    <a:cubicBezTo>
                      <a:pt x="91073" y="144255"/>
                      <a:pt x="3324" y="69801"/>
                      <a:pt x="3324" y="69801"/>
                    </a:cubicBezTo>
                    <a:lnTo>
                      <a:pt x="47642" y="3324"/>
                    </a:lnTo>
                    <a:close/>
                  </a:path>
                </a:pathLst>
              </a:custGeom>
              <a:solidFill>
                <a:srgbClr val="FFB6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ExtraShape7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D0BBAAAD-DB09-431C-8FAD-556DEB711E28}"/>
                  </a:ext>
                </a:extLst>
              </p:cNvPr>
              <p:cNvSpPr/>
              <p:nvPr/>
            </p:nvSpPr>
            <p:spPr>
              <a:xfrm>
                <a:off x="5578279" y="3473890"/>
                <a:ext cx="1164672" cy="1092309"/>
              </a:xfrm>
              <a:custGeom>
                <a:avLst/>
                <a:gdLst>
                  <a:gd name="connsiteX0" fmla="*/ 452083 w 1328779"/>
                  <a:gd name="connsiteY0" fmla="*/ 331941 h 1246220"/>
                  <a:gd name="connsiteX1" fmla="*/ 452083 w 1328779"/>
                  <a:gd name="connsiteY1" fmla="*/ 1246220 h 1246220"/>
                  <a:gd name="connsiteX2" fmla="*/ 265504 w 1328779"/>
                  <a:gd name="connsiteY2" fmla="*/ 1246220 h 1246220"/>
                  <a:gd name="connsiteX3" fmla="*/ 311442 w 1328779"/>
                  <a:gd name="connsiteY3" fmla="*/ 536907 h 1246220"/>
                  <a:gd name="connsiteX4" fmla="*/ 299144 w 1328779"/>
                  <a:gd name="connsiteY4" fmla="*/ 549009 h 1246220"/>
                  <a:gd name="connsiteX5" fmla="*/ 121027 w 1328779"/>
                  <a:gd name="connsiteY5" fmla="*/ 774677 h 1246220"/>
                  <a:gd name="connsiteX6" fmla="*/ 247333 w 1328779"/>
                  <a:gd name="connsiteY6" fmla="*/ 1039698 h 1246220"/>
                  <a:gd name="connsiteX7" fmla="*/ 196368 w 1328779"/>
                  <a:gd name="connsiteY7" fmla="*/ 1121686 h 1246220"/>
                  <a:gd name="connsiteX8" fmla="*/ 23528 w 1328779"/>
                  <a:gd name="connsiteY8" fmla="*/ 730359 h 1246220"/>
                  <a:gd name="connsiteX9" fmla="*/ 299988 w 1328779"/>
                  <a:gd name="connsiteY9" fmla="*/ 395690 h 1246220"/>
                  <a:gd name="connsiteX10" fmla="*/ 321789 w 1328779"/>
                  <a:gd name="connsiteY10" fmla="*/ 377143 h 1246220"/>
                  <a:gd name="connsiteX11" fmla="*/ 323340 w 1328779"/>
                  <a:gd name="connsiteY11" fmla="*/ 367174 h 1246220"/>
                  <a:gd name="connsiteX12" fmla="*/ 331539 w 1328779"/>
                  <a:gd name="connsiteY12" fmla="*/ 361191 h 1246220"/>
                  <a:gd name="connsiteX13" fmla="*/ 1233850 w 1328779"/>
                  <a:gd name="connsiteY13" fmla="*/ 0 h 1246220"/>
                  <a:gd name="connsiteX14" fmla="*/ 1320270 w 1328779"/>
                  <a:gd name="connsiteY14" fmla="*/ 3989 h 1246220"/>
                  <a:gd name="connsiteX15" fmla="*/ 1184657 w 1328779"/>
                  <a:gd name="connsiteY15" fmla="*/ 440077 h 1246220"/>
                  <a:gd name="connsiteX16" fmla="*/ 783490 w 1328779"/>
                  <a:gd name="connsiteY16" fmla="*/ 525895 h 1246220"/>
                  <a:gd name="connsiteX17" fmla="*/ 775344 w 1328779"/>
                  <a:gd name="connsiteY17" fmla="*/ 523690 h 1246220"/>
                  <a:gd name="connsiteX18" fmla="*/ 822137 w 1328779"/>
                  <a:gd name="connsiteY18" fmla="*/ 1246220 h 1246220"/>
                  <a:gd name="connsiteX19" fmla="*/ 635558 w 1328779"/>
                  <a:gd name="connsiteY19" fmla="*/ 1246220 h 1246220"/>
                  <a:gd name="connsiteX20" fmla="*/ 635558 w 1328779"/>
                  <a:gd name="connsiteY20" fmla="*/ 331941 h 1246220"/>
                  <a:gd name="connsiteX21" fmla="*/ 756104 w 1328779"/>
                  <a:gd name="connsiteY21" fmla="*/ 361191 h 1246220"/>
                  <a:gd name="connsiteX22" fmla="*/ 764302 w 1328779"/>
                  <a:gd name="connsiteY22" fmla="*/ 367174 h 1246220"/>
                  <a:gd name="connsiteX23" fmla="*/ 765538 w 1328779"/>
                  <a:gd name="connsiteY23" fmla="*/ 375116 h 1246220"/>
                  <a:gd name="connsiteX24" fmla="*/ 767093 w 1328779"/>
                  <a:gd name="connsiteY24" fmla="*/ 375658 h 1246220"/>
                  <a:gd name="connsiteX25" fmla="*/ 1142998 w 1328779"/>
                  <a:gd name="connsiteY25" fmla="*/ 323077 h 1246220"/>
                  <a:gd name="connsiteX26" fmla="*/ 1233850 w 1328779"/>
                  <a:gd name="connsiteY26" fmla="*/ 0 h 1246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28779" h="1246220">
                    <a:moveTo>
                      <a:pt x="452083" y="331941"/>
                    </a:moveTo>
                    <a:lnTo>
                      <a:pt x="452083" y="1246220"/>
                    </a:lnTo>
                    <a:lnTo>
                      <a:pt x="265504" y="1246220"/>
                    </a:lnTo>
                    <a:lnTo>
                      <a:pt x="311442" y="536907"/>
                    </a:lnTo>
                    <a:lnTo>
                      <a:pt x="299144" y="549009"/>
                    </a:lnTo>
                    <a:cubicBezTo>
                      <a:pt x="254230" y="593943"/>
                      <a:pt x="159584" y="693908"/>
                      <a:pt x="121027" y="774677"/>
                    </a:cubicBezTo>
                    <a:cubicBezTo>
                      <a:pt x="65630" y="891233"/>
                      <a:pt x="247333" y="1039698"/>
                      <a:pt x="247333" y="1039698"/>
                    </a:cubicBezTo>
                    <a:lnTo>
                      <a:pt x="196368" y="1121686"/>
                    </a:lnTo>
                    <a:cubicBezTo>
                      <a:pt x="183072" y="1110606"/>
                      <a:pt x="-78403" y="929789"/>
                      <a:pt x="23528" y="730359"/>
                    </a:cubicBezTo>
                    <a:cubicBezTo>
                      <a:pt x="99977" y="580786"/>
                      <a:pt x="236503" y="451156"/>
                      <a:pt x="299988" y="395690"/>
                    </a:cubicBezTo>
                    <a:lnTo>
                      <a:pt x="321789" y="377143"/>
                    </a:lnTo>
                    <a:lnTo>
                      <a:pt x="323340" y="367174"/>
                    </a:lnTo>
                    <a:cubicBezTo>
                      <a:pt x="325113" y="364293"/>
                      <a:pt x="327993" y="362077"/>
                      <a:pt x="331539" y="361191"/>
                    </a:cubicBezTo>
                    <a:close/>
                    <a:moveTo>
                      <a:pt x="1233850" y="0"/>
                    </a:moveTo>
                    <a:cubicBezTo>
                      <a:pt x="1233850" y="0"/>
                      <a:pt x="1286145" y="0"/>
                      <a:pt x="1320270" y="3989"/>
                    </a:cubicBezTo>
                    <a:cubicBezTo>
                      <a:pt x="1320270" y="3989"/>
                      <a:pt x="1379656" y="288066"/>
                      <a:pt x="1184657" y="440077"/>
                    </a:cubicBezTo>
                    <a:cubicBezTo>
                      <a:pt x="1027439" y="562727"/>
                      <a:pt x="858256" y="543282"/>
                      <a:pt x="783490" y="525895"/>
                    </a:cubicBezTo>
                    <a:lnTo>
                      <a:pt x="775344" y="523690"/>
                    </a:lnTo>
                    <a:lnTo>
                      <a:pt x="822137" y="1246220"/>
                    </a:lnTo>
                    <a:lnTo>
                      <a:pt x="635558" y="1246220"/>
                    </a:lnTo>
                    <a:lnTo>
                      <a:pt x="635558" y="331941"/>
                    </a:lnTo>
                    <a:lnTo>
                      <a:pt x="756104" y="361191"/>
                    </a:lnTo>
                    <a:cubicBezTo>
                      <a:pt x="759649" y="362077"/>
                      <a:pt x="762529" y="364293"/>
                      <a:pt x="764302" y="367174"/>
                    </a:cubicBezTo>
                    <a:lnTo>
                      <a:pt x="765538" y="375116"/>
                    </a:lnTo>
                    <a:lnTo>
                      <a:pt x="767093" y="375658"/>
                    </a:lnTo>
                    <a:cubicBezTo>
                      <a:pt x="816729" y="392006"/>
                      <a:pt x="1022785" y="449495"/>
                      <a:pt x="1142998" y="323077"/>
                    </a:cubicBezTo>
                    <a:cubicBezTo>
                      <a:pt x="1259554" y="200317"/>
                      <a:pt x="1233850" y="0"/>
                      <a:pt x="123385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sx="105000" sy="105000" algn="br" rotWithShape="0">
                  <a:schemeClr val="bg1"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ExtraShape8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5386D536-B518-44A3-9577-505C07E9D78E}"/>
                  </a:ext>
                </a:extLst>
              </p:cNvPr>
              <p:cNvSpPr/>
              <p:nvPr/>
            </p:nvSpPr>
            <p:spPr>
              <a:xfrm>
                <a:off x="6051635" y="3378914"/>
                <a:ext cx="3885" cy="3885"/>
              </a:xfrm>
              <a:custGeom>
                <a:avLst/>
                <a:gdLst>
                  <a:gd name="connsiteX0" fmla="*/ 3767 w 4431"/>
                  <a:gd name="connsiteY0" fmla="*/ 3324 h 4431"/>
                  <a:gd name="connsiteX1" fmla="*/ 3767 w 4431"/>
                  <a:gd name="connsiteY1" fmla="*/ 3767 h 4431"/>
                  <a:gd name="connsiteX2" fmla="*/ 3324 w 4431"/>
                  <a:gd name="connsiteY2" fmla="*/ 3767 h 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1" h="4431">
                    <a:moveTo>
                      <a:pt x="3767" y="3324"/>
                    </a:moveTo>
                    <a:lnTo>
                      <a:pt x="3767" y="3767"/>
                    </a:lnTo>
                    <a:lnTo>
                      <a:pt x="3324" y="3767"/>
                    </a:lnTo>
                    <a:close/>
                  </a:path>
                </a:pathLst>
              </a:custGeom>
              <a:solidFill>
                <a:srgbClr val="DBCB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ExtraShape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8DD7A3D9-2BAF-4507-80E9-1A178C954CB4}"/>
                  </a:ext>
                </a:extLst>
              </p:cNvPr>
              <p:cNvSpPr/>
              <p:nvPr/>
            </p:nvSpPr>
            <p:spPr>
              <a:xfrm>
                <a:off x="6051635" y="3700936"/>
                <a:ext cx="3885" cy="3885"/>
              </a:xfrm>
              <a:custGeom>
                <a:avLst/>
                <a:gdLst>
                  <a:gd name="connsiteX0" fmla="*/ 3324 w 4431"/>
                  <a:gd name="connsiteY0" fmla="*/ 3324 h 4431"/>
                  <a:gd name="connsiteX1" fmla="*/ 3324 w 4431"/>
                  <a:gd name="connsiteY1" fmla="*/ 3324 h 4431"/>
                  <a:gd name="connsiteX2" fmla="*/ 3324 w 4431"/>
                  <a:gd name="connsiteY2" fmla="*/ 3324 h 4431"/>
                  <a:gd name="connsiteX3" fmla="*/ 3324 w 4431"/>
                  <a:gd name="connsiteY3" fmla="*/ 3324 h 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1" h="4431">
                    <a:moveTo>
                      <a:pt x="3324" y="3324"/>
                    </a:moveTo>
                    <a:cubicBezTo>
                      <a:pt x="3767" y="3324"/>
                      <a:pt x="3767" y="3324"/>
                      <a:pt x="3324" y="3324"/>
                    </a:cubicBezTo>
                    <a:lnTo>
                      <a:pt x="3324" y="3324"/>
                    </a:lnTo>
                    <a:cubicBezTo>
                      <a:pt x="3767" y="3767"/>
                      <a:pt x="3767" y="3767"/>
                      <a:pt x="3324" y="3324"/>
                    </a:cubicBezTo>
                    <a:close/>
                  </a:path>
                </a:pathLst>
              </a:custGeom>
              <a:solidFill>
                <a:srgbClr val="DBCB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ExtraShape2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4BB9B5A2-44C1-4D4F-AB20-AFECFB27BE26}"/>
                  </a:ext>
                </a:extLst>
              </p:cNvPr>
              <p:cNvSpPr/>
              <p:nvPr/>
            </p:nvSpPr>
            <p:spPr>
              <a:xfrm>
                <a:off x="6051635" y="3700936"/>
                <a:ext cx="3885" cy="3885"/>
              </a:xfrm>
              <a:custGeom>
                <a:avLst/>
                <a:gdLst>
                  <a:gd name="connsiteX0" fmla="*/ 3324 w 4431"/>
                  <a:gd name="connsiteY0" fmla="*/ 3324 h 4431"/>
                  <a:gd name="connsiteX1" fmla="*/ 3324 w 4431"/>
                  <a:gd name="connsiteY1" fmla="*/ 3324 h 4431"/>
                  <a:gd name="connsiteX2" fmla="*/ 3324 w 4431"/>
                  <a:gd name="connsiteY2" fmla="*/ 3324 h 4431"/>
                  <a:gd name="connsiteX3" fmla="*/ 3324 w 4431"/>
                  <a:gd name="connsiteY3" fmla="*/ 3324 h 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1" h="4431">
                    <a:moveTo>
                      <a:pt x="3324" y="3324"/>
                    </a:moveTo>
                    <a:cubicBezTo>
                      <a:pt x="3324" y="3324"/>
                      <a:pt x="3324" y="3324"/>
                      <a:pt x="3324" y="3324"/>
                    </a:cubicBezTo>
                    <a:cubicBezTo>
                      <a:pt x="3324" y="3767"/>
                      <a:pt x="3324" y="3767"/>
                      <a:pt x="3324" y="3324"/>
                    </a:cubicBezTo>
                    <a:lnTo>
                      <a:pt x="3324" y="3324"/>
                    </a:lnTo>
                    <a:close/>
                  </a:path>
                </a:pathLst>
              </a:custGeom>
              <a:solidFill>
                <a:srgbClr val="DBCB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ExtraShape3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C0D79DC3-DC5F-4948-9358-EE22A82A3838}"/>
                  </a:ext>
                </a:extLst>
              </p:cNvPr>
              <p:cNvSpPr/>
              <p:nvPr/>
            </p:nvSpPr>
            <p:spPr>
              <a:xfrm>
                <a:off x="6051635" y="3378914"/>
                <a:ext cx="3885" cy="3885"/>
              </a:xfrm>
              <a:custGeom>
                <a:avLst/>
                <a:gdLst>
                  <a:gd name="connsiteX0" fmla="*/ 3324 w 4431"/>
                  <a:gd name="connsiteY0" fmla="*/ 3767 h 4431"/>
                  <a:gd name="connsiteX1" fmla="*/ 3324 w 4431"/>
                  <a:gd name="connsiteY1" fmla="*/ 3767 h 4431"/>
                  <a:gd name="connsiteX2" fmla="*/ 3324 w 4431"/>
                  <a:gd name="connsiteY2" fmla="*/ 3324 h 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1" h="4431">
                    <a:moveTo>
                      <a:pt x="3324" y="3767"/>
                    </a:moveTo>
                    <a:lnTo>
                      <a:pt x="3324" y="3767"/>
                    </a:lnTo>
                    <a:lnTo>
                      <a:pt x="3324" y="3324"/>
                    </a:lnTo>
                    <a:close/>
                  </a:path>
                </a:pathLst>
              </a:custGeom>
              <a:solidFill>
                <a:srgbClr val="DBCB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ExtraShape4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97762762-1B3B-4B6C-AC32-E40357C7CD53}"/>
                  </a:ext>
                </a:extLst>
              </p:cNvPr>
              <p:cNvSpPr/>
              <p:nvPr/>
            </p:nvSpPr>
            <p:spPr>
              <a:xfrm>
                <a:off x="6030659" y="3820965"/>
                <a:ext cx="46613" cy="38845"/>
              </a:xfrm>
              <a:custGeom>
                <a:avLst/>
                <a:gdLst>
                  <a:gd name="connsiteX0" fmla="*/ 51630 w 53181"/>
                  <a:gd name="connsiteY0" fmla="*/ 23710 h 44317"/>
                  <a:gd name="connsiteX1" fmla="*/ 44096 w 53181"/>
                  <a:gd name="connsiteY1" fmla="*/ 44096 h 44317"/>
                  <a:gd name="connsiteX2" fmla="*/ 10858 w 53181"/>
                  <a:gd name="connsiteY2" fmla="*/ 44096 h 44317"/>
                  <a:gd name="connsiteX3" fmla="*/ 3324 w 53181"/>
                  <a:gd name="connsiteY3" fmla="*/ 23710 h 44317"/>
                  <a:gd name="connsiteX4" fmla="*/ 27255 w 53181"/>
                  <a:gd name="connsiteY4" fmla="*/ 3324 h 4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81" h="44317">
                    <a:moveTo>
                      <a:pt x="51630" y="23710"/>
                    </a:moveTo>
                    <a:lnTo>
                      <a:pt x="44096" y="44096"/>
                    </a:lnTo>
                    <a:lnTo>
                      <a:pt x="10858" y="44096"/>
                    </a:lnTo>
                    <a:lnTo>
                      <a:pt x="3324" y="23710"/>
                    </a:lnTo>
                    <a:lnTo>
                      <a:pt x="27255" y="3324"/>
                    </a:lnTo>
                    <a:close/>
                  </a:path>
                </a:pathLst>
              </a:custGeom>
              <a:solidFill>
                <a:srgbClr val="3BC0F7">
                  <a:lumMod val="20000"/>
                  <a:lumOff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ExtraShape5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4A725CDD-E135-4A03-8D20-C7E007F476BE}"/>
                  </a:ext>
                </a:extLst>
              </p:cNvPr>
              <p:cNvSpPr/>
              <p:nvPr/>
            </p:nvSpPr>
            <p:spPr>
              <a:xfrm>
                <a:off x="6015121" y="3856703"/>
                <a:ext cx="77689" cy="388445"/>
              </a:xfrm>
              <a:custGeom>
                <a:avLst/>
                <a:gdLst>
                  <a:gd name="connsiteX0" fmla="*/ 87085 w 88635"/>
                  <a:gd name="connsiteY0" fmla="*/ 391992 h 443179"/>
                  <a:gd name="connsiteX1" fmla="*/ 44983 w 88635"/>
                  <a:gd name="connsiteY1" fmla="*/ 442071 h 443179"/>
                  <a:gd name="connsiteX2" fmla="*/ 44983 w 88635"/>
                  <a:gd name="connsiteY2" fmla="*/ 442071 h 443179"/>
                  <a:gd name="connsiteX3" fmla="*/ 3324 w 88635"/>
                  <a:gd name="connsiteY3" fmla="*/ 391992 h 443179"/>
                  <a:gd name="connsiteX4" fmla="*/ 28585 w 88635"/>
                  <a:gd name="connsiteY4" fmla="*/ 3324 h 443179"/>
                  <a:gd name="connsiteX5" fmla="*/ 61823 w 88635"/>
                  <a:gd name="connsiteY5" fmla="*/ 3324 h 44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635" h="443179">
                    <a:moveTo>
                      <a:pt x="87085" y="391992"/>
                    </a:moveTo>
                    <a:lnTo>
                      <a:pt x="44983" y="442071"/>
                    </a:lnTo>
                    <a:lnTo>
                      <a:pt x="44983" y="442071"/>
                    </a:lnTo>
                    <a:lnTo>
                      <a:pt x="3324" y="391992"/>
                    </a:lnTo>
                    <a:lnTo>
                      <a:pt x="28585" y="3324"/>
                    </a:lnTo>
                    <a:lnTo>
                      <a:pt x="61823" y="3324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ExtraShape6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8020A7EB-00D1-4DB6-9EFE-275E47183168}"/>
                  </a:ext>
                </a:extLst>
              </p:cNvPr>
              <p:cNvSpPr/>
              <p:nvPr/>
            </p:nvSpPr>
            <p:spPr>
              <a:xfrm>
                <a:off x="5835659" y="4393923"/>
                <a:ext cx="120418" cy="19422"/>
              </a:xfrm>
              <a:custGeom>
                <a:avLst/>
                <a:gdLst>
                  <a:gd name="connsiteX0" fmla="*/ 127857 w 137385"/>
                  <a:gd name="connsiteY0" fmla="*/ 21051 h 22158"/>
                  <a:gd name="connsiteX1" fmla="*/ 12187 w 137385"/>
                  <a:gd name="connsiteY1" fmla="*/ 21051 h 22158"/>
                  <a:gd name="connsiteX2" fmla="*/ 3324 w 137385"/>
                  <a:gd name="connsiteY2" fmla="*/ 12187 h 22158"/>
                  <a:gd name="connsiteX3" fmla="*/ 3324 w 137385"/>
                  <a:gd name="connsiteY3" fmla="*/ 12187 h 22158"/>
                  <a:gd name="connsiteX4" fmla="*/ 12187 w 137385"/>
                  <a:gd name="connsiteY4" fmla="*/ 3324 h 22158"/>
                  <a:gd name="connsiteX5" fmla="*/ 127857 w 137385"/>
                  <a:gd name="connsiteY5" fmla="*/ 3324 h 22158"/>
                  <a:gd name="connsiteX6" fmla="*/ 136721 w 137385"/>
                  <a:gd name="connsiteY6" fmla="*/ 12187 h 22158"/>
                  <a:gd name="connsiteX7" fmla="*/ 136721 w 137385"/>
                  <a:gd name="connsiteY7" fmla="*/ 12187 h 22158"/>
                  <a:gd name="connsiteX8" fmla="*/ 127857 w 137385"/>
                  <a:gd name="connsiteY8" fmla="*/ 21051 h 2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385" h="22158">
                    <a:moveTo>
                      <a:pt x="127857" y="21051"/>
                    </a:moveTo>
                    <a:lnTo>
                      <a:pt x="12187" y="21051"/>
                    </a:lnTo>
                    <a:cubicBezTo>
                      <a:pt x="7312" y="21051"/>
                      <a:pt x="3324" y="17062"/>
                      <a:pt x="3324" y="12187"/>
                    </a:cubicBezTo>
                    <a:lnTo>
                      <a:pt x="3324" y="12187"/>
                    </a:lnTo>
                    <a:cubicBezTo>
                      <a:pt x="3324" y="7312"/>
                      <a:pt x="7312" y="3324"/>
                      <a:pt x="12187" y="3324"/>
                    </a:cubicBezTo>
                    <a:lnTo>
                      <a:pt x="127857" y="3324"/>
                    </a:lnTo>
                    <a:cubicBezTo>
                      <a:pt x="132732" y="3324"/>
                      <a:pt x="136721" y="7312"/>
                      <a:pt x="136721" y="12187"/>
                    </a:cubicBezTo>
                    <a:lnTo>
                      <a:pt x="136721" y="12187"/>
                    </a:lnTo>
                    <a:cubicBezTo>
                      <a:pt x="136721" y="17062"/>
                      <a:pt x="132732" y="21051"/>
                      <a:pt x="127857" y="210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ExtraShape7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29172C82-09E7-4422-B4BB-26BBD565F673}"/>
                  </a:ext>
                </a:extLst>
              </p:cNvPr>
              <p:cNvSpPr/>
              <p:nvPr/>
            </p:nvSpPr>
            <p:spPr>
              <a:xfrm>
                <a:off x="6155738" y="4393923"/>
                <a:ext cx="120418" cy="19422"/>
              </a:xfrm>
              <a:custGeom>
                <a:avLst/>
                <a:gdLst>
                  <a:gd name="connsiteX0" fmla="*/ 127857 w 137385"/>
                  <a:gd name="connsiteY0" fmla="*/ 21051 h 22158"/>
                  <a:gd name="connsiteX1" fmla="*/ 12187 w 137385"/>
                  <a:gd name="connsiteY1" fmla="*/ 21051 h 22158"/>
                  <a:gd name="connsiteX2" fmla="*/ 3324 w 137385"/>
                  <a:gd name="connsiteY2" fmla="*/ 12187 h 22158"/>
                  <a:gd name="connsiteX3" fmla="*/ 3324 w 137385"/>
                  <a:gd name="connsiteY3" fmla="*/ 12187 h 22158"/>
                  <a:gd name="connsiteX4" fmla="*/ 12187 w 137385"/>
                  <a:gd name="connsiteY4" fmla="*/ 3324 h 22158"/>
                  <a:gd name="connsiteX5" fmla="*/ 127857 w 137385"/>
                  <a:gd name="connsiteY5" fmla="*/ 3324 h 22158"/>
                  <a:gd name="connsiteX6" fmla="*/ 136721 w 137385"/>
                  <a:gd name="connsiteY6" fmla="*/ 12187 h 22158"/>
                  <a:gd name="connsiteX7" fmla="*/ 136721 w 137385"/>
                  <a:gd name="connsiteY7" fmla="*/ 12187 h 22158"/>
                  <a:gd name="connsiteX8" fmla="*/ 127857 w 137385"/>
                  <a:gd name="connsiteY8" fmla="*/ 21051 h 2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385" h="22158">
                    <a:moveTo>
                      <a:pt x="127857" y="21051"/>
                    </a:moveTo>
                    <a:lnTo>
                      <a:pt x="12187" y="21051"/>
                    </a:lnTo>
                    <a:cubicBezTo>
                      <a:pt x="7313" y="21051"/>
                      <a:pt x="3324" y="17062"/>
                      <a:pt x="3324" y="12187"/>
                    </a:cubicBezTo>
                    <a:lnTo>
                      <a:pt x="3324" y="12187"/>
                    </a:lnTo>
                    <a:cubicBezTo>
                      <a:pt x="3324" y="7312"/>
                      <a:pt x="7313" y="3324"/>
                      <a:pt x="12187" y="3324"/>
                    </a:cubicBezTo>
                    <a:lnTo>
                      <a:pt x="127857" y="3324"/>
                    </a:lnTo>
                    <a:cubicBezTo>
                      <a:pt x="132732" y="3324"/>
                      <a:pt x="136721" y="7312"/>
                      <a:pt x="136721" y="12187"/>
                    </a:cubicBezTo>
                    <a:lnTo>
                      <a:pt x="136721" y="12187"/>
                    </a:lnTo>
                    <a:cubicBezTo>
                      <a:pt x="136721" y="17062"/>
                      <a:pt x="132732" y="21051"/>
                      <a:pt x="127857" y="210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ExtraShape8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DF4075CF-7FC7-48E4-9F84-5B7DE38919E1}"/>
                  </a:ext>
                </a:extLst>
              </p:cNvPr>
              <p:cNvSpPr/>
              <p:nvPr/>
            </p:nvSpPr>
            <p:spPr>
              <a:xfrm>
                <a:off x="6039011" y="2567258"/>
                <a:ext cx="532558" cy="456812"/>
              </a:xfrm>
              <a:custGeom>
                <a:avLst/>
                <a:gdLst>
                  <a:gd name="connsiteX0" fmla="*/ 436531 w 607597"/>
                  <a:gd name="connsiteY0" fmla="*/ 436531 h 521179"/>
                  <a:gd name="connsiteX1" fmla="*/ 448496 w 607597"/>
                  <a:gd name="connsiteY1" fmla="*/ 436531 h 521179"/>
                  <a:gd name="connsiteX2" fmla="*/ 518520 w 607597"/>
                  <a:gd name="connsiteY2" fmla="*/ 506555 h 521179"/>
                  <a:gd name="connsiteX3" fmla="*/ 518520 w 607597"/>
                  <a:gd name="connsiteY3" fmla="*/ 518521 h 521179"/>
                  <a:gd name="connsiteX4" fmla="*/ 506554 w 607597"/>
                  <a:gd name="connsiteY4" fmla="*/ 518521 h 521179"/>
                  <a:gd name="connsiteX5" fmla="*/ 436531 w 607597"/>
                  <a:gd name="connsiteY5" fmla="*/ 448497 h 521179"/>
                  <a:gd name="connsiteX6" fmla="*/ 436531 w 607597"/>
                  <a:gd name="connsiteY6" fmla="*/ 436531 h 521179"/>
                  <a:gd name="connsiteX7" fmla="*/ 159102 w 607597"/>
                  <a:gd name="connsiteY7" fmla="*/ 436531 h 521179"/>
                  <a:gd name="connsiteX8" fmla="*/ 171068 w 607597"/>
                  <a:gd name="connsiteY8" fmla="*/ 436531 h 521179"/>
                  <a:gd name="connsiteX9" fmla="*/ 171068 w 607597"/>
                  <a:gd name="connsiteY9" fmla="*/ 448497 h 521179"/>
                  <a:gd name="connsiteX10" fmla="*/ 101045 w 607597"/>
                  <a:gd name="connsiteY10" fmla="*/ 518521 h 521179"/>
                  <a:gd name="connsiteX11" fmla="*/ 89079 w 607597"/>
                  <a:gd name="connsiteY11" fmla="*/ 518521 h 521179"/>
                  <a:gd name="connsiteX12" fmla="*/ 89079 w 607597"/>
                  <a:gd name="connsiteY12" fmla="*/ 506555 h 521179"/>
                  <a:gd name="connsiteX13" fmla="*/ 500348 w 607597"/>
                  <a:gd name="connsiteY13" fmla="*/ 295601 h 521179"/>
                  <a:gd name="connsiteX14" fmla="*/ 599177 w 607597"/>
                  <a:gd name="connsiteY14" fmla="*/ 295601 h 521179"/>
                  <a:gd name="connsiteX15" fmla="*/ 607597 w 607597"/>
                  <a:gd name="connsiteY15" fmla="*/ 304022 h 521179"/>
                  <a:gd name="connsiteX16" fmla="*/ 599177 w 607597"/>
                  <a:gd name="connsiteY16" fmla="*/ 312443 h 521179"/>
                  <a:gd name="connsiteX17" fmla="*/ 500348 w 607597"/>
                  <a:gd name="connsiteY17" fmla="*/ 312443 h 521179"/>
                  <a:gd name="connsiteX18" fmla="*/ 491928 w 607597"/>
                  <a:gd name="connsiteY18" fmla="*/ 304022 h 521179"/>
                  <a:gd name="connsiteX19" fmla="*/ 500348 w 607597"/>
                  <a:gd name="connsiteY19" fmla="*/ 295601 h 521179"/>
                  <a:gd name="connsiteX20" fmla="*/ 8420 w 607597"/>
                  <a:gd name="connsiteY20" fmla="*/ 295601 h 521179"/>
                  <a:gd name="connsiteX21" fmla="*/ 107249 w 607597"/>
                  <a:gd name="connsiteY21" fmla="*/ 295601 h 521179"/>
                  <a:gd name="connsiteX22" fmla="*/ 115669 w 607597"/>
                  <a:gd name="connsiteY22" fmla="*/ 304022 h 521179"/>
                  <a:gd name="connsiteX23" fmla="*/ 107249 w 607597"/>
                  <a:gd name="connsiteY23" fmla="*/ 312443 h 521179"/>
                  <a:gd name="connsiteX24" fmla="*/ 8420 w 607597"/>
                  <a:gd name="connsiteY24" fmla="*/ 312443 h 521179"/>
                  <a:gd name="connsiteX25" fmla="*/ 0 w 607597"/>
                  <a:gd name="connsiteY25" fmla="*/ 304022 h 521179"/>
                  <a:gd name="connsiteX26" fmla="*/ 8420 w 607597"/>
                  <a:gd name="connsiteY26" fmla="*/ 295601 h 521179"/>
                  <a:gd name="connsiteX27" fmla="*/ 304827 w 607597"/>
                  <a:gd name="connsiteY27" fmla="*/ 156448 h 521179"/>
                  <a:gd name="connsiteX28" fmla="*/ 447863 w 607597"/>
                  <a:gd name="connsiteY28" fmla="*/ 252786 h 521179"/>
                  <a:gd name="connsiteX29" fmla="*/ 363436 w 607597"/>
                  <a:gd name="connsiteY29" fmla="*/ 456615 h 521179"/>
                  <a:gd name="connsiteX30" fmla="*/ 159608 w 607597"/>
                  <a:gd name="connsiteY30" fmla="*/ 372188 h 521179"/>
                  <a:gd name="connsiteX31" fmla="*/ 244034 w 607597"/>
                  <a:gd name="connsiteY31" fmla="*/ 168360 h 521179"/>
                  <a:gd name="connsiteX32" fmla="*/ 304827 w 607597"/>
                  <a:gd name="connsiteY32" fmla="*/ 156448 h 521179"/>
                  <a:gd name="connsiteX33" fmla="*/ 506554 w 607597"/>
                  <a:gd name="connsiteY33" fmla="*/ 89079 h 521179"/>
                  <a:gd name="connsiteX34" fmla="*/ 518520 w 607597"/>
                  <a:gd name="connsiteY34" fmla="*/ 89079 h 521179"/>
                  <a:gd name="connsiteX35" fmla="*/ 518520 w 607597"/>
                  <a:gd name="connsiteY35" fmla="*/ 101044 h 521179"/>
                  <a:gd name="connsiteX36" fmla="*/ 448496 w 607597"/>
                  <a:gd name="connsiteY36" fmla="*/ 171068 h 521179"/>
                  <a:gd name="connsiteX37" fmla="*/ 436531 w 607597"/>
                  <a:gd name="connsiteY37" fmla="*/ 171068 h 521179"/>
                  <a:gd name="connsiteX38" fmla="*/ 436531 w 607597"/>
                  <a:gd name="connsiteY38" fmla="*/ 159102 h 521179"/>
                  <a:gd name="connsiteX39" fmla="*/ 88636 w 607597"/>
                  <a:gd name="connsiteY39" fmla="*/ 89079 h 521179"/>
                  <a:gd name="connsiteX40" fmla="*/ 100601 w 607597"/>
                  <a:gd name="connsiteY40" fmla="*/ 89079 h 521179"/>
                  <a:gd name="connsiteX41" fmla="*/ 170625 w 607597"/>
                  <a:gd name="connsiteY41" fmla="*/ 159102 h 521179"/>
                  <a:gd name="connsiteX42" fmla="*/ 170625 w 607597"/>
                  <a:gd name="connsiteY42" fmla="*/ 171068 h 521179"/>
                  <a:gd name="connsiteX43" fmla="*/ 158659 w 607597"/>
                  <a:gd name="connsiteY43" fmla="*/ 171068 h 521179"/>
                  <a:gd name="connsiteX44" fmla="*/ 88636 w 607597"/>
                  <a:gd name="connsiteY44" fmla="*/ 101044 h 521179"/>
                  <a:gd name="connsiteX45" fmla="*/ 88636 w 607597"/>
                  <a:gd name="connsiteY45" fmla="*/ 89079 h 521179"/>
                  <a:gd name="connsiteX46" fmla="*/ 303578 w 607597"/>
                  <a:gd name="connsiteY46" fmla="*/ 0 h 521179"/>
                  <a:gd name="connsiteX47" fmla="*/ 311999 w 607597"/>
                  <a:gd name="connsiteY47" fmla="*/ 8420 h 521179"/>
                  <a:gd name="connsiteX48" fmla="*/ 311999 w 607597"/>
                  <a:gd name="connsiteY48" fmla="*/ 107249 h 521179"/>
                  <a:gd name="connsiteX49" fmla="*/ 303578 w 607597"/>
                  <a:gd name="connsiteY49" fmla="*/ 115670 h 521179"/>
                  <a:gd name="connsiteX50" fmla="*/ 295157 w 607597"/>
                  <a:gd name="connsiteY50" fmla="*/ 107249 h 521179"/>
                  <a:gd name="connsiteX51" fmla="*/ 295157 w 607597"/>
                  <a:gd name="connsiteY51" fmla="*/ 8420 h 521179"/>
                  <a:gd name="connsiteX52" fmla="*/ 303578 w 607597"/>
                  <a:gd name="connsiteY52" fmla="*/ 0 h 521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07597" h="521179">
                    <a:moveTo>
                      <a:pt x="436531" y="436531"/>
                    </a:moveTo>
                    <a:cubicBezTo>
                      <a:pt x="439633" y="433429"/>
                      <a:pt x="445394" y="433429"/>
                      <a:pt x="448496" y="436531"/>
                    </a:cubicBezTo>
                    <a:lnTo>
                      <a:pt x="518520" y="506555"/>
                    </a:lnTo>
                    <a:cubicBezTo>
                      <a:pt x="521622" y="509657"/>
                      <a:pt x="521622" y="515418"/>
                      <a:pt x="518520" y="518521"/>
                    </a:cubicBezTo>
                    <a:cubicBezTo>
                      <a:pt x="515417" y="522066"/>
                      <a:pt x="510099" y="522066"/>
                      <a:pt x="506554" y="518521"/>
                    </a:cubicBezTo>
                    <a:lnTo>
                      <a:pt x="436531" y="448497"/>
                    </a:lnTo>
                    <a:cubicBezTo>
                      <a:pt x="433428" y="445395"/>
                      <a:pt x="433428" y="439634"/>
                      <a:pt x="436531" y="436531"/>
                    </a:cubicBezTo>
                    <a:close/>
                    <a:moveTo>
                      <a:pt x="159102" y="436531"/>
                    </a:moveTo>
                    <a:cubicBezTo>
                      <a:pt x="162204" y="433429"/>
                      <a:pt x="167966" y="433429"/>
                      <a:pt x="171068" y="436531"/>
                    </a:cubicBezTo>
                    <a:cubicBezTo>
                      <a:pt x="174170" y="439634"/>
                      <a:pt x="174170" y="445395"/>
                      <a:pt x="171068" y="448497"/>
                    </a:cubicBezTo>
                    <a:lnTo>
                      <a:pt x="101045" y="518521"/>
                    </a:lnTo>
                    <a:cubicBezTo>
                      <a:pt x="97942" y="521623"/>
                      <a:pt x="92181" y="521623"/>
                      <a:pt x="89079" y="518521"/>
                    </a:cubicBezTo>
                    <a:cubicBezTo>
                      <a:pt x="85533" y="515418"/>
                      <a:pt x="85533" y="510100"/>
                      <a:pt x="89079" y="506555"/>
                    </a:cubicBezTo>
                    <a:close/>
                    <a:moveTo>
                      <a:pt x="500348" y="295601"/>
                    </a:moveTo>
                    <a:lnTo>
                      <a:pt x="599177" y="295601"/>
                    </a:lnTo>
                    <a:cubicBezTo>
                      <a:pt x="604052" y="295601"/>
                      <a:pt x="607597" y="299589"/>
                      <a:pt x="607597" y="304022"/>
                    </a:cubicBezTo>
                    <a:cubicBezTo>
                      <a:pt x="607597" y="308454"/>
                      <a:pt x="603609" y="312443"/>
                      <a:pt x="599177" y="312443"/>
                    </a:cubicBezTo>
                    <a:lnTo>
                      <a:pt x="500348" y="312443"/>
                    </a:lnTo>
                    <a:cubicBezTo>
                      <a:pt x="495473" y="312443"/>
                      <a:pt x="491928" y="308454"/>
                      <a:pt x="491928" y="304022"/>
                    </a:cubicBezTo>
                    <a:cubicBezTo>
                      <a:pt x="491928" y="299146"/>
                      <a:pt x="495917" y="295601"/>
                      <a:pt x="500348" y="295601"/>
                    </a:cubicBezTo>
                    <a:close/>
                    <a:moveTo>
                      <a:pt x="8420" y="295601"/>
                    </a:moveTo>
                    <a:lnTo>
                      <a:pt x="107249" y="295601"/>
                    </a:lnTo>
                    <a:cubicBezTo>
                      <a:pt x="112124" y="295601"/>
                      <a:pt x="115669" y="299589"/>
                      <a:pt x="115669" y="304022"/>
                    </a:cubicBezTo>
                    <a:cubicBezTo>
                      <a:pt x="115669" y="308454"/>
                      <a:pt x="112124" y="312443"/>
                      <a:pt x="107249" y="312443"/>
                    </a:cubicBezTo>
                    <a:lnTo>
                      <a:pt x="8420" y="312443"/>
                    </a:lnTo>
                    <a:cubicBezTo>
                      <a:pt x="3545" y="312443"/>
                      <a:pt x="0" y="308454"/>
                      <a:pt x="0" y="304022"/>
                    </a:cubicBezTo>
                    <a:cubicBezTo>
                      <a:pt x="0" y="299146"/>
                      <a:pt x="3988" y="295601"/>
                      <a:pt x="8420" y="295601"/>
                    </a:cubicBezTo>
                    <a:close/>
                    <a:moveTo>
                      <a:pt x="304827" y="156448"/>
                    </a:moveTo>
                    <a:cubicBezTo>
                      <a:pt x="365620" y="156900"/>
                      <a:pt x="423134" y="193087"/>
                      <a:pt x="447863" y="252786"/>
                    </a:cubicBezTo>
                    <a:cubicBezTo>
                      <a:pt x="480835" y="332386"/>
                      <a:pt x="443035" y="423643"/>
                      <a:pt x="363436" y="456615"/>
                    </a:cubicBezTo>
                    <a:cubicBezTo>
                      <a:pt x="283837" y="489587"/>
                      <a:pt x="192580" y="451788"/>
                      <a:pt x="159608" y="372188"/>
                    </a:cubicBezTo>
                    <a:cubicBezTo>
                      <a:pt x="126636" y="292589"/>
                      <a:pt x="164435" y="201332"/>
                      <a:pt x="244034" y="168360"/>
                    </a:cubicBezTo>
                    <a:cubicBezTo>
                      <a:pt x="263934" y="160117"/>
                      <a:pt x="284563" y="156297"/>
                      <a:pt x="304827" y="156448"/>
                    </a:cubicBezTo>
                    <a:close/>
                    <a:moveTo>
                      <a:pt x="506554" y="89079"/>
                    </a:moveTo>
                    <a:cubicBezTo>
                      <a:pt x="509656" y="85976"/>
                      <a:pt x="515417" y="85976"/>
                      <a:pt x="518520" y="89079"/>
                    </a:cubicBezTo>
                    <a:cubicBezTo>
                      <a:pt x="521622" y="92181"/>
                      <a:pt x="521622" y="97942"/>
                      <a:pt x="518520" y="101044"/>
                    </a:cubicBezTo>
                    <a:lnTo>
                      <a:pt x="448496" y="171068"/>
                    </a:lnTo>
                    <a:cubicBezTo>
                      <a:pt x="445394" y="174170"/>
                      <a:pt x="439633" y="174170"/>
                      <a:pt x="436531" y="171068"/>
                    </a:cubicBezTo>
                    <a:cubicBezTo>
                      <a:pt x="433428" y="167522"/>
                      <a:pt x="433428" y="162204"/>
                      <a:pt x="436531" y="159102"/>
                    </a:cubicBezTo>
                    <a:close/>
                    <a:moveTo>
                      <a:pt x="88636" y="89079"/>
                    </a:moveTo>
                    <a:cubicBezTo>
                      <a:pt x="91738" y="85976"/>
                      <a:pt x="97499" y="85976"/>
                      <a:pt x="100601" y="89079"/>
                    </a:cubicBezTo>
                    <a:lnTo>
                      <a:pt x="170625" y="159102"/>
                    </a:lnTo>
                    <a:cubicBezTo>
                      <a:pt x="173727" y="162204"/>
                      <a:pt x="173727" y="167965"/>
                      <a:pt x="170625" y="171068"/>
                    </a:cubicBezTo>
                    <a:cubicBezTo>
                      <a:pt x="167522" y="174170"/>
                      <a:pt x="162204" y="174170"/>
                      <a:pt x="158659" y="171068"/>
                    </a:cubicBezTo>
                    <a:lnTo>
                      <a:pt x="88636" y="101044"/>
                    </a:lnTo>
                    <a:cubicBezTo>
                      <a:pt x="85533" y="97942"/>
                      <a:pt x="85533" y="92181"/>
                      <a:pt x="88636" y="89079"/>
                    </a:cubicBezTo>
                    <a:close/>
                    <a:moveTo>
                      <a:pt x="303578" y="0"/>
                    </a:moveTo>
                    <a:cubicBezTo>
                      <a:pt x="308453" y="0"/>
                      <a:pt x="311999" y="3988"/>
                      <a:pt x="311999" y="8420"/>
                    </a:cubicBezTo>
                    <a:lnTo>
                      <a:pt x="311999" y="107249"/>
                    </a:lnTo>
                    <a:cubicBezTo>
                      <a:pt x="311999" y="112124"/>
                      <a:pt x="308010" y="115670"/>
                      <a:pt x="303578" y="115670"/>
                    </a:cubicBezTo>
                    <a:cubicBezTo>
                      <a:pt x="299147" y="115670"/>
                      <a:pt x="295157" y="112124"/>
                      <a:pt x="295157" y="107249"/>
                    </a:cubicBezTo>
                    <a:lnTo>
                      <a:pt x="295157" y="8420"/>
                    </a:lnTo>
                    <a:cubicBezTo>
                      <a:pt x="295157" y="3545"/>
                      <a:pt x="299147" y="0"/>
                      <a:pt x="303578" y="0"/>
                    </a:cubicBezTo>
                    <a:close/>
                  </a:path>
                </a:pathLst>
              </a:custGeom>
              <a:solidFill>
                <a:srgbClr val="FAA519"/>
              </a:solidFill>
              <a:ln w="9525" cap="flat">
                <a:noFill/>
                <a:prstDash val="solid"/>
                <a:miter/>
              </a:ln>
              <a:effectLst>
                <a:outerShdw blurRad="38100" sx="105000" sy="105000" algn="br" rotWithShape="0">
                  <a:schemeClr val="bg1"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ExtraShape9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AF0D3BA7-33B7-4DF1-9DA8-9B3F6640C4F4}"/>
                  </a:ext>
                </a:extLst>
              </p:cNvPr>
              <p:cNvSpPr/>
              <p:nvPr/>
            </p:nvSpPr>
            <p:spPr>
              <a:xfrm>
                <a:off x="6212063" y="2940749"/>
                <a:ext cx="182569" cy="104880"/>
              </a:xfrm>
              <a:custGeom>
                <a:avLst/>
                <a:gdLst>
                  <a:gd name="connsiteX0" fmla="*/ 208959 w 208294"/>
                  <a:gd name="connsiteY0" fmla="*/ 3324 h 119658"/>
                  <a:gd name="connsiteX1" fmla="*/ 164198 w 208294"/>
                  <a:gd name="connsiteY1" fmla="*/ 57835 h 119658"/>
                  <a:gd name="connsiteX2" fmla="*/ 144255 w 208294"/>
                  <a:gd name="connsiteY2" fmla="*/ 117664 h 119658"/>
                  <a:gd name="connsiteX3" fmla="*/ 68028 w 208294"/>
                  <a:gd name="connsiteY3" fmla="*/ 117664 h 119658"/>
                  <a:gd name="connsiteX4" fmla="*/ 48085 w 208294"/>
                  <a:gd name="connsiteY4" fmla="*/ 57835 h 119658"/>
                  <a:gd name="connsiteX5" fmla="*/ 3324 w 208294"/>
                  <a:gd name="connsiteY5" fmla="*/ 3324 h 119658"/>
                  <a:gd name="connsiteX6" fmla="*/ 208959 w 208294"/>
                  <a:gd name="connsiteY6" fmla="*/ 3324 h 11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294" h="119658">
                    <a:moveTo>
                      <a:pt x="208959" y="3324"/>
                    </a:moveTo>
                    <a:cubicBezTo>
                      <a:pt x="208959" y="3324"/>
                      <a:pt x="175721" y="31687"/>
                      <a:pt x="164198" y="57835"/>
                    </a:cubicBezTo>
                    <a:cubicBezTo>
                      <a:pt x="150902" y="87971"/>
                      <a:pt x="144255" y="117664"/>
                      <a:pt x="144255" y="117664"/>
                    </a:cubicBezTo>
                    <a:lnTo>
                      <a:pt x="68028" y="117664"/>
                    </a:lnTo>
                    <a:cubicBezTo>
                      <a:pt x="68028" y="117664"/>
                      <a:pt x="61380" y="87971"/>
                      <a:pt x="48085" y="57835"/>
                    </a:cubicBezTo>
                    <a:cubicBezTo>
                      <a:pt x="36562" y="31687"/>
                      <a:pt x="3324" y="3324"/>
                      <a:pt x="3324" y="3324"/>
                    </a:cubicBezTo>
                    <a:lnTo>
                      <a:pt x="208959" y="3324"/>
                    </a:lnTo>
                    <a:close/>
                  </a:path>
                </a:pathLst>
              </a:custGeom>
              <a:solidFill>
                <a:srgbClr val="FAA5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ExtraShape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7D14E6FA-3FB4-4587-8C45-4865E706E0A7}"/>
                  </a:ext>
                </a:extLst>
              </p:cNvPr>
              <p:cNvSpPr/>
              <p:nvPr/>
            </p:nvSpPr>
            <p:spPr>
              <a:xfrm>
                <a:off x="6250130" y="2996685"/>
                <a:ext cx="108765" cy="97112"/>
              </a:xfrm>
              <a:custGeom>
                <a:avLst/>
                <a:gdLst>
                  <a:gd name="connsiteX0" fmla="*/ 116334 w 124090"/>
                  <a:gd name="connsiteY0" fmla="*/ 110130 h 110794"/>
                  <a:gd name="connsiteX1" fmla="*/ 9528 w 124090"/>
                  <a:gd name="connsiteY1" fmla="*/ 110130 h 110794"/>
                  <a:gd name="connsiteX2" fmla="*/ 3324 w 124090"/>
                  <a:gd name="connsiteY2" fmla="*/ 103925 h 110794"/>
                  <a:gd name="connsiteX3" fmla="*/ 3324 w 124090"/>
                  <a:gd name="connsiteY3" fmla="*/ 9528 h 110794"/>
                  <a:gd name="connsiteX4" fmla="*/ 9528 w 124090"/>
                  <a:gd name="connsiteY4" fmla="*/ 3324 h 110794"/>
                  <a:gd name="connsiteX5" fmla="*/ 116334 w 124090"/>
                  <a:gd name="connsiteY5" fmla="*/ 3324 h 110794"/>
                  <a:gd name="connsiteX6" fmla="*/ 122539 w 124090"/>
                  <a:gd name="connsiteY6" fmla="*/ 9528 h 110794"/>
                  <a:gd name="connsiteX7" fmla="*/ 122539 w 124090"/>
                  <a:gd name="connsiteY7" fmla="*/ 103925 h 110794"/>
                  <a:gd name="connsiteX8" fmla="*/ 116334 w 124090"/>
                  <a:gd name="connsiteY8" fmla="*/ 110130 h 11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090" h="110794">
                    <a:moveTo>
                      <a:pt x="116334" y="110130"/>
                    </a:moveTo>
                    <a:lnTo>
                      <a:pt x="9528" y="110130"/>
                    </a:lnTo>
                    <a:cubicBezTo>
                      <a:pt x="5983" y="110130"/>
                      <a:pt x="3324" y="107471"/>
                      <a:pt x="3324" y="103925"/>
                    </a:cubicBezTo>
                    <a:lnTo>
                      <a:pt x="3324" y="9528"/>
                    </a:lnTo>
                    <a:cubicBezTo>
                      <a:pt x="3324" y="5983"/>
                      <a:pt x="5983" y="3324"/>
                      <a:pt x="9528" y="3324"/>
                    </a:cubicBezTo>
                    <a:lnTo>
                      <a:pt x="116334" y="3324"/>
                    </a:lnTo>
                    <a:cubicBezTo>
                      <a:pt x="119880" y="3324"/>
                      <a:pt x="122539" y="5983"/>
                      <a:pt x="122539" y="9528"/>
                    </a:cubicBezTo>
                    <a:lnTo>
                      <a:pt x="122539" y="103925"/>
                    </a:lnTo>
                    <a:cubicBezTo>
                      <a:pt x="122539" y="107471"/>
                      <a:pt x="119880" y="110130"/>
                      <a:pt x="116334" y="110130"/>
                    </a:cubicBezTo>
                    <a:close/>
                  </a:path>
                </a:pathLst>
              </a:custGeom>
              <a:solidFill>
                <a:srgbClr val="F0D4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ExtraShape2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366972C0-3065-45FB-9275-C09AB05C4570}"/>
                  </a:ext>
                </a:extLst>
              </p:cNvPr>
              <p:cNvSpPr/>
              <p:nvPr/>
            </p:nvSpPr>
            <p:spPr>
              <a:xfrm>
                <a:off x="6250130" y="3005619"/>
                <a:ext cx="108765" cy="11653"/>
              </a:xfrm>
              <a:custGeom>
                <a:avLst/>
                <a:gdLst>
                  <a:gd name="connsiteX0" fmla="*/ 3324 w 124090"/>
                  <a:gd name="connsiteY0" fmla="*/ 3324 h 13295"/>
                  <a:gd name="connsiteX1" fmla="*/ 122982 w 124090"/>
                  <a:gd name="connsiteY1" fmla="*/ 3324 h 13295"/>
                  <a:gd name="connsiteX2" fmla="*/ 122982 w 124090"/>
                  <a:gd name="connsiteY2" fmla="*/ 9972 h 13295"/>
                  <a:gd name="connsiteX3" fmla="*/ 3324 w 124090"/>
                  <a:gd name="connsiteY3" fmla="*/ 9972 h 1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090" h="13295">
                    <a:moveTo>
                      <a:pt x="3324" y="3324"/>
                    </a:moveTo>
                    <a:lnTo>
                      <a:pt x="122982" y="3324"/>
                    </a:lnTo>
                    <a:lnTo>
                      <a:pt x="122982" y="9972"/>
                    </a:lnTo>
                    <a:lnTo>
                      <a:pt x="3324" y="9972"/>
                    </a:lnTo>
                    <a:close/>
                  </a:path>
                </a:pathLst>
              </a:custGeom>
              <a:solidFill>
                <a:srgbClr val="C9B2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ExtraShape3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FF3E07BC-466C-4E80-8265-1D9D545FA284}"/>
                  </a:ext>
                </a:extLst>
              </p:cNvPr>
              <p:cNvSpPr/>
              <p:nvPr/>
            </p:nvSpPr>
            <p:spPr>
              <a:xfrm>
                <a:off x="6250130" y="3016884"/>
                <a:ext cx="108765" cy="11653"/>
              </a:xfrm>
              <a:custGeom>
                <a:avLst/>
                <a:gdLst>
                  <a:gd name="connsiteX0" fmla="*/ 3324 w 124090"/>
                  <a:gd name="connsiteY0" fmla="*/ 3324 h 13295"/>
                  <a:gd name="connsiteX1" fmla="*/ 122982 w 124090"/>
                  <a:gd name="connsiteY1" fmla="*/ 3324 h 13295"/>
                  <a:gd name="connsiteX2" fmla="*/ 122982 w 124090"/>
                  <a:gd name="connsiteY2" fmla="*/ 9972 h 13295"/>
                  <a:gd name="connsiteX3" fmla="*/ 3324 w 124090"/>
                  <a:gd name="connsiteY3" fmla="*/ 9972 h 1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090" h="13295">
                    <a:moveTo>
                      <a:pt x="3324" y="3324"/>
                    </a:moveTo>
                    <a:lnTo>
                      <a:pt x="122982" y="3324"/>
                    </a:lnTo>
                    <a:lnTo>
                      <a:pt x="122982" y="9972"/>
                    </a:lnTo>
                    <a:lnTo>
                      <a:pt x="3324" y="9972"/>
                    </a:lnTo>
                    <a:close/>
                  </a:path>
                </a:pathLst>
              </a:custGeom>
              <a:solidFill>
                <a:srgbClr val="C9B2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ExtraShape4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94FB9000-DDE5-4847-9068-B92ED52A9F9C}"/>
                  </a:ext>
                </a:extLst>
              </p:cNvPr>
              <p:cNvSpPr/>
              <p:nvPr/>
            </p:nvSpPr>
            <p:spPr>
              <a:xfrm>
                <a:off x="6250130" y="3028149"/>
                <a:ext cx="108765" cy="11653"/>
              </a:xfrm>
              <a:custGeom>
                <a:avLst/>
                <a:gdLst>
                  <a:gd name="connsiteX0" fmla="*/ 3324 w 124090"/>
                  <a:gd name="connsiteY0" fmla="*/ 3324 h 13295"/>
                  <a:gd name="connsiteX1" fmla="*/ 122982 w 124090"/>
                  <a:gd name="connsiteY1" fmla="*/ 3324 h 13295"/>
                  <a:gd name="connsiteX2" fmla="*/ 122982 w 124090"/>
                  <a:gd name="connsiteY2" fmla="*/ 9971 h 13295"/>
                  <a:gd name="connsiteX3" fmla="*/ 3324 w 124090"/>
                  <a:gd name="connsiteY3" fmla="*/ 9971 h 1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090" h="13295">
                    <a:moveTo>
                      <a:pt x="3324" y="3324"/>
                    </a:moveTo>
                    <a:lnTo>
                      <a:pt x="122982" y="3324"/>
                    </a:lnTo>
                    <a:lnTo>
                      <a:pt x="122982" y="9971"/>
                    </a:lnTo>
                    <a:lnTo>
                      <a:pt x="3324" y="9971"/>
                    </a:lnTo>
                    <a:close/>
                  </a:path>
                </a:pathLst>
              </a:custGeom>
              <a:solidFill>
                <a:srgbClr val="C9B2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ExtraShape5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408273E8-4309-4027-836F-821F6654816C}"/>
                  </a:ext>
                </a:extLst>
              </p:cNvPr>
              <p:cNvSpPr/>
              <p:nvPr/>
            </p:nvSpPr>
            <p:spPr>
              <a:xfrm>
                <a:off x="6250130" y="3039413"/>
                <a:ext cx="108765" cy="11653"/>
              </a:xfrm>
              <a:custGeom>
                <a:avLst/>
                <a:gdLst>
                  <a:gd name="connsiteX0" fmla="*/ 3324 w 124090"/>
                  <a:gd name="connsiteY0" fmla="*/ 3324 h 13295"/>
                  <a:gd name="connsiteX1" fmla="*/ 122982 w 124090"/>
                  <a:gd name="connsiteY1" fmla="*/ 3324 h 13295"/>
                  <a:gd name="connsiteX2" fmla="*/ 122982 w 124090"/>
                  <a:gd name="connsiteY2" fmla="*/ 9972 h 13295"/>
                  <a:gd name="connsiteX3" fmla="*/ 3324 w 124090"/>
                  <a:gd name="connsiteY3" fmla="*/ 9972 h 1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090" h="13295">
                    <a:moveTo>
                      <a:pt x="3324" y="3324"/>
                    </a:moveTo>
                    <a:lnTo>
                      <a:pt x="122982" y="3324"/>
                    </a:lnTo>
                    <a:lnTo>
                      <a:pt x="122982" y="9972"/>
                    </a:lnTo>
                    <a:lnTo>
                      <a:pt x="3324" y="9972"/>
                    </a:lnTo>
                    <a:close/>
                  </a:path>
                </a:pathLst>
              </a:custGeom>
              <a:solidFill>
                <a:srgbClr val="C9B2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ExtraShape6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FB6044DF-5745-412F-922C-D39FF9EE00F3}"/>
                  </a:ext>
                </a:extLst>
              </p:cNvPr>
              <p:cNvSpPr/>
              <p:nvPr/>
            </p:nvSpPr>
            <p:spPr>
              <a:xfrm>
                <a:off x="6250130" y="3050678"/>
                <a:ext cx="108765" cy="11653"/>
              </a:xfrm>
              <a:custGeom>
                <a:avLst/>
                <a:gdLst>
                  <a:gd name="connsiteX0" fmla="*/ 3324 w 124090"/>
                  <a:gd name="connsiteY0" fmla="*/ 3324 h 13295"/>
                  <a:gd name="connsiteX1" fmla="*/ 122982 w 124090"/>
                  <a:gd name="connsiteY1" fmla="*/ 3324 h 13295"/>
                  <a:gd name="connsiteX2" fmla="*/ 122982 w 124090"/>
                  <a:gd name="connsiteY2" fmla="*/ 9972 h 13295"/>
                  <a:gd name="connsiteX3" fmla="*/ 3324 w 124090"/>
                  <a:gd name="connsiteY3" fmla="*/ 9972 h 1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090" h="13295">
                    <a:moveTo>
                      <a:pt x="3324" y="3324"/>
                    </a:moveTo>
                    <a:lnTo>
                      <a:pt x="122982" y="3324"/>
                    </a:lnTo>
                    <a:lnTo>
                      <a:pt x="122982" y="9972"/>
                    </a:lnTo>
                    <a:lnTo>
                      <a:pt x="3324" y="9972"/>
                    </a:lnTo>
                    <a:close/>
                  </a:path>
                </a:pathLst>
              </a:custGeom>
              <a:solidFill>
                <a:srgbClr val="C9B2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ExtraShape7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F02E2AD5-47D0-4554-A096-5463A5689E61}"/>
                  </a:ext>
                </a:extLst>
              </p:cNvPr>
              <p:cNvSpPr/>
              <p:nvPr/>
            </p:nvSpPr>
            <p:spPr>
              <a:xfrm>
                <a:off x="6250130" y="3061944"/>
                <a:ext cx="108765" cy="11653"/>
              </a:xfrm>
              <a:custGeom>
                <a:avLst/>
                <a:gdLst>
                  <a:gd name="connsiteX0" fmla="*/ 3324 w 124090"/>
                  <a:gd name="connsiteY0" fmla="*/ 3324 h 13295"/>
                  <a:gd name="connsiteX1" fmla="*/ 122982 w 124090"/>
                  <a:gd name="connsiteY1" fmla="*/ 3324 h 13295"/>
                  <a:gd name="connsiteX2" fmla="*/ 122982 w 124090"/>
                  <a:gd name="connsiteY2" fmla="*/ 9972 h 13295"/>
                  <a:gd name="connsiteX3" fmla="*/ 3324 w 124090"/>
                  <a:gd name="connsiteY3" fmla="*/ 9972 h 1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090" h="13295">
                    <a:moveTo>
                      <a:pt x="3324" y="3324"/>
                    </a:moveTo>
                    <a:lnTo>
                      <a:pt x="122982" y="3324"/>
                    </a:lnTo>
                    <a:lnTo>
                      <a:pt x="122982" y="9972"/>
                    </a:lnTo>
                    <a:lnTo>
                      <a:pt x="3324" y="9972"/>
                    </a:lnTo>
                    <a:close/>
                  </a:path>
                </a:pathLst>
              </a:custGeom>
              <a:solidFill>
                <a:srgbClr val="C9B2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ExtraShape8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5CBB40F5-71F2-48C7-90EF-61AF6FCB33F6}"/>
                  </a:ext>
                </a:extLst>
              </p:cNvPr>
              <p:cNvSpPr/>
              <p:nvPr/>
            </p:nvSpPr>
            <p:spPr>
              <a:xfrm>
                <a:off x="6250130" y="3073208"/>
                <a:ext cx="108765" cy="11653"/>
              </a:xfrm>
              <a:custGeom>
                <a:avLst/>
                <a:gdLst>
                  <a:gd name="connsiteX0" fmla="*/ 3324 w 124090"/>
                  <a:gd name="connsiteY0" fmla="*/ 3324 h 13295"/>
                  <a:gd name="connsiteX1" fmla="*/ 122982 w 124090"/>
                  <a:gd name="connsiteY1" fmla="*/ 3324 h 13295"/>
                  <a:gd name="connsiteX2" fmla="*/ 122982 w 124090"/>
                  <a:gd name="connsiteY2" fmla="*/ 9972 h 13295"/>
                  <a:gd name="connsiteX3" fmla="*/ 3324 w 124090"/>
                  <a:gd name="connsiteY3" fmla="*/ 9972 h 1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090" h="13295">
                    <a:moveTo>
                      <a:pt x="3324" y="3324"/>
                    </a:moveTo>
                    <a:lnTo>
                      <a:pt x="122982" y="3324"/>
                    </a:lnTo>
                    <a:lnTo>
                      <a:pt x="122982" y="9972"/>
                    </a:lnTo>
                    <a:lnTo>
                      <a:pt x="3324" y="9972"/>
                    </a:lnTo>
                    <a:close/>
                  </a:path>
                </a:pathLst>
              </a:custGeom>
              <a:solidFill>
                <a:srgbClr val="C9B2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ExtraShape1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DE42C92-C6E5-43EB-89D8-DFB208F3118D}"/>
                  </a:ext>
                </a:extLst>
              </p:cNvPr>
              <p:cNvSpPr/>
              <p:nvPr/>
            </p:nvSpPr>
            <p:spPr>
              <a:xfrm>
                <a:off x="6255569" y="3090300"/>
                <a:ext cx="97112" cy="11653"/>
              </a:xfrm>
              <a:custGeom>
                <a:avLst/>
                <a:gdLst>
                  <a:gd name="connsiteX0" fmla="*/ 110130 w 110794"/>
                  <a:gd name="connsiteY0" fmla="*/ 3324 h 13295"/>
                  <a:gd name="connsiteX1" fmla="*/ 91073 w 110794"/>
                  <a:gd name="connsiteY1" fmla="*/ 9085 h 13295"/>
                  <a:gd name="connsiteX2" fmla="*/ 79107 w 110794"/>
                  <a:gd name="connsiteY2" fmla="*/ 10858 h 13295"/>
                  <a:gd name="connsiteX3" fmla="*/ 56505 w 110794"/>
                  <a:gd name="connsiteY3" fmla="*/ 10858 h 13295"/>
                  <a:gd name="connsiteX4" fmla="*/ 56505 w 110794"/>
                  <a:gd name="connsiteY4" fmla="*/ 10858 h 13295"/>
                  <a:gd name="connsiteX5" fmla="*/ 34346 w 110794"/>
                  <a:gd name="connsiteY5" fmla="*/ 10858 h 13295"/>
                  <a:gd name="connsiteX6" fmla="*/ 22380 w 110794"/>
                  <a:gd name="connsiteY6" fmla="*/ 9085 h 13295"/>
                  <a:gd name="connsiteX7" fmla="*/ 3324 w 110794"/>
                  <a:gd name="connsiteY7" fmla="*/ 3324 h 13295"/>
                  <a:gd name="connsiteX8" fmla="*/ 110130 w 110794"/>
                  <a:gd name="connsiteY8" fmla="*/ 3324 h 1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94" h="13295">
                    <a:moveTo>
                      <a:pt x="110130" y="3324"/>
                    </a:moveTo>
                    <a:lnTo>
                      <a:pt x="91073" y="9085"/>
                    </a:lnTo>
                    <a:cubicBezTo>
                      <a:pt x="87085" y="10415"/>
                      <a:pt x="83096" y="10858"/>
                      <a:pt x="79107" y="10858"/>
                    </a:cubicBezTo>
                    <a:lnTo>
                      <a:pt x="56505" y="10858"/>
                    </a:lnTo>
                    <a:lnTo>
                      <a:pt x="56505" y="10858"/>
                    </a:lnTo>
                    <a:lnTo>
                      <a:pt x="34346" y="10858"/>
                    </a:lnTo>
                    <a:cubicBezTo>
                      <a:pt x="30358" y="10858"/>
                      <a:pt x="26369" y="10415"/>
                      <a:pt x="22380" y="9085"/>
                    </a:cubicBezTo>
                    <a:lnTo>
                      <a:pt x="3324" y="3324"/>
                    </a:lnTo>
                    <a:lnTo>
                      <a:pt x="110130" y="3324"/>
                    </a:lnTo>
                    <a:close/>
                  </a:path>
                </a:pathLst>
              </a:custGeom>
              <a:solidFill>
                <a:srgbClr val="C9B2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ExtraShape2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501E8362-18D5-4178-B1FE-317CF5A3A086}"/>
                  </a:ext>
                </a:extLst>
              </p:cNvPr>
              <p:cNvSpPr/>
              <p:nvPr/>
            </p:nvSpPr>
            <p:spPr>
              <a:xfrm>
                <a:off x="5794873" y="3223925"/>
                <a:ext cx="182569" cy="132072"/>
              </a:xfrm>
              <a:custGeom>
                <a:avLst/>
                <a:gdLst>
                  <a:gd name="connsiteX0" fmla="*/ 128300 w 208294"/>
                  <a:gd name="connsiteY0" fmla="*/ 148687 h 150680"/>
                  <a:gd name="connsiteX1" fmla="*/ 67142 w 208294"/>
                  <a:gd name="connsiteY1" fmla="*/ 148687 h 150680"/>
                  <a:gd name="connsiteX2" fmla="*/ 3324 w 208294"/>
                  <a:gd name="connsiteY2" fmla="*/ 84869 h 150680"/>
                  <a:gd name="connsiteX3" fmla="*/ 3324 w 208294"/>
                  <a:gd name="connsiteY3" fmla="*/ 58721 h 150680"/>
                  <a:gd name="connsiteX4" fmla="*/ 58721 w 208294"/>
                  <a:gd name="connsiteY4" fmla="*/ 3324 h 150680"/>
                  <a:gd name="connsiteX5" fmla="*/ 142925 w 208294"/>
                  <a:gd name="connsiteY5" fmla="*/ 3324 h 150680"/>
                  <a:gd name="connsiteX6" fmla="*/ 208073 w 208294"/>
                  <a:gd name="connsiteY6" fmla="*/ 68471 h 150680"/>
                  <a:gd name="connsiteX7" fmla="*/ 208073 w 208294"/>
                  <a:gd name="connsiteY7" fmla="*/ 68471 h 150680"/>
                  <a:gd name="connsiteX8" fmla="*/ 128300 w 208294"/>
                  <a:gd name="connsiteY8" fmla="*/ 148687 h 15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94" h="150680">
                    <a:moveTo>
                      <a:pt x="128300" y="148687"/>
                    </a:moveTo>
                    <a:lnTo>
                      <a:pt x="67142" y="148687"/>
                    </a:lnTo>
                    <a:cubicBezTo>
                      <a:pt x="32130" y="148687"/>
                      <a:pt x="3324" y="120323"/>
                      <a:pt x="3324" y="84869"/>
                    </a:cubicBezTo>
                    <a:lnTo>
                      <a:pt x="3324" y="58721"/>
                    </a:lnTo>
                    <a:cubicBezTo>
                      <a:pt x="3324" y="28142"/>
                      <a:pt x="28142" y="3324"/>
                      <a:pt x="58721" y="3324"/>
                    </a:cubicBezTo>
                    <a:lnTo>
                      <a:pt x="142925" y="3324"/>
                    </a:lnTo>
                    <a:cubicBezTo>
                      <a:pt x="178823" y="3324"/>
                      <a:pt x="208073" y="32574"/>
                      <a:pt x="208073" y="68471"/>
                    </a:cubicBezTo>
                    <a:lnTo>
                      <a:pt x="208073" y="68471"/>
                    </a:lnTo>
                    <a:cubicBezTo>
                      <a:pt x="208073" y="112789"/>
                      <a:pt x="172175" y="148687"/>
                      <a:pt x="128300" y="148687"/>
                    </a:cubicBezTo>
                    <a:close/>
                  </a:path>
                </a:pathLst>
              </a:custGeom>
              <a:solidFill>
                <a:srgbClr val="E3FFFE">
                  <a:alpha val="4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ExtraShape3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71231344-21B6-47B3-8D5F-8B8AC01C719C}"/>
                  </a:ext>
                </a:extLst>
              </p:cNvPr>
              <p:cNvSpPr/>
              <p:nvPr/>
            </p:nvSpPr>
            <p:spPr>
              <a:xfrm>
                <a:off x="5789434" y="3219264"/>
                <a:ext cx="194222" cy="139840"/>
              </a:xfrm>
              <a:custGeom>
                <a:avLst/>
                <a:gdLst>
                  <a:gd name="connsiteX0" fmla="*/ 150459 w 221589"/>
                  <a:gd name="connsiteY0" fmla="*/ 3324 h 159544"/>
                  <a:gd name="connsiteX1" fmla="*/ 62710 w 221589"/>
                  <a:gd name="connsiteY1" fmla="*/ 3324 h 159544"/>
                  <a:gd name="connsiteX2" fmla="*/ 3324 w 221589"/>
                  <a:gd name="connsiteY2" fmla="*/ 62710 h 159544"/>
                  <a:gd name="connsiteX3" fmla="*/ 3324 w 221589"/>
                  <a:gd name="connsiteY3" fmla="*/ 91516 h 159544"/>
                  <a:gd name="connsiteX4" fmla="*/ 71573 w 221589"/>
                  <a:gd name="connsiteY4" fmla="*/ 159766 h 159544"/>
                  <a:gd name="connsiteX5" fmla="*/ 134948 w 221589"/>
                  <a:gd name="connsiteY5" fmla="*/ 159766 h 159544"/>
                  <a:gd name="connsiteX6" fmla="*/ 220038 w 221589"/>
                  <a:gd name="connsiteY6" fmla="*/ 74676 h 159544"/>
                  <a:gd name="connsiteX7" fmla="*/ 220038 w 221589"/>
                  <a:gd name="connsiteY7" fmla="*/ 73789 h 159544"/>
                  <a:gd name="connsiteX8" fmla="*/ 150459 w 221589"/>
                  <a:gd name="connsiteY8" fmla="*/ 3324 h 159544"/>
                  <a:gd name="connsiteX9" fmla="*/ 208073 w 221589"/>
                  <a:gd name="connsiteY9" fmla="*/ 74232 h 159544"/>
                  <a:gd name="connsiteX10" fmla="*/ 134948 w 221589"/>
                  <a:gd name="connsiteY10" fmla="*/ 147357 h 159544"/>
                  <a:gd name="connsiteX11" fmla="*/ 71573 w 221589"/>
                  <a:gd name="connsiteY11" fmla="*/ 147357 h 159544"/>
                  <a:gd name="connsiteX12" fmla="*/ 15733 w 221589"/>
                  <a:gd name="connsiteY12" fmla="*/ 91516 h 159544"/>
                  <a:gd name="connsiteX13" fmla="*/ 15733 w 221589"/>
                  <a:gd name="connsiteY13" fmla="*/ 62710 h 159544"/>
                  <a:gd name="connsiteX14" fmla="*/ 62710 w 221589"/>
                  <a:gd name="connsiteY14" fmla="*/ 15733 h 159544"/>
                  <a:gd name="connsiteX15" fmla="*/ 150459 w 221589"/>
                  <a:gd name="connsiteY15" fmla="*/ 15733 h 159544"/>
                  <a:gd name="connsiteX16" fmla="*/ 208073 w 221589"/>
                  <a:gd name="connsiteY16" fmla="*/ 73346 h 159544"/>
                  <a:gd name="connsiteX17" fmla="*/ 208073 w 221589"/>
                  <a:gd name="connsiteY17" fmla="*/ 74232 h 15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1589" h="159544">
                    <a:moveTo>
                      <a:pt x="150459" y="3324"/>
                    </a:moveTo>
                    <a:lnTo>
                      <a:pt x="62710" y="3324"/>
                    </a:lnTo>
                    <a:cubicBezTo>
                      <a:pt x="29915" y="3324"/>
                      <a:pt x="3324" y="29915"/>
                      <a:pt x="3324" y="62710"/>
                    </a:cubicBezTo>
                    <a:lnTo>
                      <a:pt x="3324" y="91516"/>
                    </a:lnTo>
                    <a:cubicBezTo>
                      <a:pt x="3324" y="129187"/>
                      <a:pt x="33903" y="159766"/>
                      <a:pt x="71573" y="159766"/>
                    </a:cubicBezTo>
                    <a:lnTo>
                      <a:pt x="134948" y="159766"/>
                    </a:lnTo>
                    <a:cubicBezTo>
                      <a:pt x="181925" y="159766"/>
                      <a:pt x="220038" y="121653"/>
                      <a:pt x="220038" y="74676"/>
                    </a:cubicBezTo>
                    <a:lnTo>
                      <a:pt x="220038" y="73789"/>
                    </a:lnTo>
                    <a:cubicBezTo>
                      <a:pt x="220482" y="34790"/>
                      <a:pt x="189016" y="3324"/>
                      <a:pt x="150459" y="3324"/>
                    </a:cubicBezTo>
                    <a:close/>
                    <a:moveTo>
                      <a:pt x="208073" y="74232"/>
                    </a:moveTo>
                    <a:cubicBezTo>
                      <a:pt x="208073" y="114562"/>
                      <a:pt x="175277" y="147357"/>
                      <a:pt x="134948" y="147357"/>
                    </a:cubicBezTo>
                    <a:lnTo>
                      <a:pt x="71573" y="147357"/>
                    </a:lnTo>
                    <a:cubicBezTo>
                      <a:pt x="40551" y="147357"/>
                      <a:pt x="15733" y="122096"/>
                      <a:pt x="15733" y="91516"/>
                    </a:cubicBezTo>
                    <a:lnTo>
                      <a:pt x="15733" y="62710"/>
                    </a:lnTo>
                    <a:cubicBezTo>
                      <a:pt x="15733" y="36562"/>
                      <a:pt x="37005" y="15733"/>
                      <a:pt x="62710" y="15733"/>
                    </a:cubicBezTo>
                    <a:lnTo>
                      <a:pt x="150459" y="15733"/>
                    </a:lnTo>
                    <a:cubicBezTo>
                      <a:pt x="182368" y="15733"/>
                      <a:pt x="208073" y="41437"/>
                      <a:pt x="208073" y="73346"/>
                    </a:cubicBezTo>
                    <a:lnTo>
                      <a:pt x="208073" y="74232"/>
                    </a:lnTo>
                    <a:close/>
                  </a:path>
                </a:pathLst>
              </a:custGeom>
              <a:solidFill>
                <a:srgbClr val="4025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ExtraShape4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7A082E66-1032-43DC-9042-42041D221EA5}"/>
                  </a:ext>
                </a:extLst>
              </p:cNvPr>
              <p:cNvSpPr/>
              <p:nvPr/>
            </p:nvSpPr>
            <p:spPr>
              <a:xfrm>
                <a:off x="5707472" y="3261993"/>
                <a:ext cx="93227" cy="23307"/>
              </a:xfrm>
              <a:custGeom>
                <a:avLst/>
                <a:gdLst>
                  <a:gd name="connsiteX0" fmla="*/ 103482 w 106362"/>
                  <a:gd name="connsiteY0" fmla="*/ 25483 h 26590"/>
                  <a:gd name="connsiteX1" fmla="*/ 14403 w 106362"/>
                  <a:gd name="connsiteY1" fmla="*/ 25483 h 26590"/>
                  <a:gd name="connsiteX2" fmla="*/ 3324 w 106362"/>
                  <a:gd name="connsiteY2" fmla="*/ 14403 h 26590"/>
                  <a:gd name="connsiteX3" fmla="*/ 3324 w 106362"/>
                  <a:gd name="connsiteY3" fmla="*/ 14403 h 26590"/>
                  <a:gd name="connsiteX4" fmla="*/ 14403 w 106362"/>
                  <a:gd name="connsiteY4" fmla="*/ 3324 h 26590"/>
                  <a:gd name="connsiteX5" fmla="*/ 103482 w 106362"/>
                  <a:gd name="connsiteY5" fmla="*/ 3324 h 26590"/>
                  <a:gd name="connsiteX6" fmla="*/ 103482 w 106362"/>
                  <a:gd name="connsiteY6" fmla="*/ 25483 h 2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362" h="26590">
                    <a:moveTo>
                      <a:pt x="103482" y="25483"/>
                    </a:moveTo>
                    <a:lnTo>
                      <a:pt x="14403" y="25483"/>
                    </a:lnTo>
                    <a:cubicBezTo>
                      <a:pt x="8199" y="25483"/>
                      <a:pt x="3324" y="20608"/>
                      <a:pt x="3324" y="14403"/>
                    </a:cubicBezTo>
                    <a:lnTo>
                      <a:pt x="3324" y="14403"/>
                    </a:lnTo>
                    <a:cubicBezTo>
                      <a:pt x="3324" y="8199"/>
                      <a:pt x="8199" y="3324"/>
                      <a:pt x="14403" y="3324"/>
                    </a:cubicBezTo>
                    <a:lnTo>
                      <a:pt x="103482" y="3324"/>
                    </a:lnTo>
                    <a:lnTo>
                      <a:pt x="103482" y="25483"/>
                    </a:lnTo>
                    <a:close/>
                  </a:path>
                </a:pathLst>
              </a:custGeom>
              <a:solidFill>
                <a:srgbClr val="4025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ExtraShape5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CC5FF174-C3E3-4062-87F1-62A73013159D}"/>
                  </a:ext>
                </a:extLst>
              </p:cNvPr>
              <p:cNvSpPr/>
              <p:nvPr/>
            </p:nvSpPr>
            <p:spPr>
              <a:xfrm>
                <a:off x="5971227" y="3263158"/>
                <a:ext cx="132072" cy="27192"/>
              </a:xfrm>
              <a:custGeom>
                <a:avLst/>
                <a:gdLst>
                  <a:gd name="connsiteX0" fmla="*/ 3324 w 150680"/>
                  <a:gd name="connsiteY0" fmla="*/ 3324 h 31022"/>
                  <a:gd name="connsiteX1" fmla="*/ 150902 w 150680"/>
                  <a:gd name="connsiteY1" fmla="*/ 3324 h 31022"/>
                  <a:gd name="connsiteX2" fmla="*/ 150902 w 150680"/>
                  <a:gd name="connsiteY2" fmla="*/ 31244 h 31022"/>
                  <a:gd name="connsiteX3" fmla="*/ 3324 w 150680"/>
                  <a:gd name="connsiteY3" fmla="*/ 31244 h 3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680" h="31022">
                    <a:moveTo>
                      <a:pt x="3324" y="3324"/>
                    </a:moveTo>
                    <a:lnTo>
                      <a:pt x="150902" y="3324"/>
                    </a:lnTo>
                    <a:lnTo>
                      <a:pt x="150902" y="31244"/>
                    </a:lnTo>
                    <a:lnTo>
                      <a:pt x="3324" y="31244"/>
                    </a:lnTo>
                    <a:close/>
                  </a:path>
                </a:pathLst>
              </a:custGeom>
              <a:solidFill>
                <a:srgbClr val="4025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ExtraShape6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321AB4D7-B2BA-44DA-9C35-4BEB69BB1D45}"/>
                  </a:ext>
                </a:extLst>
              </p:cNvPr>
              <p:cNvSpPr/>
              <p:nvPr/>
            </p:nvSpPr>
            <p:spPr>
              <a:xfrm>
                <a:off x="6100190" y="3223925"/>
                <a:ext cx="182569" cy="132072"/>
              </a:xfrm>
              <a:custGeom>
                <a:avLst/>
                <a:gdLst>
                  <a:gd name="connsiteX0" fmla="*/ 83096 w 208294"/>
                  <a:gd name="connsiteY0" fmla="*/ 148687 h 150680"/>
                  <a:gd name="connsiteX1" fmla="*/ 144255 w 208294"/>
                  <a:gd name="connsiteY1" fmla="*/ 148687 h 150680"/>
                  <a:gd name="connsiteX2" fmla="*/ 208073 w 208294"/>
                  <a:gd name="connsiteY2" fmla="*/ 84869 h 150680"/>
                  <a:gd name="connsiteX3" fmla="*/ 208073 w 208294"/>
                  <a:gd name="connsiteY3" fmla="*/ 58721 h 150680"/>
                  <a:gd name="connsiteX4" fmla="*/ 152675 w 208294"/>
                  <a:gd name="connsiteY4" fmla="*/ 3324 h 150680"/>
                  <a:gd name="connsiteX5" fmla="*/ 68471 w 208294"/>
                  <a:gd name="connsiteY5" fmla="*/ 3324 h 150680"/>
                  <a:gd name="connsiteX6" fmla="*/ 3324 w 208294"/>
                  <a:gd name="connsiteY6" fmla="*/ 68471 h 150680"/>
                  <a:gd name="connsiteX7" fmla="*/ 3324 w 208294"/>
                  <a:gd name="connsiteY7" fmla="*/ 68471 h 150680"/>
                  <a:gd name="connsiteX8" fmla="*/ 83096 w 208294"/>
                  <a:gd name="connsiteY8" fmla="*/ 148687 h 15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94" h="150680">
                    <a:moveTo>
                      <a:pt x="83096" y="148687"/>
                    </a:moveTo>
                    <a:lnTo>
                      <a:pt x="144255" y="148687"/>
                    </a:lnTo>
                    <a:cubicBezTo>
                      <a:pt x="179266" y="148687"/>
                      <a:pt x="208073" y="120323"/>
                      <a:pt x="208073" y="84869"/>
                    </a:cubicBezTo>
                    <a:lnTo>
                      <a:pt x="208073" y="58721"/>
                    </a:lnTo>
                    <a:cubicBezTo>
                      <a:pt x="208073" y="28142"/>
                      <a:pt x="183254" y="3324"/>
                      <a:pt x="152675" y="3324"/>
                    </a:cubicBezTo>
                    <a:lnTo>
                      <a:pt x="68471" y="3324"/>
                    </a:lnTo>
                    <a:cubicBezTo>
                      <a:pt x="32574" y="3324"/>
                      <a:pt x="3324" y="32574"/>
                      <a:pt x="3324" y="68471"/>
                    </a:cubicBezTo>
                    <a:lnTo>
                      <a:pt x="3324" y="68471"/>
                    </a:lnTo>
                    <a:cubicBezTo>
                      <a:pt x="3324" y="112789"/>
                      <a:pt x="38778" y="148687"/>
                      <a:pt x="83096" y="148687"/>
                    </a:cubicBezTo>
                    <a:close/>
                  </a:path>
                </a:pathLst>
              </a:custGeom>
              <a:solidFill>
                <a:srgbClr val="E3FFFE">
                  <a:alpha val="4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ExtraShape7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B00346B2-8213-45B9-9DCA-79AC8552910D}"/>
                  </a:ext>
                </a:extLst>
              </p:cNvPr>
              <p:cNvSpPr/>
              <p:nvPr/>
            </p:nvSpPr>
            <p:spPr>
              <a:xfrm>
                <a:off x="6094752" y="3218875"/>
                <a:ext cx="194222" cy="139840"/>
              </a:xfrm>
              <a:custGeom>
                <a:avLst/>
                <a:gdLst>
                  <a:gd name="connsiteX0" fmla="*/ 3324 w 221589"/>
                  <a:gd name="connsiteY0" fmla="*/ 73789 h 159544"/>
                  <a:gd name="connsiteX1" fmla="*/ 3324 w 221589"/>
                  <a:gd name="connsiteY1" fmla="*/ 74676 h 159544"/>
                  <a:gd name="connsiteX2" fmla="*/ 88414 w 221589"/>
                  <a:gd name="connsiteY2" fmla="*/ 159766 h 159544"/>
                  <a:gd name="connsiteX3" fmla="*/ 151789 w 221589"/>
                  <a:gd name="connsiteY3" fmla="*/ 159766 h 159544"/>
                  <a:gd name="connsiteX4" fmla="*/ 220038 w 221589"/>
                  <a:gd name="connsiteY4" fmla="*/ 91516 h 159544"/>
                  <a:gd name="connsiteX5" fmla="*/ 220038 w 221589"/>
                  <a:gd name="connsiteY5" fmla="*/ 62710 h 159544"/>
                  <a:gd name="connsiteX6" fmla="*/ 160652 w 221589"/>
                  <a:gd name="connsiteY6" fmla="*/ 3324 h 159544"/>
                  <a:gd name="connsiteX7" fmla="*/ 72903 w 221589"/>
                  <a:gd name="connsiteY7" fmla="*/ 3324 h 159544"/>
                  <a:gd name="connsiteX8" fmla="*/ 3324 w 221589"/>
                  <a:gd name="connsiteY8" fmla="*/ 73789 h 159544"/>
                  <a:gd name="connsiteX9" fmla="*/ 15733 w 221589"/>
                  <a:gd name="connsiteY9" fmla="*/ 73789 h 159544"/>
                  <a:gd name="connsiteX10" fmla="*/ 73346 w 221589"/>
                  <a:gd name="connsiteY10" fmla="*/ 16176 h 159544"/>
                  <a:gd name="connsiteX11" fmla="*/ 161096 w 221589"/>
                  <a:gd name="connsiteY11" fmla="*/ 16176 h 159544"/>
                  <a:gd name="connsiteX12" fmla="*/ 208073 w 221589"/>
                  <a:gd name="connsiteY12" fmla="*/ 63153 h 159544"/>
                  <a:gd name="connsiteX13" fmla="*/ 208073 w 221589"/>
                  <a:gd name="connsiteY13" fmla="*/ 91960 h 159544"/>
                  <a:gd name="connsiteX14" fmla="*/ 152232 w 221589"/>
                  <a:gd name="connsiteY14" fmla="*/ 147800 h 159544"/>
                  <a:gd name="connsiteX15" fmla="*/ 88858 w 221589"/>
                  <a:gd name="connsiteY15" fmla="*/ 147800 h 159544"/>
                  <a:gd name="connsiteX16" fmla="*/ 15733 w 221589"/>
                  <a:gd name="connsiteY16" fmla="*/ 74676 h 159544"/>
                  <a:gd name="connsiteX17" fmla="*/ 15733 w 221589"/>
                  <a:gd name="connsiteY17" fmla="*/ 73789 h 15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1589" h="159544">
                    <a:moveTo>
                      <a:pt x="3324" y="73789"/>
                    </a:moveTo>
                    <a:lnTo>
                      <a:pt x="3324" y="74676"/>
                    </a:lnTo>
                    <a:cubicBezTo>
                      <a:pt x="3324" y="121653"/>
                      <a:pt x="41437" y="159766"/>
                      <a:pt x="88414" y="159766"/>
                    </a:cubicBezTo>
                    <a:lnTo>
                      <a:pt x="151789" y="159766"/>
                    </a:lnTo>
                    <a:cubicBezTo>
                      <a:pt x="189459" y="159766"/>
                      <a:pt x="220038" y="129187"/>
                      <a:pt x="220038" y="91516"/>
                    </a:cubicBezTo>
                    <a:lnTo>
                      <a:pt x="220038" y="62710"/>
                    </a:lnTo>
                    <a:cubicBezTo>
                      <a:pt x="220038" y="29915"/>
                      <a:pt x="193448" y="3324"/>
                      <a:pt x="160652" y="3324"/>
                    </a:cubicBezTo>
                    <a:lnTo>
                      <a:pt x="72903" y="3324"/>
                    </a:lnTo>
                    <a:cubicBezTo>
                      <a:pt x="34790" y="3767"/>
                      <a:pt x="3324" y="35233"/>
                      <a:pt x="3324" y="73789"/>
                    </a:cubicBezTo>
                    <a:close/>
                    <a:moveTo>
                      <a:pt x="15733" y="73789"/>
                    </a:moveTo>
                    <a:cubicBezTo>
                      <a:pt x="15733" y="41880"/>
                      <a:pt x="41437" y="16176"/>
                      <a:pt x="73346" y="16176"/>
                    </a:cubicBezTo>
                    <a:lnTo>
                      <a:pt x="161096" y="16176"/>
                    </a:lnTo>
                    <a:cubicBezTo>
                      <a:pt x="186800" y="16176"/>
                      <a:pt x="208073" y="37449"/>
                      <a:pt x="208073" y="63153"/>
                    </a:cubicBezTo>
                    <a:lnTo>
                      <a:pt x="208073" y="91960"/>
                    </a:lnTo>
                    <a:cubicBezTo>
                      <a:pt x="208073" y="122982"/>
                      <a:pt x="182811" y="147800"/>
                      <a:pt x="152232" y="147800"/>
                    </a:cubicBezTo>
                    <a:lnTo>
                      <a:pt x="88858" y="147800"/>
                    </a:lnTo>
                    <a:cubicBezTo>
                      <a:pt x="48528" y="147800"/>
                      <a:pt x="15733" y="115005"/>
                      <a:pt x="15733" y="74676"/>
                    </a:cubicBezTo>
                    <a:lnTo>
                      <a:pt x="15733" y="73789"/>
                    </a:lnTo>
                    <a:close/>
                  </a:path>
                </a:pathLst>
              </a:custGeom>
              <a:solidFill>
                <a:srgbClr val="4025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ExtraShape8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3CA70F88-DE08-4105-B991-436A314B9146}"/>
                  </a:ext>
                </a:extLst>
              </p:cNvPr>
              <p:cNvSpPr/>
              <p:nvPr/>
            </p:nvSpPr>
            <p:spPr>
              <a:xfrm>
                <a:off x="6279264" y="3261993"/>
                <a:ext cx="100996" cy="23307"/>
              </a:xfrm>
              <a:custGeom>
                <a:avLst/>
                <a:gdLst>
                  <a:gd name="connsiteX0" fmla="*/ 3324 w 115226"/>
                  <a:gd name="connsiteY0" fmla="*/ 25483 h 26590"/>
                  <a:gd name="connsiteX1" fmla="*/ 103926 w 115226"/>
                  <a:gd name="connsiteY1" fmla="*/ 25483 h 26590"/>
                  <a:gd name="connsiteX2" fmla="*/ 115005 w 115226"/>
                  <a:gd name="connsiteY2" fmla="*/ 14403 h 26590"/>
                  <a:gd name="connsiteX3" fmla="*/ 115005 w 115226"/>
                  <a:gd name="connsiteY3" fmla="*/ 14403 h 26590"/>
                  <a:gd name="connsiteX4" fmla="*/ 103926 w 115226"/>
                  <a:gd name="connsiteY4" fmla="*/ 3324 h 26590"/>
                  <a:gd name="connsiteX5" fmla="*/ 3324 w 115226"/>
                  <a:gd name="connsiteY5" fmla="*/ 3324 h 26590"/>
                  <a:gd name="connsiteX6" fmla="*/ 3324 w 115226"/>
                  <a:gd name="connsiteY6" fmla="*/ 25483 h 2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26" h="26590">
                    <a:moveTo>
                      <a:pt x="3324" y="25483"/>
                    </a:moveTo>
                    <a:lnTo>
                      <a:pt x="103926" y="25483"/>
                    </a:lnTo>
                    <a:cubicBezTo>
                      <a:pt x="110130" y="25483"/>
                      <a:pt x="115005" y="20608"/>
                      <a:pt x="115005" y="14403"/>
                    </a:cubicBezTo>
                    <a:lnTo>
                      <a:pt x="115005" y="14403"/>
                    </a:lnTo>
                    <a:cubicBezTo>
                      <a:pt x="115005" y="8199"/>
                      <a:pt x="110130" y="3324"/>
                      <a:pt x="103926" y="3324"/>
                    </a:cubicBezTo>
                    <a:lnTo>
                      <a:pt x="3324" y="3324"/>
                    </a:lnTo>
                    <a:lnTo>
                      <a:pt x="3324" y="25483"/>
                    </a:lnTo>
                    <a:close/>
                  </a:path>
                </a:pathLst>
              </a:custGeom>
              <a:solidFill>
                <a:srgbClr val="4025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CustomText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9AFA99D2-2130-4917-8039-A5EDCD7738B1}"/>
                  </a:ext>
                </a:extLst>
              </p:cNvPr>
              <p:cNvSpPr/>
              <p:nvPr/>
            </p:nvSpPr>
            <p:spPr>
              <a:xfrm>
                <a:off x="5227494" y="5724159"/>
                <a:ext cx="1660606" cy="35688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1778E"/>
                    </a:solidFill>
                    <a:effectLst/>
                    <a:uLnTx/>
                    <a:uFillTx/>
                  </a:rPr>
                  <a:t>Supporting text here</a:t>
                </a:r>
              </a:p>
            </p:txBody>
          </p:sp>
          <p:sp>
            <p:nvSpPr>
              <p:cNvPr id="99" name="CustomText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id="{66628C6D-3229-4ECC-901C-02F9A21087A9}"/>
                  </a:ext>
                </a:extLst>
              </p:cNvPr>
              <p:cNvSpPr/>
              <p:nvPr/>
            </p:nvSpPr>
            <p:spPr>
              <a:xfrm>
                <a:off x="5227494" y="5462685"/>
                <a:ext cx="1660606" cy="35574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solidFill>
                      <a:srgbClr val="31778E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1586040" y="616681"/>
            <a:ext cx="2449001" cy="66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zh-CN" altLang="en-US" sz="36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701210" y="1226280"/>
            <a:ext cx="272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experience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流程图: 联系 105"/>
          <p:cNvSpPr/>
          <p:nvPr/>
        </p:nvSpPr>
        <p:spPr>
          <a:xfrm flipH="1">
            <a:off x="1290450" y="1301522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8" name="流程图: 联系 107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7" name="流程图: 联系 106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5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6" grpId="0" animBg="1"/>
      <p:bldP spid="108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86040" y="616681"/>
            <a:ext cx="2449001" cy="66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lang="zh-CN" altLang="en-US" sz="3600" dirty="0">
              <a:solidFill>
                <a:srgbClr val="3177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26782" y="1226280"/>
            <a:ext cx="272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experience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9" name="组合 398"/>
          <p:cNvGrpSpPr/>
          <p:nvPr/>
        </p:nvGrpSpPr>
        <p:grpSpPr>
          <a:xfrm>
            <a:off x="1736646" y="4342553"/>
            <a:ext cx="1942214" cy="1894322"/>
            <a:chOff x="2682948" y="3555728"/>
            <a:chExt cx="1942214" cy="1894322"/>
          </a:xfrm>
        </p:grpSpPr>
        <p:sp>
          <p:nvSpPr>
            <p:cNvPr id="2" name="流程图: 联系 1"/>
            <p:cNvSpPr/>
            <p:nvPr/>
          </p:nvSpPr>
          <p:spPr>
            <a:xfrm flipH="1">
              <a:off x="2682948" y="3555728"/>
              <a:ext cx="1942214" cy="189432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117" name="87721d5e-4bf2-432a-9b03-ade377cb45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3046496" y="3841687"/>
              <a:ext cx="1215118" cy="1322405"/>
              <a:chOff x="4108451" y="1258888"/>
              <a:chExt cx="3973513" cy="4324350"/>
            </a:xfrm>
          </p:grpSpPr>
          <p:sp>
            <p:nvSpPr>
              <p:cNvPr id="118" name="ïṩḷi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DC3283-3232-45B5-9ACB-BB59E34EC1E2}"/>
                  </a:ext>
                </a:extLst>
              </p:cNvPr>
              <p:cNvSpPr/>
              <p:nvPr/>
            </p:nvSpPr>
            <p:spPr bwMode="auto">
              <a:xfrm>
                <a:off x="6297613" y="2500313"/>
                <a:ext cx="315913" cy="300038"/>
              </a:xfrm>
              <a:custGeom>
                <a:avLst/>
                <a:gdLst>
                  <a:gd name="T0" fmla="*/ 17 w 21"/>
                  <a:gd name="T1" fmla="*/ 7 h 20"/>
                  <a:gd name="T2" fmla="*/ 0 w 21"/>
                  <a:gd name="T3" fmla="*/ 5 h 20"/>
                  <a:gd name="T4" fmla="*/ 11 w 21"/>
                  <a:gd name="T5" fmla="*/ 13 h 20"/>
                  <a:gd name="T6" fmla="*/ 17 w 21"/>
                  <a:gd name="T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7" y="7"/>
                    </a:moveTo>
                    <a:cubicBezTo>
                      <a:pt x="9" y="0"/>
                      <a:pt x="0" y="5"/>
                      <a:pt x="0" y="5"/>
                    </a:cubicBezTo>
                    <a:cubicBezTo>
                      <a:pt x="0" y="5"/>
                      <a:pt x="1" y="7"/>
                      <a:pt x="11" y="13"/>
                    </a:cubicBezTo>
                    <a:cubicBezTo>
                      <a:pt x="21" y="20"/>
                      <a:pt x="17" y="7"/>
                      <a:pt x="17" y="7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9" name="ïSḷi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57F307D-61B8-4634-9F84-B822E7BE1300}"/>
                  </a:ext>
                </a:extLst>
              </p:cNvPr>
              <p:cNvSpPr/>
              <p:nvPr/>
            </p:nvSpPr>
            <p:spPr bwMode="auto">
              <a:xfrm>
                <a:off x="6178551" y="3757613"/>
                <a:ext cx="179388" cy="1346200"/>
              </a:xfrm>
              <a:custGeom>
                <a:avLst/>
                <a:gdLst>
                  <a:gd name="T0" fmla="*/ 56 w 113"/>
                  <a:gd name="T1" fmla="*/ 0 h 848"/>
                  <a:gd name="T2" fmla="*/ 113 w 113"/>
                  <a:gd name="T3" fmla="*/ 848 h 848"/>
                  <a:gd name="T4" fmla="*/ 104 w 113"/>
                  <a:gd name="T5" fmla="*/ 848 h 848"/>
                  <a:gd name="T6" fmla="*/ 0 w 113"/>
                  <a:gd name="T7" fmla="*/ 0 h 848"/>
                  <a:gd name="T8" fmla="*/ 56 w 113"/>
                  <a:gd name="T9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48">
                    <a:moveTo>
                      <a:pt x="56" y="0"/>
                    </a:moveTo>
                    <a:lnTo>
                      <a:pt x="113" y="848"/>
                    </a:lnTo>
                    <a:lnTo>
                      <a:pt x="104" y="848"/>
                    </a:lnTo>
                    <a:lnTo>
                      <a:pt x="0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20" name="iṣlï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2D47A2-7552-412D-ADE0-D37DD0A55955}"/>
                  </a:ext>
                </a:extLst>
              </p:cNvPr>
              <p:cNvSpPr/>
              <p:nvPr/>
            </p:nvSpPr>
            <p:spPr bwMode="auto">
              <a:xfrm>
                <a:off x="5548313" y="3757613"/>
                <a:ext cx="179388" cy="1346200"/>
              </a:xfrm>
              <a:custGeom>
                <a:avLst/>
                <a:gdLst>
                  <a:gd name="T0" fmla="*/ 66 w 113"/>
                  <a:gd name="T1" fmla="*/ 0 h 848"/>
                  <a:gd name="T2" fmla="*/ 0 w 113"/>
                  <a:gd name="T3" fmla="*/ 848 h 848"/>
                  <a:gd name="T4" fmla="*/ 9 w 113"/>
                  <a:gd name="T5" fmla="*/ 848 h 848"/>
                  <a:gd name="T6" fmla="*/ 113 w 113"/>
                  <a:gd name="T7" fmla="*/ 0 h 848"/>
                  <a:gd name="T8" fmla="*/ 66 w 113"/>
                  <a:gd name="T9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48">
                    <a:moveTo>
                      <a:pt x="66" y="0"/>
                    </a:moveTo>
                    <a:lnTo>
                      <a:pt x="0" y="848"/>
                    </a:lnTo>
                    <a:lnTo>
                      <a:pt x="9" y="848"/>
                    </a:lnTo>
                    <a:lnTo>
                      <a:pt x="113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21" name="ïŝḻí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63A3BB4-D04B-4010-9438-B84C7A47701B}"/>
                  </a:ext>
                </a:extLst>
              </p:cNvPr>
              <p:cNvSpPr/>
              <p:nvPr/>
            </p:nvSpPr>
            <p:spPr bwMode="auto">
              <a:xfrm>
                <a:off x="5892801" y="3981451"/>
                <a:ext cx="179388" cy="1331913"/>
              </a:xfrm>
              <a:custGeom>
                <a:avLst/>
                <a:gdLst>
                  <a:gd name="T0" fmla="*/ 57 w 113"/>
                  <a:gd name="T1" fmla="*/ 0 h 839"/>
                  <a:gd name="T2" fmla="*/ 113 w 113"/>
                  <a:gd name="T3" fmla="*/ 839 h 839"/>
                  <a:gd name="T4" fmla="*/ 104 w 113"/>
                  <a:gd name="T5" fmla="*/ 839 h 839"/>
                  <a:gd name="T6" fmla="*/ 0 w 113"/>
                  <a:gd name="T7" fmla="*/ 0 h 839"/>
                  <a:gd name="T8" fmla="*/ 57 w 113"/>
                  <a:gd name="T9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39">
                    <a:moveTo>
                      <a:pt x="57" y="0"/>
                    </a:moveTo>
                    <a:lnTo>
                      <a:pt x="113" y="839"/>
                    </a:lnTo>
                    <a:lnTo>
                      <a:pt x="104" y="839"/>
                    </a:lnTo>
                    <a:lnTo>
                      <a:pt x="0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22" name="îṧlî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395B5E-1E17-45DF-89F6-5462EECAC77B}"/>
                  </a:ext>
                </a:extLst>
              </p:cNvPr>
              <p:cNvSpPr/>
              <p:nvPr/>
            </p:nvSpPr>
            <p:spPr bwMode="auto">
              <a:xfrm>
                <a:off x="5262563" y="3981451"/>
                <a:ext cx="180975" cy="1331913"/>
              </a:xfrm>
              <a:custGeom>
                <a:avLst/>
                <a:gdLst>
                  <a:gd name="T0" fmla="*/ 66 w 114"/>
                  <a:gd name="T1" fmla="*/ 0 h 839"/>
                  <a:gd name="T2" fmla="*/ 0 w 114"/>
                  <a:gd name="T3" fmla="*/ 839 h 839"/>
                  <a:gd name="T4" fmla="*/ 10 w 114"/>
                  <a:gd name="T5" fmla="*/ 839 h 839"/>
                  <a:gd name="T6" fmla="*/ 114 w 114"/>
                  <a:gd name="T7" fmla="*/ 0 h 839"/>
                  <a:gd name="T8" fmla="*/ 66 w 114"/>
                  <a:gd name="T9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839">
                    <a:moveTo>
                      <a:pt x="66" y="0"/>
                    </a:moveTo>
                    <a:lnTo>
                      <a:pt x="0" y="839"/>
                    </a:lnTo>
                    <a:lnTo>
                      <a:pt x="10" y="839"/>
                    </a:lnTo>
                    <a:lnTo>
                      <a:pt x="114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23" name="is1î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933BE2-CA27-4A8B-B0CB-BD67AE7EF70A}"/>
                  </a:ext>
                </a:extLst>
              </p:cNvPr>
              <p:cNvSpPr/>
              <p:nvPr/>
            </p:nvSpPr>
            <p:spPr bwMode="auto">
              <a:xfrm>
                <a:off x="5068888" y="5118101"/>
                <a:ext cx="449263" cy="388938"/>
              </a:xfrm>
              <a:custGeom>
                <a:avLst/>
                <a:gdLst>
                  <a:gd name="T0" fmla="*/ 10 w 30"/>
                  <a:gd name="T1" fmla="*/ 9 h 26"/>
                  <a:gd name="T2" fmla="*/ 5 w 30"/>
                  <a:gd name="T3" fmla="*/ 23 h 26"/>
                  <a:gd name="T4" fmla="*/ 27 w 30"/>
                  <a:gd name="T5" fmla="*/ 13 h 26"/>
                  <a:gd name="T6" fmla="*/ 26 w 30"/>
                  <a:gd name="T7" fmla="*/ 0 h 26"/>
                  <a:gd name="T8" fmla="*/ 10 w 30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10" y="9"/>
                    </a:moveTo>
                    <a:cubicBezTo>
                      <a:pt x="10" y="9"/>
                      <a:pt x="0" y="20"/>
                      <a:pt x="5" y="23"/>
                    </a:cubicBezTo>
                    <a:cubicBezTo>
                      <a:pt x="10" y="26"/>
                      <a:pt x="25" y="17"/>
                      <a:pt x="27" y="13"/>
                    </a:cubicBezTo>
                    <a:cubicBezTo>
                      <a:pt x="30" y="7"/>
                      <a:pt x="26" y="0"/>
                      <a:pt x="26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24" name="ïṡľi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AAE6DB-BD2C-4791-8BBB-3B22E32087FE}"/>
                  </a:ext>
                </a:extLst>
              </p:cNvPr>
              <p:cNvSpPr/>
              <p:nvPr/>
            </p:nvSpPr>
            <p:spPr bwMode="auto">
              <a:xfrm>
                <a:off x="5427663" y="5118101"/>
                <a:ext cx="450850" cy="388938"/>
              </a:xfrm>
              <a:custGeom>
                <a:avLst/>
                <a:gdLst>
                  <a:gd name="T0" fmla="*/ 10 w 30"/>
                  <a:gd name="T1" fmla="*/ 9 h 26"/>
                  <a:gd name="T2" fmla="*/ 5 w 30"/>
                  <a:gd name="T3" fmla="*/ 23 h 26"/>
                  <a:gd name="T4" fmla="*/ 27 w 30"/>
                  <a:gd name="T5" fmla="*/ 13 h 26"/>
                  <a:gd name="T6" fmla="*/ 26 w 30"/>
                  <a:gd name="T7" fmla="*/ 0 h 26"/>
                  <a:gd name="T8" fmla="*/ 10 w 30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10" y="9"/>
                    </a:moveTo>
                    <a:cubicBezTo>
                      <a:pt x="10" y="9"/>
                      <a:pt x="0" y="20"/>
                      <a:pt x="5" y="23"/>
                    </a:cubicBezTo>
                    <a:cubicBezTo>
                      <a:pt x="10" y="26"/>
                      <a:pt x="25" y="17"/>
                      <a:pt x="27" y="13"/>
                    </a:cubicBezTo>
                    <a:cubicBezTo>
                      <a:pt x="30" y="7"/>
                      <a:pt x="26" y="0"/>
                      <a:pt x="26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25" name="ïSḻí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008CDB-921E-424B-9E6E-4AA225B2BCDB}"/>
                  </a:ext>
                </a:extLst>
              </p:cNvPr>
              <p:cNvSpPr/>
              <p:nvPr/>
            </p:nvSpPr>
            <p:spPr bwMode="auto">
              <a:xfrm>
                <a:off x="5532438" y="3862388"/>
                <a:ext cx="315913" cy="1406525"/>
              </a:xfrm>
              <a:prstGeom prst="rect">
                <a:avLst/>
              </a:prstGeom>
              <a:solidFill>
                <a:srgbClr val="003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26" name="iṣ1ï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7FBD12-4FEF-45D3-BD9F-A670ABC57303}"/>
                  </a:ext>
                </a:extLst>
              </p:cNvPr>
              <p:cNvSpPr/>
              <p:nvPr/>
            </p:nvSpPr>
            <p:spPr bwMode="auto">
              <a:xfrm>
                <a:off x="5173663" y="4146551"/>
                <a:ext cx="330200" cy="1122363"/>
              </a:xfrm>
              <a:prstGeom prst="rect">
                <a:avLst/>
              </a:prstGeom>
              <a:solidFill>
                <a:srgbClr val="003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27" name="îṩľí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60C971-FFB6-44C5-BBDE-34E372570D12}"/>
                  </a:ext>
                </a:extLst>
              </p:cNvPr>
              <p:cNvSpPr/>
              <p:nvPr/>
            </p:nvSpPr>
            <p:spPr bwMode="auto">
              <a:xfrm>
                <a:off x="5173663" y="4146551"/>
                <a:ext cx="165100" cy="1122363"/>
              </a:xfrm>
              <a:prstGeom prst="rect">
                <a:avLst/>
              </a:prstGeom>
              <a:solidFill>
                <a:srgbClr val="004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28" name="ïslí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3338E1-9813-4BA8-87A3-808C137C49D7}"/>
                  </a:ext>
                </a:extLst>
              </p:cNvPr>
              <p:cNvSpPr/>
              <p:nvPr/>
            </p:nvSpPr>
            <p:spPr bwMode="auto">
              <a:xfrm>
                <a:off x="5548313" y="4146551"/>
                <a:ext cx="165100" cy="1122363"/>
              </a:xfrm>
              <a:prstGeom prst="rect">
                <a:avLst/>
              </a:prstGeom>
              <a:solidFill>
                <a:srgbClr val="004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29" name="íṥļî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5563ABE-5C93-41E7-A0C0-35A86361F991}"/>
                  </a:ext>
                </a:extLst>
              </p:cNvPr>
              <p:cNvSpPr/>
              <p:nvPr/>
            </p:nvSpPr>
            <p:spPr bwMode="auto">
              <a:xfrm>
                <a:off x="4678363" y="3817938"/>
                <a:ext cx="74613" cy="1765300"/>
              </a:xfrm>
              <a:custGeom>
                <a:avLst/>
                <a:gdLst>
                  <a:gd name="T0" fmla="*/ 47 w 47"/>
                  <a:gd name="T1" fmla="*/ 932 h 1112"/>
                  <a:gd name="T2" fmla="*/ 0 w 47"/>
                  <a:gd name="T3" fmla="*/ 1112 h 1112"/>
                  <a:gd name="T4" fmla="*/ 0 w 47"/>
                  <a:gd name="T5" fmla="*/ 0 h 1112"/>
                  <a:gd name="T6" fmla="*/ 47 w 47"/>
                  <a:gd name="T7" fmla="*/ 0 h 1112"/>
                  <a:gd name="T8" fmla="*/ 47 w 47"/>
                  <a:gd name="T9" fmla="*/ 932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12">
                    <a:moveTo>
                      <a:pt x="47" y="932"/>
                    </a:moveTo>
                    <a:lnTo>
                      <a:pt x="0" y="1112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932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0" name="iṧ1í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FA24072-BA45-4DA5-814E-A7459D8AD314}"/>
                  </a:ext>
                </a:extLst>
              </p:cNvPr>
              <p:cNvSpPr/>
              <p:nvPr/>
            </p:nvSpPr>
            <p:spPr bwMode="auto">
              <a:xfrm>
                <a:off x="6072188" y="3817938"/>
                <a:ext cx="76200" cy="1765300"/>
              </a:xfrm>
              <a:custGeom>
                <a:avLst/>
                <a:gdLst>
                  <a:gd name="T0" fmla="*/ 0 w 48"/>
                  <a:gd name="T1" fmla="*/ 1112 h 1112"/>
                  <a:gd name="T2" fmla="*/ 48 w 48"/>
                  <a:gd name="T3" fmla="*/ 932 h 1112"/>
                  <a:gd name="T4" fmla="*/ 48 w 48"/>
                  <a:gd name="T5" fmla="*/ 0 h 1112"/>
                  <a:gd name="T6" fmla="*/ 0 w 48"/>
                  <a:gd name="T7" fmla="*/ 0 h 1112"/>
                  <a:gd name="T8" fmla="*/ 0 w 48"/>
                  <a:gd name="T9" fmla="*/ 1112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12">
                    <a:moveTo>
                      <a:pt x="0" y="1112"/>
                    </a:moveTo>
                    <a:lnTo>
                      <a:pt x="48" y="932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1112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1" name="íSlî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8B36F2F-6478-460A-9F9D-5B7CA5CCB09D}"/>
                  </a:ext>
                </a:extLst>
              </p:cNvPr>
              <p:cNvSpPr/>
              <p:nvPr/>
            </p:nvSpPr>
            <p:spPr bwMode="auto">
              <a:xfrm>
                <a:off x="4543426" y="3817938"/>
                <a:ext cx="134938" cy="1765300"/>
              </a:xfrm>
              <a:prstGeom prst="rect">
                <a:avLst/>
              </a:prstGeom>
              <a:solidFill>
                <a:srgbClr val="5B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2" name="íś1í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C4CB019-841E-43AC-82FF-D387F951865C}"/>
                  </a:ext>
                </a:extLst>
              </p:cNvPr>
              <p:cNvSpPr/>
              <p:nvPr/>
            </p:nvSpPr>
            <p:spPr bwMode="auto">
              <a:xfrm>
                <a:off x="5953126" y="3817938"/>
                <a:ext cx="119063" cy="1765300"/>
              </a:xfrm>
              <a:prstGeom prst="rect">
                <a:avLst/>
              </a:prstGeom>
              <a:solidFill>
                <a:srgbClr val="5B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3" name="iṥḷî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59BA93-44E4-40F6-9C00-9D70B65F7D4A}"/>
                  </a:ext>
                </a:extLst>
              </p:cNvPr>
              <p:cNvSpPr/>
              <p:nvPr/>
            </p:nvSpPr>
            <p:spPr bwMode="auto">
              <a:xfrm>
                <a:off x="4364038" y="3517901"/>
                <a:ext cx="1903413" cy="733425"/>
              </a:xfrm>
              <a:prstGeom prst="rect">
                <a:avLst/>
              </a:pr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4" name="iṡ1i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D9A467-4B4A-4544-B156-E6FAB87AE20E}"/>
                  </a:ext>
                </a:extLst>
              </p:cNvPr>
              <p:cNvSpPr/>
              <p:nvPr/>
            </p:nvSpPr>
            <p:spPr bwMode="auto">
              <a:xfrm>
                <a:off x="6267451" y="3517901"/>
                <a:ext cx="104775" cy="733425"/>
              </a:xfrm>
              <a:custGeom>
                <a:avLst/>
                <a:gdLst>
                  <a:gd name="T0" fmla="*/ 0 w 66"/>
                  <a:gd name="T1" fmla="*/ 462 h 462"/>
                  <a:gd name="T2" fmla="*/ 66 w 66"/>
                  <a:gd name="T3" fmla="*/ 311 h 462"/>
                  <a:gd name="T4" fmla="*/ 66 w 66"/>
                  <a:gd name="T5" fmla="*/ 0 h 462"/>
                  <a:gd name="T6" fmla="*/ 0 w 66"/>
                  <a:gd name="T7" fmla="*/ 0 h 462"/>
                  <a:gd name="T8" fmla="*/ 0 w 66"/>
                  <a:gd name="T9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2">
                    <a:moveTo>
                      <a:pt x="0" y="462"/>
                    </a:moveTo>
                    <a:lnTo>
                      <a:pt x="66" y="311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5" name="iṡḻï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F20ABEB-0829-46F3-BC36-234697F04C99}"/>
                  </a:ext>
                </a:extLst>
              </p:cNvPr>
              <p:cNvSpPr/>
              <p:nvPr/>
            </p:nvSpPr>
            <p:spPr bwMode="auto">
              <a:xfrm>
                <a:off x="4108451" y="3324226"/>
                <a:ext cx="2549525" cy="552450"/>
              </a:xfrm>
              <a:custGeom>
                <a:avLst/>
                <a:gdLst>
                  <a:gd name="T0" fmla="*/ 1483 w 1606"/>
                  <a:gd name="T1" fmla="*/ 348 h 348"/>
                  <a:gd name="T2" fmla="*/ 0 w 1606"/>
                  <a:gd name="T3" fmla="*/ 348 h 348"/>
                  <a:gd name="T4" fmla="*/ 198 w 1606"/>
                  <a:gd name="T5" fmla="*/ 0 h 348"/>
                  <a:gd name="T6" fmla="*/ 1606 w 1606"/>
                  <a:gd name="T7" fmla="*/ 0 h 348"/>
                  <a:gd name="T8" fmla="*/ 1483 w 1606"/>
                  <a:gd name="T9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6" h="348">
                    <a:moveTo>
                      <a:pt x="1483" y="348"/>
                    </a:moveTo>
                    <a:lnTo>
                      <a:pt x="0" y="348"/>
                    </a:lnTo>
                    <a:lnTo>
                      <a:pt x="198" y="0"/>
                    </a:lnTo>
                    <a:lnTo>
                      <a:pt x="1606" y="0"/>
                    </a:lnTo>
                    <a:lnTo>
                      <a:pt x="1483" y="348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6" name="îśḷí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96DF40-4F21-469E-AEC9-1918769D698A}"/>
                  </a:ext>
                </a:extLst>
              </p:cNvPr>
              <p:cNvSpPr/>
              <p:nvPr/>
            </p:nvSpPr>
            <p:spPr bwMode="auto">
              <a:xfrm>
                <a:off x="4108451" y="3876676"/>
                <a:ext cx="2354263" cy="120650"/>
              </a:xfrm>
              <a:prstGeom prst="rect">
                <a:avLst/>
              </a:prstGeom>
              <a:solidFill>
                <a:srgbClr val="5B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7" name="îśľí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EA0C2F8-9919-43D2-839B-9F2CEBC43EE3}"/>
                  </a:ext>
                </a:extLst>
              </p:cNvPr>
              <p:cNvSpPr/>
              <p:nvPr/>
            </p:nvSpPr>
            <p:spPr bwMode="auto">
              <a:xfrm>
                <a:off x="6462713" y="3324226"/>
                <a:ext cx="195263" cy="673100"/>
              </a:xfrm>
              <a:custGeom>
                <a:avLst/>
                <a:gdLst>
                  <a:gd name="T0" fmla="*/ 123 w 123"/>
                  <a:gd name="T1" fmla="*/ 75 h 424"/>
                  <a:gd name="T2" fmla="*/ 0 w 123"/>
                  <a:gd name="T3" fmla="*/ 424 h 424"/>
                  <a:gd name="T4" fmla="*/ 0 w 123"/>
                  <a:gd name="T5" fmla="*/ 348 h 424"/>
                  <a:gd name="T6" fmla="*/ 123 w 123"/>
                  <a:gd name="T7" fmla="*/ 0 h 424"/>
                  <a:gd name="T8" fmla="*/ 123 w 123"/>
                  <a:gd name="T9" fmla="*/ 75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24">
                    <a:moveTo>
                      <a:pt x="123" y="75"/>
                    </a:moveTo>
                    <a:lnTo>
                      <a:pt x="0" y="424"/>
                    </a:lnTo>
                    <a:lnTo>
                      <a:pt x="0" y="348"/>
                    </a:lnTo>
                    <a:lnTo>
                      <a:pt x="123" y="0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8" name="îšļ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CC41C6-9058-4931-90EA-D5461F7D1004}"/>
                  </a:ext>
                </a:extLst>
              </p:cNvPr>
              <p:cNvSpPr/>
              <p:nvPr/>
            </p:nvSpPr>
            <p:spPr bwMode="auto">
              <a:xfrm>
                <a:off x="5248276" y="2486026"/>
                <a:ext cx="1200150" cy="896938"/>
              </a:xfrm>
              <a:custGeom>
                <a:avLst/>
                <a:gdLst>
                  <a:gd name="T0" fmla="*/ 61 w 80"/>
                  <a:gd name="T1" fmla="*/ 0 h 60"/>
                  <a:gd name="T2" fmla="*/ 79 w 80"/>
                  <a:gd name="T3" fmla="*/ 6 h 60"/>
                  <a:gd name="T4" fmla="*/ 79 w 80"/>
                  <a:gd name="T5" fmla="*/ 43 h 60"/>
                  <a:gd name="T6" fmla="*/ 70 w 80"/>
                  <a:gd name="T7" fmla="*/ 60 h 60"/>
                  <a:gd name="T8" fmla="*/ 25 w 80"/>
                  <a:gd name="T9" fmla="*/ 58 h 60"/>
                  <a:gd name="T10" fmla="*/ 25 w 80"/>
                  <a:gd name="T11" fmla="*/ 48 h 60"/>
                  <a:gd name="T12" fmla="*/ 16 w 80"/>
                  <a:gd name="T13" fmla="*/ 47 h 60"/>
                  <a:gd name="T14" fmla="*/ 0 w 80"/>
                  <a:gd name="T15" fmla="*/ 38 h 60"/>
                  <a:gd name="T16" fmla="*/ 14 w 80"/>
                  <a:gd name="T17" fmla="*/ 9 h 60"/>
                  <a:gd name="T18" fmla="*/ 31 w 80"/>
                  <a:gd name="T19" fmla="*/ 5 h 60"/>
                  <a:gd name="T20" fmla="*/ 44 w 80"/>
                  <a:gd name="T21" fmla="*/ 6 h 60"/>
                  <a:gd name="T22" fmla="*/ 61 w 80"/>
                  <a:gd name="T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60">
                    <a:moveTo>
                      <a:pt x="61" y="0"/>
                    </a:moveTo>
                    <a:cubicBezTo>
                      <a:pt x="61" y="0"/>
                      <a:pt x="78" y="2"/>
                      <a:pt x="79" y="6"/>
                    </a:cubicBezTo>
                    <a:cubicBezTo>
                      <a:pt x="80" y="10"/>
                      <a:pt x="80" y="31"/>
                      <a:pt x="79" y="43"/>
                    </a:cubicBezTo>
                    <a:cubicBezTo>
                      <a:pt x="77" y="55"/>
                      <a:pt x="79" y="60"/>
                      <a:pt x="70" y="60"/>
                    </a:cubicBezTo>
                    <a:cubicBezTo>
                      <a:pt x="62" y="60"/>
                      <a:pt x="25" y="58"/>
                      <a:pt x="25" y="5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2" y="12"/>
                      <a:pt x="14" y="9"/>
                    </a:cubicBezTo>
                    <a:cubicBezTo>
                      <a:pt x="15" y="7"/>
                      <a:pt x="21" y="5"/>
                      <a:pt x="31" y="5"/>
                    </a:cubicBezTo>
                    <a:cubicBezTo>
                      <a:pt x="42" y="5"/>
                      <a:pt x="44" y="6"/>
                      <a:pt x="44" y="6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6C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9" name="íṩļî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B68C50-5267-4888-8EBC-0AB646833642}"/>
                  </a:ext>
                </a:extLst>
              </p:cNvPr>
              <p:cNvSpPr/>
              <p:nvPr/>
            </p:nvSpPr>
            <p:spPr bwMode="auto">
              <a:xfrm>
                <a:off x="5713413" y="2500313"/>
                <a:ext cx="179388" cy="195263"/>
              </a:xfrm>
              <a:custGeom>
                <a:avLst/>
                <a:gdLst>
                  <a:gd name="T0" fmla="*/ 12 w 12"/>
                  <a:gd name="T1" fmla="*/ 8 h 13"/>
                  <a:gd name="T2" fmla="*/ 4 w 12"/>
                  <a:gd name="T3" fmla="*/ 13 h 13"/>
                  <a:gd name="T4" fmla="*/ 0 w 12"/>
                  <a:gd name="T5" fmla="*/ 4 h 13"/>
                  <a:gd name="T6" fmla="*/ 4 w 12"/>
                  <a:gd name="T7" fmla="*/ 0 h 13"/>
                  <a:gd name="T8" fmla="*/ 12 w 12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12" y="8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11" y="5"/>
                      <a:pt x="12" y="8"/>
                    </a:cubicBezTo>
                    <a:close/>
                  </a:path>
                </a:pathLst>
              </a:custGeom>
              <a:solidFill>
                <a:srgbClr val="3F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0" name="ïSḻi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C448906-37DF-4017-8161-D6FAEBAB10BE}"/>
                  </a:ext>
                </a:extLst>
              </p:cNvPr>
              <p:cNvSpPr/>
              <p:nvPr/>
            </p:nvSpPr>
            <p:spPr bwMode="auto">
              <a:xfrm>
                <a:off x="5848351" y="2320926"/>
                <a:ext cx="209550" cy="300038"/>
              </a:xfrm>
              <a:custGeom>
                <a:avLst/>
                <a:gdLst>
                  <a:gd name="T0" fmla="*/ 0 w 14"/>
                  <a:gd name="T1" fmla="*/ 16 h 20"/>
                  <a:gd name="T2" fmla="*/ 3 w 14"/>
                  <a:gd name="T3" fmla="*/ 20 h 20"/>
                  <a:gd name="T4" fmla="*/ 14 w 14"/>
                  <a:gd name="T5" fmla="*/ 9 h 20"/>
                  <a:gd name="T6" fmla="*/ 12 w 14"/>
                  <a:gd name="T7" fmla="*/ 0 h 20"/>
                  <a:gd name="T8" fmla="*/ 0 w 14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cubicBezTo>
                      <a:pt x="0" y="16"/>
                      <a:pt x="2" y="19"/>
                      <a:pt x="3" y="20"/>
                    </a:cubicBezTo>
                    <a:cubicBezTo>
                      <a:pt x="3" y="20"/>
                      <a:pt x="12" y="15"/>
                      <a:pt x="14" y="9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1" name="iṡļï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2C0578-4019-48BA-BB2D-65BC31980AE8}"/>
                  </a:ext>
                </a:extLst>
              </p:cNvPr>
              <p:cNvSpPr/>
              <p:nvPr/>
            </p:nvSpPr>
            <p:spPr bwMode="auto">
              <a:xfrm>
                <a:off x="5892801" y="2441576"/>
                <a:ext cx="269875" cy="284163"/>
              </a:xfrm>
              <a:custGeom>
                <a:avLst/>
                <a:gdLst>
                  <a:gd name="T0" fmla="*/ 0 w 170"/>
                  <a:gd name="T1" fmla="*/ 113 h 179"/>
                  <a:gd name="T2" fmla="*/ 57 w 170"/>
                  <a:gd name="T3" fmla="*/ 179 h 179"/>
                  <a:gd name="T4" fmla="*/ 170 w 170"/>
                  <a:gd name="T5" fmla="*/ 28 h 179"/>
                  <a:gd name="T6" fmla="*/ 113 w 170"/>
                  <a:gd name="T7" fmla="*/ 0 h 179"/>
                  <a:gd name="T8" fmla="*/ 0 w 170"/>
                  <a:gd name="T9" fmla="*/ 11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79">
                    <a:moveTo>
                      <a:pt x="0" y="113"/>
                    </a:moveTo>
                    <a:lnTo>
                      <a:pt x="57" y="179"/>
                    </a:lnTo>
                    <a:lnTo>
                      <a:pt x="170" y="28"/>
                    </a:lnTo>
                    <a:lnTo>
                      <a:pt x="113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3F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2" name="ïšľi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C34BB2-EDCD-4647-89FE-E87D5B94CD02}"/>
                  </a:ext>
                </a:extLst>
              </p:cNvPr>
              <p:cNvSpPr/>
              <p:nvPr/>
            </p:nvSpPr>
            <p:spPr bwMode="auto">
              <a:xfrm>
                <a:off x="5848351" y="2320926"/>
                <a:ext cx="195263" cy="269875"/>
              </a:xfrm>
              <a:custGeom>
                <a:avLst/>
                <a:gdLst>
                  <a:gd name="T0" fmla="*/ 12 w 13"/>
                  <a:gd name="T1" fmla="*/ 0 h 18"/>
                  <a:gd name="T2" fmla="*/ 0 w 13"/>
                  <a:gd name="T3" fmla="*/ 16 h 18"/>
                  <a:gd name="T4" fmla="*/ 2 w 13"/>
                  <a:gd name="T5" fmla="*/ 18 h 18"/>
                  <a:gd name="T6" fmla="*/ 11 w 13"/>
                  <a:gd name="T7" fmla="*/ 9 h 18"/>
                  <a:gd name="T8" fmla="*/ 13 w 13"/>
                  <a:gd name="T9" fmla="*/ 3 h 18"/>
                  <a:gd name="T10" fmla="*/ 12 w 1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1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8"/>
                    </a:cubicBezTo>
                    <a:cubicBezTo>
                      <a:pt x="5" y="16"/>
                      <a:pt x="10" y="10"/>
                      <a:pt x="11" y="9"/>
                    </a:cubicBezTo>
                    <a:cubicBezTo>
                      <a:pt x="12" y="8"/>
                      <a:pt x="12" y="6"/>
                      <a:pt x="13" y="3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9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3" name="išlí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7B67D1C-936F-4E32-A15F-ADD66B243111}"/>
                  </a:ext>
                </a:extLst>
              </p:cNvPr>
              <p:cNvSpPr/>
              <p:nvPr/>
            </p:nvSpPr>
            <p:spPr bwMode="auto">
              <a:xfrm>
                <a:off x="5622926" y="2097088"/>
                <a:ext cx="434975" cy="493713"/>
              </a:xfrm>
              <a:custGeom>
                <a:avLst/>
                <a:gdLst>
                  <a:gd name="T0" fmla="*/ 0 w 29"/>
                  <a:gd name="T1" fmla="*/ 3 h 33"/>
                  <a:gd name="T2" fmla="*/ 1 w 29"/>
                  <a:gd name="T3" fmla="*/ 11 h 33"/>
                  <a:gd name="T4" fmla="*/ 4 w 29"/>
                  <a:gd name="T5" fmla="*/ 23 h 33"/>
                  <a:gd name="T6" fmla="*/ 13 w 29"/>
                  <a:gd name="T7" fmla="*/ 32 h 33"/>
                  <a:gd name="T8" fmla="*/ 25 w 29"/>
                  <a:gd name="T9" fmla="*/ 23 h 33"/>
                  <a:gd name="T10" fmla="*/ 27 w 29"/>
                  <a:gd name="T11" fmla="*/ 15 h 33"/>
                  <a:gd name="T12" fmla="*/ 28 w 29"/>
                  <a:gd name="T13" fmla="*/ 13 h 33"/>
                  <a:gd name="T14" fmla="*/ 29 w 29"/>
                  <a:gd name="T15" fmla="*/ 8 h 33"/>
                  <a:gd name="T16" fmla="*/ 27 w 29"/>
                  <a:gd name="T17" fmla="*/ 6 h 33"/>
                  <a:gd name="T18" fmla="*/ 25 w 29"/>
                  <a:gd name="T19" fmla="*/ 9 h 33"/>
                  <a:gd name="T20" fmla="*/ 15 w 29"/>
                  <a:gd name="T21" fmla="*/ 1 h 33"/>
                  <a:gd name="T22" fmla="*/ 0 w 29"/>
                  <a:gd name="T2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33">
                    <a:moveTo>
                      <a:pt x="0" y="3"/>
                    </a:moveTo>
                    <a:cubicBezTo>
                      <a:pt x="0" y="6"/>
                      <a:pt x="1" y="9"/>
                      <a:pt x="1" y="11"/>
                    </a:cubicBezTo>
                    <a:cubicBezTo>
                      <a:pt x="2" y="13"/>
                      <a:pt x="2" y="20"/>
                      <a:pt x="4" y="23"/>
                    </a:cubicBezTo>
                    <a:cubicBezTo>
                      <a:pt x="6" y="25"/>
                      <a:pt x="10" y="33"/>
                      <a:pt x="13" y="32"/>
                    </a:cubicBezTo>
                    <a:cubicBezTo>
                      <a:pt x="17" y="32"/>
                      <a:pt x="24" y="25"/>
                      <a:pt x="25" y="23"/>
                    </a:cubicBezTo>
                    <a:cubicBezTo>
                      <a:pt x="26" y="22"/>
                      <a:pt x="28" y="18"/>
                      <a:pt x="27" y="15"/>
                    </a:cubicBezTo>
                    <a:cubicBezTo>
                      <a:pt x="27" y="15"/>
                      <a:pt x="28" y="15"/>
                      <a:pt x="28" y="13"/>
                    </a:cubicBezTo>
                    <a:cubicBezTo>
                      <a:pt x="28" y="12"/>
                      <a:pt x="29" y="9"/>
                      <a:pt x="29" y="8"/>
                    </a:cubicBezTo>
                    <a:cubicBezTo>
                      <a:pt x="29" y="6"/>
                      <a:pt x="28" y="5"/>
                      <a:pt x="27" y="6"/>
                    </a:cubicBezTo>
                    <a:cubicBezTo>
                      <a:pt x="25" y="7"/>
                      <a:pt x="25" y="9"/>
                      <a:pt x="25" y="9"/>
                    </a:cubicBezTo>
                    <a:cubicBezTo>
                      <a:pt x="25" y="9"/>
                      <a:pt x="20" y="1"/>
                      <a:pt x="15" y="1"/>
                    </a:cubicBezTo>
                    <a:cubicBezTo>
                      <a:pt x="9" y="0"/>
                      <a:pt x="1" y="0"/>
                      <a:pt x="0" y="3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4" name="ís1î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EFC370E-55B9-4F0C-9B31-A5D82C39B7CA}"/>
                  </a:ext>
                </a:extLst>
              </p:cNvPr>
              <p:cNvSpPr/>
              <p:nvPr/>
            </p:nvSpPr>
            <p:spPr bwMode="auto">
              <a:xfrm>
                <a:off x="5578476" y="1871663"/>
                <a:ext cx="479425" cy="419100"/>
              </a:xfrm>
              <a:custGeom>
                <a:avLst/>
                <a:gdLst>
                  <a:gd name="T0" fmla="*/ 3 w 32"/>
                  <a:gd name="T1" fmla="*/ 21 h 28"/>
                  <a:gd name="T2" fmla="*/ 1 w 32"/>
                  <a:gd name="T3" fmla="*/ 13 h 28"/>
                  <a:gd name="T4" fmla="*/ 12 w 32"/>
                  <a:gd name="T5" fmla="*/ 2 h 28"/>
                  <a:gd name="T6" fmla="*/ 30 w 32"/>
                  <a:gd name="T7" fmla="*/ 9 h 28"/>
                  <a:gd name="T8" fmla="*/ 31 w 32"/>
                  <a:gd name="T9" fmla="*/ 21 h 28"/>
                  <a:gd name="T10" fmla="*/ 28 w 32"/>
                  <a:gd name="T11" fmla="*/ 27 h 28"/>
                  <a:gd name="T12" fmla="*/ 27 w 32"/>
                  <a:gd name="T13" fmla="*/ 28 h 28"/>
                  <a:gd name="T14" fmla="*/ 14 w 32"/>
                  <a:gd name="T15" fmla="*/ 16 h 28"/>
                  <a:gd name="T16" fmla="*/ 3 w 32"/>
                  <a:gd name="T1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8">
                    <a:moveTo>
                      <a:pt x="3" y="21"/>
                    </a:moveTo>
                    <a:cubicBezTo>
                      <a:pt x="3" y="21"/>
                      <a:pt x="0" y="18"/>
                      <a:pt x="1" y="13"/>
                    </a:cubicBezTo>
                    <a:cubicBezTo>
                      <a:pt x="2" y="8"/>
                      <a:pt x="7" y="4"/>
                      <a:pt x="12" y="2"/>
                    </a:cubicBezTo>
                    <a:cubicBezTo>
                      <a:pt x="18" y="0"/>
                      <a:pt x="27" y="4"/>
                      <a:pt x="30" y="9"/>
                    </a:cubicBezTo>
                    <a:cubicBezTo>
                      <a:pt x="32" y="14"/>
                      <a:pt x="31" y="16"/>
                      <a:pt x="31" y="21"/>
                    </a:cubicBezTo>
                    <a:cubicBezTo>
                      <a:pt x="31" y="21"/>
                      <a:pt x="28" y="20"/>
                      <a:pt x="28" y="27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2" y="16"/>
                      <a:pt x="14" y="16"/>
                    </a:cubicBezTo>
                    <a:cubicBezTo>
                      <a:pt x="5" y="16"/>
                      <a:pt x="3" y="19"/>
                      <a:pt x="3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5" name="îSḻí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EC0AAF-3A02-4DD9-A7E9-F745C532B6A9}"/>
                  </a:ext>
                </a:extLst>
              </p:cNvPr>
              <p:cNvSpPr/>
              <p:nvPr/>
            </p:nvSpPr>
            <p:spPr bwMode="auto">
              <a:xfrm>
                <a:off x="5548313" y="1857376"/>
                <a:ext cx="330200" cy="328613"/>
              </a:xfrm>
              <a:custGeom>
                <a:avLst/>
                <a:gdLst>
                  <a:gd name="T0" fmla="*/ 5 w 22"/>
                  <a:gd name="T1" fmla="*/ 22 h 22"/>
                  <a:gd name="T2" fmla="*/ 0 w 22"/>
                  <a:gd name="T3" fmla="*/ 11 h 22"/>
                  <a:gd name="T4" fmla="*/ 7 w 22"/>
                  <a:gd name="T5" fmla="*/ 6 h 22"/>
                  <a:gd name="T6" fmla="*/ 22 w 22"/>
                  <a:gd name="T7" fmla="*/ 3 h 22"/>
                  <a:gd name="T8" fmla="*/ 22 w 22"/>
                  <a:gd name="T9" fmla="*/ 15 h 22"/>
                  <a:gd name="T10" fmla="*/ 6 w 22"/>
                  <a:gd name="T11" fmla="*/ 17 h 22"/>
                  <a:gd name="T12" fmla="*/ 5 w 22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2">
                    <a:moveTo>
                      <a:pt x="5" y="22"/>
                    </a:moveTo>
                    <a:cubicBezTo>
                      <a:pt x="5" y="22"/>
                      <a:pt x="0" y="20"/>
                      <a:pt x="0" y="11"/>
                    </a:cubicBezTo>
                    <a:cubicBezTo>
                      <a:pt x="0" y="11"/>
                      <a:pt x="3" y="12"/>
                      <a:pt x="7" y="6"/>
                    </a:cubicBezTo>
                    <a:cubicBezTo>
                      <a:pt x="12" y="0"/>
                      <a:pt x="22" y="3"/>
                      <a:pt x="22" y="3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7" y="15"/>
                      <a:pt x="6" y="17"/>
                    </a:cubicBezTo>
                    <a:cubicBezTo>
                      <a:pt x="5" y="19"/>
                      <a:pt x="5" y="22"/>
                      <a:pt x="5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6" name="îśḷi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59C0D8-970D-4EAE-83C8-511929A56A1F}"/>
                  </a:ext>
                </a:extLst>
              </p:cNvPr>
              <p:cNvSpPr/>
              <p:nvPr/>
            </p:nvSpPr>
            <p:spPr bwMode="auto">
              <a:xfrm>
                <a:off x="5487988" y="2620963"/>
                <a:ext cx="809625" cy="582613"/>
              </a:xfrm>
              <a:custGeom>
                <a:avLst/>
                <a:gdLst>
                  <a:gd name="T0" fmla="*/ 54 w 54"/>
                  <a:gd name="T1" fmla="*/ 0 h 39"/>
                  <a:gd name="T2" fmla="*/ 44 w 54"/>
                  <a:gd name="T3" fmla="*/ 32 h 39"/>
                  <a:gd name="T4" fmla="*/ 27 w 54"/>
                  <a:gd name="T5" fmla="*/ 38 h 39"/>
                  <a:gd name="T6" fmla="*/ 9 w 54"/>
                  <a:gd name="T7" fmla="*/ 39 h 39"/>
                  <a:gd name="T8" fmla="*/ 0 w 54"/>
                  <a:gd name="T9" fmla="*/ 38 h 39"/>
                  <a:gd name="T10" fmla="*/ 0 w 54"/>
                  <a:gd name="T11" fmla="*/ 36 h 39"/>
                  <a:gd name="T12" fmla="*/ 24 w 54"/>
                  <a:gd name="T13" fmla="*/ 35 h 39"/>
                  <a:gd name="T14" fmla="*/ 40 w 54"/>
                  <a:gd name="T15" fmla="*/ 29 h 39"/>
                  <a:gd name="T16" fmla="*/ 54 w 54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9">
                    <a:moveTo>
                      <a:pt x="54" y="0"/>
                    </a:moveTo>
                    <a:cubicBezTo>
                      <a:pt x="54" y="0"/>
                      <a:pt x="43" y="13"/>
                      <a:pt x="44" y="32"/>
                    </a:cubicBezTo>
                    <a:cubicBezTo>
                      <a:pt x="44" y="32"/>
                      <a:pt x="35" y="37"/>
                      <a:pt x="27" y="38"/>
                    </a:cubicBezTo>
                    <a:cubicBezTo>
                      <a:pt x="19" y="38"/>
                      <a:pt x="9" y="39"/>
                      <a:pt x="9" y="3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20" y="36"/>
                      <a:pt x="24" y="35"/>
                    </a:cubicBezTo>
                    <a:cubicBezTo>
                      <a:pt x="28" y="35"/>
                      <a:pt x="39" y="32"/>
                      <a:pt x="40" y="29"/>
                    </a:cubicBezTo>
                    <a:cubicBezTo>
                      <a:pt x="41" y="26"/>
                      <a:pt x="44" y="8"/>
                      <a:pt x="54" y="0"/>
                    </a:cubicBezTo>
                    <a:close/>
                  </a:path>
                </a:pathLst>
              </a:custGeom>
              <a:solidFill>
                <a:srgbClr val="3F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7" name="iṣ1ï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86ADC6-40CB-480C-82D0-C53B00DA66B2}"/>
                  </a:ext>
                </a:extLst>
              </p:cNvPr>
              <p:cNvSpPr/>
              <p:nvPr/>
            </p:nvSpPr>
            <p:spPr bwMode="auto">
              <a:xfrm>
                <a:off x="5443538" y="2695576"/>
                <a:ext cx="88900" cy="508000"/>
              </a:xfrm>
              <a:custGeom>
                <a:avLst/>
                <a:gdLst>
                  <a:gd name="T0" fmla="*/ 56 w 56"/>
                  <a:gd name="T1" fmla="*/ 0 h 320"/>
                  <a:gd name="T2" fmla="*/ 0 w 56"/>
                  <a:gd name="T3" fmla="*/ 301 h 320"/>
                  <a:gd name="T4" fmla="*/ 38 w 56"/>
                  <a:gd name="T5" fmla="*/ 320 h 320"/>
                  <a:gd name="T6" fmla="*/ 56 w 56"/>
                  <a:gd name="T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20">
                    <a:moveTo>
                      <a:pt x="56" y="0"/>
                    </a:moveTo>
                    <a:lnTo>
                      <a:pt x="0" y="301"/>
                    </a:lnTo>
                    <a:lnTo>
                      <a:pt x="38" y="32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F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8" name="ïślî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05FE012-0F8B-4DD7-84A2-91877DE58337}"/>
                  </a:ext>
                </a:extLst>
              </p:cNvPr>
              <p:cNvSpPr/>
              <p:nvPr/>
            </p:nvSpPr>
            <p:spPr bwMode="auto">
              <a:xfrm>
                <a:off x="5667376" y="3443288"/>
                <a:ext cx="390525" cy="223838"/>
              </a:xfrm>
              <a:custGeom>
                <a:avLst/>
                <a:gdLst>
                  <a:gd name="T0" fmla="*/ 0 w 26"/>
                  <a:gd name="T1" fmla="*/ 14 h 15"/>
                  <a:gd name="T2" fmla="*/ 0 w 26"/>
                  <a:gd name="T3" fmla="*/ 15 h 15"/>
                  <a:gd name="T4" fmla="*/ 2 w 26"/>
                  <a:gd name="T5" fmla="*/ 15 h 15"/>
                  <a:gd name="T6" fmla="*/ 25 w 26"/>
                  <a:gd name="T7" fmla="*/ 1 h 15"/>
                  <a:gd name="T8" fmla="*/ 25 w 26"/>
                  <a:gd name="T9" fmla="*/ 0 h 15"/>
                  <a:gd name="T10" fmla="*/ 0 w 2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5">
                    <a:moveTo>
                      <a:pt x="0" y="1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5"/>
                      <a:pt x="2" y="15"/>
                    </a:cubicBezTo>
                    <a:cubicBezTo>
                      <a:pt x="3" y="14"/>
                      <a:pt x="25" y="1"/>
                      <a:pt x="25" y="1"/>
                    </a:cubicBezTo>
                    <a:cubicBezTo>
                      <a:pt x="25" y="1"/>
                      <a:pt x="26" y="1"/>
                      <a:pt x="2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B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9" name="ïṣľî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EAC45F-9D05-4633-87D3-6495DFEA5553}"/>
                  </a:ext>
                </a:extLst>
              </p:cNvPr>
              <p:cNvSpPr/>
              <p:nvPr/>
            </p:nvSpPr>
            <p:spPr bwMode="auto">
              <a:xfrm>
                <a:off x="4738688" y="3338513"/>
                <a:ext cx="1304925" cy="314325"/>
              </a:xfrm>
              <a:custGeom>
                <a:avLst/>
                <a:gdLst>
                  <a:gd name="T0" fmla="*/ 61 w 87"/>
                  <a:gd name="T1" fmla="*/ 21 h 21"/>
                  <a:gd name="T2" fmla="*/ 63 w 87"/>
                  <a:gd name="T3" fmla="*/ 21 h 21"/>
                  <a:gd name="T4" fmla="*/ 87 w 87"/>
                  <a:gd name="T5" fmla="*/ 8 h 21"/>
                  <a:gd name="T6" fmla="*/ 87 w 87"/>
                  <a:gd name="T7" fmla="*/ 7 h 21"/>
                  <a:gd name="T8" fmla="*/ 25 w 87"/>
                  <a:gd name="T9" fmla="*/ 0 h 21"/>
                  <a:gd name="T10" fmla="*/ 23 w 87"/>
                  <a:gd name="T11" fmla="*/ 1 h 21"/>
                  <a:gd name="T12" fmla="*/ 1 w 87"/>
                  <a:gd name="T13" fmla="*/ 14 h 21"/>
                  <a:gd name="T14" fmla="*/ 1 w 87"/>
                  <a:gd name="T15" fmla="*/ 14 h 21"/>
                  <a:gd name="T16" fmla="*/ 61 w 87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21">
                    <a:moveTo>
                      <a:pt x="61" y="21"/>
                    </a:moveTo>
                    <a:cubicBezTo>
                      <a:pt x="61" y="21"/>
                      <a:pt x="62" y="21"/>
                      <a:pt x="63" y="21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1" y="14"/>
                    </a:cubicBezTo>
                    <a:lnTo>
                      <a:pt x="61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50" name="iṥḻí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1ECBF66-BC5F-49B5-ADA7-D4C0DB4B6F3A}"/>
                  </a:ext>
                </a:extLst>
              </p:cNvPr>
              <p:cNvSpPr/>
              <p:nvPr/>
            </p:nvSpPr>
            <p:spPr bwMode="auto">
              <a:xfrm>
                <a:off x="4738688" y="2709863"/>
                <a:ext cx="928688" cy="957263"/>
              </a:xfrm>
              <a:custGeom>
                <a:avLst/>
                <a:gdLst>
                  <a:gd name="T0" fmla="*/ 62 w 62"/>
                  <a:gd name="T1" fmla="*/ 63 h 64"/>
                  <a:gd name="T2" fmla="*/ 61 w 62"/>
                  <a:gd name="T3" fmla="*/ 64 h 64"/>
                  <a:gd name="T4" fmla="*/ 1 w 62"/>
                  <a:gd name="T5" fmla="*/ 57 h 64"/>
                  <a:gd name="T6" fmla="*/ 0 w 62"/>
                  <a:gd name="T7" fmla="*/ 56 h 64"/>
                  <a:gd name="T8" fmla="*/ 0 w 62"/>
                  <a:gd name="T9" fmla="*/ 1 h 64"/>
                  <a:gd name="T10" fmla="*/ 1 w 62"/>
                  <a:gd name="T11" fmla="*/ 0 h 64"/>
                  <a:gd name="T12" fmla="*/ 61 w 62"/>
                  <a:gd name="T13" fmla="*/ 7 h 64"/>
                  <a:gd name="T14" fmla="*/ 62 w 62"/>
                  <a:gd name="T15" fmla="*/ 8 h 64"/>
                  <a:gd name="T16" fmla="*/ 62 w 62"/>
                  <a:gd name="T17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62" y="63"/>
                    </a:moveTo>
                    <a:cubicBezTo>
                      <a:pt x="62" y="64"/>
                      <a:pt x="62" y="64"/>
                      <a:pt x="61" y="64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6"/>
                      <a:pt x="0" y="5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2" y="7"/>
                      <a:pt x="62" y="7"/>
                      <a:pt x="62" y="8"/>
                    </a:cubicBezTo>
                    <a:lnTo>
                      <a:pt x="62" y="63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51" name="ïṡļí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648CED2-AF27-46E3-BBA0-188768776A0A}"/>
                  </a:ext>
                </a:extLst>
              </p:cNvPr>
              <p:cNvSpPr/>
              <p:nvPr/>
            </p:nvSpPr>
            <p:spPr bwMode="auto">
              <a:xfrm>
                <a:off x="4738688" y="2695576"/>
                <a:ext cx="928688" cy="971550"/>
              </a:xfrm>
              <a:custGeom>
                <a:avLst/>
                <a:gdLst>
                  <a:gd name="T0" fmla="*/ 62 w 62"/>
                  <a:gd name="T1" fmla="*/ 64 h 65"/>
                  <a:gd name="T2" fmla="*/ 61 w 62"/>
                  <a:gd name="T3" fmla="*/ 65 h 65"/>
                  <a:gd name="T4" fmla="*/ 1 w 62"/>
                  <a:gd name="T5" fmla="*/ 57 h 65"/>
                  <a:gd name="T6" fmla="*/ 0 w 62"/>
                  <a:gd name="T7" fmla="*/ 56 h 65"/>
                  <a:gd name="T8" fmla="*/ 0 w 62"/>
                  <a:gd name="T9" fmla="*/ 1 h 65"/>
                  <a:gd name="T10" fmla="*/ 1 w 62"/>
                  <a:gd name="T11" fmla="*/ 0 h 65"/>
                  <a:gd name="T12" fmla="*/ 61 w 62"/>
                  <a:gd name="T13" fmla="*/ 7 h 65"/>
                  <a:gd name="T14" fmla="*/ 62 w 62"/>
                  <a:gd name="T15" fmla="*/ 8 h 65"/>
                  <a:gd name="T16" fmla="*/ 62 w 62"/>
                  <a:gd name="T17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5">
                    <a:moveTo>
                      <a:pt x="62" y="64"/>
                    </a:moveTo>
                    <a:cubicBezTo>
                      <a:pt x="62" y="64"/>
                      <a:pt x="62" y="65"/>
                      <a:pt x="61" y="65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7"/>
                      <a:pt x="0" y="5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2" y="7"/>
                      <a:pt x="62" y="8"/>
                      <a:pt x="62" y="8"/>
                    </a:cubicBezTo>
                    <a:lnTo>
                      <a:pt x="62" y="64"/>
                    </a:lnTo>
                    <a:close/>
                  </a:path>
                </a:pathLst>
              </a:custGeom>
              <a:solidFill>
                <a:srgbClr val="B4D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52" name="iṧḷî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478B4C7-64E4-4E92-A655-DB56823F5DE9}"/>
                  </a:ext>
                </a:extLst>
              </p:cNvPr>
              <p:cNvSpPr/>
              <p:nvPr/>
            </p:nvSpPr>
            <p:spPr bwMode="auto">
              <a:xfrm>
                <a:off x="5127626" y="3084513"/>
                <a:ext cx="134938" cy="209550"/>
              </a:xfrm>
              <a:custGeom>
                <a:avLst/>
                <a:gdLst>
                  <a:gd name="T0" fmla="*/ 9 w 9"/>
                  <a:gd name="T1" fmla="*/ 8 h 14"/>
                  <a:gd name="T2" fmla="*/ 9 w 9"/>
                  <a:gd name="T3" fmla="*/ 5 h 14"/>
                  <a:gd name="T4" fmla="*/ 5 w 9"/>
                  <a:gd name="T5" fmla="*/ 0 h 14"/>
                  <a:gd name="T6" fmla="*/ 0 w 9"/>
                  <a:gd name="T7" fmla="*/ 4 h 14"/>
                  <a:gd name="T8" fmla="*/ 1 w 9"/>
                  <a:gd name="T9" fmla="*/ 7 h 14"/>
                  <a:gd name="T10" fmla="*/ 3 w 9"/>
                  <a:gd name="T11" fmla="*/ 11 h 14"/>
                  <a:gd name="T12" fmla="*/ 3 w 9"/>
                  <a:gd name="T13" fmla="*/ 13 h 14"/>
                  <a:gd name="T14" fmla="*/ 5 w 9"/>
                  <a:gd name="T15" fmla="*/ 14 h 14"/>
                  <a:gd name="T16" fmla="*/ 7 w 9"/>
                  <a:gd name="T17" fmla="*/ 14 h 14"/>
                  <a:gd name="T18" fmla="*/ 7 w 9"/>
                  <a:gd name="T19" fmla="*/ 11 h 14"/>
                  <a:gd name="T20" fmla="*/ 9 w 9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4">
                    <a:moveTo>
                      <a:pt x="9" y="8"/>
                    </a:moveTo>
                    <a:cubicBezTo>
                      <a:pt x="9" y="7"/>
                      <a:pt x="9" y="6"/>
                      <a:pt x="9" y="5"/>
                    </a:cubicBezTo>
                    <a:cubicBezTo>
                      <a:pt x="9" y="3"/>
                      <a:pt x="7" y="1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2" y="9"/>
                      <a:pt x="3" y="10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3"/>
                      <a:pt x="7" y="11"/>
                    </a:cubicBezTo>
                    <a:cubicBezTo>
                      <a:pt x="7" y="10"/>
                      <a:pt x="8" y="10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53" name="íŝ1î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EB934F-8A3D-48EF-9C23-CF89F4E25885}"/>
                  </a:ext>
                </a:extLst>
              </p:cNvPr>
              <p:cNvSpPr/>
              <p:nvPr/>
            </p:nvSpPr>
            <p:spPr bwMode="auto">
              <a:xfrm>
                <a:off x="5173663" y="3294063"/>
                <a:ext cx="58738" cy="30163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54" name="işļí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D099BDE-C7A2-4184-917E-6F56E878B743}"/>
                  </a:ext>
                </a:extLst>
              </p:cNvPr>
              <p:cNvSpPr/>
              <p:nvPr/>
            </p:nvSpPr>
            <p:spPr bwMode="auto">
              <a:xfrm>
                <a:off x="5157788" y="3248026"/>
                <a:ext cx="90488" cy="30163"/>
              </a:xfrm>
              <a:custGeom>
                <a:avLst/>
                <a:gdLst>
                  <a:gd name="T0" fmla="*/ 6 w 6"/>
                  <a:gd name="T1" fmla="*/ 1 h 2"/>
                  <a:gd name="T2" fmla="*/ 5 w 6"/>
                  <a:gd name="T3" fmla="*/ 2 h 2"/>
                  <a:gd name="T4" fmla="*/ 1 w 6"/>
                  <a:gd name="T5" fmla="*/ 2 h 2"/>
                  <a:gd name="T6" fmla="*/ 0 w 6"/>
                  <a:gd name="T7" fmla="*/ 1 h 2"/>
                  <a:gd name="T8" fmla="*/ 0 w 6"/>
                  <a:gd name="T9" fmla="*/ 1 h 2"/>
                  <a:gd name="T10" fmla="*/ 1 w 6"/>
                  <a:gd name="T11" fmla="*/ 0 h 2"/>
                  <a:gd name="T12" fmla="*/ 5 w 6"/>
                  <a:gd name="T13" fmla="*/ 1 h 2"/>
                  <a:gd name="T14" fmla="*/ 6 w 6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6" y="2"/>
                      <a:pt x="6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55" name="îsļí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53E066-A100-4DB9-B64E-61C9F57D670F}"/>
                  </a:ext>
                </a:extLst>
              </p:cNvPr>
              <p:cNvSpPr/>
              <p:nvPr/>
            </p:nvSpPr>
            <p:spPr bwMode="auto">
              <a:xfrm>
                <a:off x="5157788" y="3248026"/>
                <a:ext cx="90488" cy="30163"/>
              </a:xfrm>
              <a:custGeom>
                <a:avLst/>
                <a:gdLst>
                  <a:gd name="T0" fmla="*/ 6 w 6"/>
                  <a:gd name="T1" fmla="*/ 1 h 2"/>
                  <a:gd name="T2" fmla="*/ 5 w 6"/>
                  <a:gd name="T3" fmla="*/ 2 h 2"/>
                  <a:gd name="T4" fmla="*/ 1 w 6"/>
                  <a:gd name="T5" fmla="*/ 1 h 2"/>
                  <a:gd name="T6" fmla="*/ 0 w 6"/>
                  <a:gd name="T7" fmla="*/ 1 h 2"/>
                  <a:gd name="T8" fmla="*/ 0 w 6"/>
                  <a:gd name="T9" fmla="*/ 1 h 2"/>
                  <a:gd name="T10" fmla="*/ 1 w 6"/>
                  <a:gd name="T11" fmla="*/ 0 h 2"/>
                  <a:gd name="T12" fmla="*/ 5 w 6"/>
                  <a:gd name="T13" fmla="*/ 1 h 2"/>
                  <a:gd name="T14" fmla="*/ 6 w 6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6" y="2"/>
                      <a:pt x="5" y="2"/>
                      <a:pt x="5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56" name="ïŝli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4A1F8-5E8C-4C75-9BBD-6609A15FFDA7}"/>
                  </a:ext>
                </a:extLst>
              </p:cNvPr>
              <p:cNvSpPr/>
              <p:nvPr/>
            </p:nvSpPr>
            <p:spPr bwMode="auto">
              <a:xfrm>
                <a:off x="5157788" y="3278188"/>
                <a:ext cx="90488" cy="30163"/>
              </a:xfrm>
              <a:custGeom>
                <a:avLst/>
                <a:gdLst>
                  <a:gd name="T0" fmla="*/ 6 w 6"/>
                  <a:gd name="T1" fmla="*/ 1 h 2"/>
                  <a:gd name="T2" fmla="*/ 5 w 6"/>
                  <a:gd name="T3" fmla="*/ 2 h 2"/>
                  <a:gd name="T4" fmla="*/ 1 w 6"/>
                  <a:gd name="T5" fmla="*/ 1 h 2"/>
                  <a:gd name="T6" fmla="*/ 0 w 6"/>
                  <a:gd name="T7" fmla="*/ 0 h 2"/>
                  <a:gd name="T8" fmla="*/ 0 w 6"/>
                  <a:gd name="T9" fmla="*/ 0 h 2"/>
                  <a:gd name="T10" fmla="*/ 1 w 6"/>
                  <a:gd name="T11" fmla="*/ 0 h 2"/>
                  <a:gd name="T12" fmla="*/ 5 w 6"/>
                  <a:gd name="T13" fmla="*/ 0 h 2"/>
                  <a:gd name="T14" fmla="*/ 6 w 6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6" y="1"/>
                      <a:pt x="6" y="2"/>
                      <a:pt x="5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57" name="ïṡḻí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86E867-A0C9-43F5-8C45-955879F2A129}"/>
                  </a:ext>
                </a:extLst>
              </p:cNvPr>
              <p:cNvSpPr/>
              <p:nvPr/>
            </p:nvSpPr>
            <p:spPr bwMode="auto">
              <a:xfrm>
                <a:off x="5203826" y="3040063"/>
                <a:ext cx="0" cy="44450"/>
              </a:xfrm>
              <a:custGeom>
                <a:avLst/>
                <a:gdLst>
                  <a:gd name="T0" fmla="*/ 0 h 3"/>
                  <a:gd name="T1" fmla="*/ 1 h 3"/>
                  <a:gd name="T2" fmla="*/ 2 h 3"/>
                  <a:gd name="T3" fmla="*/ 3 h 3"/>
                  <a:gd name="T4" fmla="*/ 3 h 3"/>
                  <a:gd name="T5" fmla="*/ 2 h 3"/>
                  <a:gd name="T6" fmla="*/ 1 h 3"/>
                  <a:gd name="T7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58" name="îṡľí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C89E3DD-B3F1-43DE-B7C2-E17921CD6D93}"/>
                  </a:ext>
                </a:extLst>
              </p:cNvPr>
              <p:cNvSpPr/>
              <p:nvPr/>
            </p:nvSpPr>
            <p:spPr bwMode="auto">
              <a:xfrm>
                <a:off x="5143501" y="3054351"/>
                <a:ext cx="14288" cy="3016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59" name="íṣḷî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7E6E70-2072-4AA5-B771-3F536B8AB0AE}"/>
                  </a:ext>
                </a:extLst>
              </p:cNvPr>
              <p:cNvSpPr/>
              <p:nvPr/>
            </p:nvSpPr>
            <p:spPr bwMode="auto">
              <a:xfrm>
                <a:off x="5097463" y="3084513"/>
                <a:ext cx="30163" cy="30163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1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1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0" name="iṩḻï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AD7541F-31E9-45FF-ADC4-32A33C202F46}"/>
                  </a:ext>
                </a:extLst>
              </p:cNvPr>
              <p:cNvSpPr/>
              <p:nvPr/>
            </p:nvSpPr>
            <p:spPr bwMode="auto">
              <a:xfrm>
                <a:off x="5083176" y="3143251"/>
                <a:ext cx="30163" cy="158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0 w 2"/>
                  <a:gd name="T13" fmla="*/ 1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1" name="íşḷí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C6C469-BB4A-4ED5-801B-4896EFB51D9B}"/>
                  </a:ext>
                </a:extLst>
              </p:cNvPr>
              <p:cNvSpPr/>
              <p:nvPr/>
            </p:nvSpPr>
            <p:spPr bwMode="auto">
              <a:xfrm>
                <a:off x="5097463" y="3189288"/>
                <a:ext cx="30163" cy="30163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2 w 2"/>
                  <a:gd name="T11" fmla="*/ 1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2" name="ïSḷí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E38ADC6-FBB3-487F-A2D4-7BC7347940A4}"/>
                  </a:ext>
                </a:extLst>
              </p:cNvPr>
              <p:cNvSpPr/>
              <p:nvPr/>
            </p:nvSpPr>
            <p:spPr bwMode="auto">
              <a:xfrm>
                <a:off x="5248276" y="3068638"/>
                <a:ext cx="14288" cy="30163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1 w 1"/>
                  <a:gd name="T13" fmla="*/ 0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3" name="íŝľi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5F6280-A70A-401E-9FD5-F59127CED73D}"/>
                  </a:ext>
                </a:extLst>
              </p:cNvPr>
              <p:cNvSpPr/>
              <p:nvPr/>
            </p:nvSpPr>
            <p:spPr bwMode="auto">
              <a:xfrm>
                <a:off x="5278438" y="3114676"/>
                <a:ext cx="30163" cy="14288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1 h 1"/>
                  <a:gd name="T12" fmla="*/ 2 w 2"/>
                  <a:gd name="T13" fmla="*/ 1 h 1"/>
                  <a:gd name="T14" fmla="*/ 2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4" name="íṩḷí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C83D0AA-B748-4E9C-934D-A2985B21BE17}"/>
                  </a:ext>
                </a:extLst>
              </p:cNvPr>
              <p:cNvSpPr/>
              <p:nvPr/>
            </p:nvSpPr>
            <p:spPr bwMode="auto">
              <a:xfrm>
                <a:off x="5292726" y="3173413"/>
                <a:ext cx="30163" cy="15875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2 w 2"/>
                  <a:gd name="T13" fmla="*/ 1 h 1"/>
                  <a:gd name="T14" fmla="*/ 2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5" name="ïSľï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A7FA77-CEE7-4AE1-9548-8E78012CB646}"/>
                  </a:ext>
                </a:extLst>
              </p:cNvPr>
              <p:cNvSpPr/>
              <p:nvPr/>
            </p:nvSpPr>
            <p:spPr bwMode="auto">
              <a:xfrm>
                <a:off x="5278438" y="3219451"/>
                <a:ext cx="30163" cy="14288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2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6" name="ïşļî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E9A0948-E3B9-4834-8327-F789493B6AE8}"/>
                  </a:ext>
                </a:extLst>
              </p:cNvPr>
              <p:cNvSpPr/>
              <p:nvPr/>
            </p:nvSpPr>
            <p:spPr bwMode="auto">
              <a:xfrm>
                <a:off x="5157788" y="3278188"/>
                <a:ext cx="90488" cy="15875"/>
              </a:xfrm>
              <a:custGeom>
                <a:avLst/>
                <a:gdLst>
                  <a:gd name="T0" fmla="*/ 6 w 6"/>
                  <a:gd name="T1" fmla="*/ 1 h 1"/>
                  <a:gd name="T2" fmla="*/ 5 w 6"/>
                  <a:gd name="T3" fmla="*/ 1 h 1"/>
                  <a:gd name="T4" fmla="*/ 1 w 6"/>
                  <a:gd name="T5" fmla="*/ 1 h 1"/>
                  <a:gd name="T6" fmla="*/ 0 w 6"/>
                  <a:gd name="T7" fmla="*/ 0 h 1"/>
                  <a:gd name="T8" fmla="*/ 0 w 6"/>
                  <a:gd name="T9" fmla="*/ 0 h 1"/>
                  <a:gd name="T10" fmla="*/ 1 w 6"/>
                  <a:gd name="T11" fmla="*/ 0 h 1"/>
                  <a:gd name="T12" fmla="*/ 5 w 6"/>
                  <a:gd name="T13" fmla="*/ 0 h 1"/>
                  <a:gd name="T14" fmla="*/ 6 w 6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cubicBezTo>
                      <a:pt x="6" y="1"/>
                      <a:pt x="5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7" name="ïṩļ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2F89B5-B7BE-4DF4-8CDB-38824A18F379}"/>
                  </a:ext>
                </a:extLst>
              </p:cNvPr>
              <p:cNvSpPr/>
              <p:nvPr/>
            </p:nvSpPr>
            <p:spPr bwMode="auto">
              <a:xfrm>
                <a:off x="7258051" y="5268913"/>
                <a:ext cx="284163" cy="314325"/>
              </a:xfrm>
              <a:custGeom>
                <a:avLst/>
                <a:gdLst>
                  <a:gd name="T0" fmla="*/ 9 w 19"/>
                  <a:gd name="T1" fmla="*/ 4 h 21"/>
                  <a:gd name="T2" fmla="*/ 7 w 19"/>
                  <a:gd name="T3" fmla="*/ 20 h 21"/>
                  <a:gd name="T4" fmla="*/ 19 w 19"/>
                  <a:gd name="T5" fmla="*/ 0 h 21"/>
                  <a:gd name="T6" fmla="*/ 9 w 19"/>
                  <a:gd name="T7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1">
                    <a:moveTo>
                      <a:pt x="9" y="4"/>
                    </a:moveTo>
                    <a:cubicBezTo>
                      <a:pt x="9" y="4"/>
                      <a:pt x="0" y="20"/>
                      <a:pt x="7" y="20"/>
                    </a:cubicBezTo>
                    <a:cubicBezTo>
                      <a:pt x="14" y="21"/>
                      <a:pt x="19" y="12"/>
                      <a:pt x="19" y="0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6C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8" name="íšḻi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7AF259D-EC4D-4112-9018-59A36CB55390}"/>
                  </a:ext>
                </a:extLst>
              </p:cNvPr>
              <p:cNvSpPr/>
              <p:nvPr/>
            </p:nvSpPr>
            <p:spPr bwMode="auto">
              <a:xfrm>
                <a:off x="7183438" y="1708151"/>
                <a:ext cx="314325" cy="268288"/>
              </a:xfrm>
              <a:custGeom>
                <a:avLst/>
                <a:gdLst>
                  <a:gd name="T0" fmla="*/ 9 w 21"/>
                  <a:gd name="T1" fmla="*/ 0 h 18"/>
                  <a:gd name="T2" fmla="*/ 20 w 21"/>
                  <a:gd name="T3" fmla="*/ 9 h 18"/>
                  <a:gd name="T4" fmla="*/ 6 w 21"/>
                  <a:gd name="T5" fmla="*/ 15 h 18"/>
                  <a:gd name="T6" fmla="*/ 0 w 21"/>
                  <a:gd name="T7" fmla="*/ 4 h 18"/>
                  <a:gd name="T8" fmla="*/ 3 w 21"/>
                  <a:gd name="T9" fmla="*/ 0 h 18"/>
                  <a:gd name="T10" fmla="*/ 9 w 2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8">
                    <a:moveTo>
                      <a:pt x="9" y="0"/>
                    </a:moveTo>
                    <a:cubicBezTo>
                      <a:pt x="11" y="2"/>
                      <a:pt x="19" y="1"/>
                      <a:pt x="20" y="9"/>
                    </a:cubicBezTo>
                    <a:cubicBezTo>
                      <a:pt x="21" y="18"/>
                      <a:pt x="6" y="15"/>
                      <a:pt x="6" y="1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69" name="ïsḷï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9251FB-DEAA-42B1-8090-C22BB59F0312}"/>
                  </a:ext>
                </a:extLst>
              </p:cNvPr>
              <p:cNvSpPr/>
              <p:nvPr/>
            </p:nvSpPr>
            <p:spPr bwMode="auto">
              <a:xfrm>
                <a:off x="7018338" y="1797051"/>
                <a:ext cx="314325" cy="314325"/>
              </a:xfrm>
              <a:custGeom>
                <a:avLst/>
                <a:gdLst>
                  <a:gd name="T0" fmla="*/ 0 w 21"/>
                  <a:gd name="T1" fmla="*/ 0 h 21"/>
                  <a:gd name="T2" fmla="*/ 5 w 21"/>
                  <a:gd name="T3" fmla="*/ 9 h 21"/>
                  <a:gd name="T4" fmla="*/ 5 w 21"/>
                  <a:gd name="T5" fmla="*/ 18 h 21"/>
                  <a:gd name="T6" fmla="*/ 21 w 21"/>
                  <a:gd name="T7" fmla="*/ 13 h 21"/>
                  <a:gd name="T8" fmla="*/ 0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cubicBezTo>
                      <a:pt x="3" y="2"/>
                      <a:pt x="5" y="6"/>
                      <a:pt x="5" y="9"/>
                    </a:cubicBezTo>
                    <a:cubicBezTo>
                      <a:pt x="5" y="11"/>
                      <a:pt x="1" y="16"/>
                      <a:pt x="5" y="18"/>
                    </a:cubicBezTo>
                    <a:cubicBezTo>
                      <a:pt x="9" y="21"/>
                      <a:pt x="21" y="13"/>
                      <a:pt x="21" y="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0" name="íš1í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E2F47C-F237-4FDD-8E23-7ABB02634680}"/>
                  </a:ext>
                </a:extLst>
              </p:cNvPr>
              <p:cNvSpPr/>
              <p:nvPr/>
            </p:nvSpPr>
            <p:spPr bwMode="auto">
              <a:xfrm>
                <a:off x="7046913" y="1677988"/>
                <a:ext cx="376238" cy="703263"/>
              </a:xfrm>
              <a:custGeom>
                <a:avLst/>
                <a:gdLst>
                  <a:gd name="T0" fmla="*/ 4 w 25"/>
                  <a:gd name="T1" fmla="*/ 41 h 47"/>
                  <a:gd name="T2" fmla="*/ 13 w 25"/>
                  <a:gd name="T3" fmla="*/ 47 h 47"/>
                  <a:gd name="T4" fmla="*/ 22 w 25"/>
                  <a:gd name="T5" fmla="*/ 30 h 47"/>
                  <a:gd name="T6" fmla="*/ 23 w 25"/>
                  <a:gd name="T7" fmla="*/ 12 h 47"/>
                  <a:gd name="T8" fmla="*/ 17 w 25"/>
                  <a:gd name="T9" fmla="*/ 13 h 47"/>
                  <a:gd name="T10" fmla="*/ 11 w 25"/>
                  <a:gd name="T11" fmla="*/ 0 h 47"/>
                  <a:gd name="T12" fmla="*/ 1 w 25"/>
                  <a:gd name="T13" fmla="*/ 10 h 47"/>
                  <a:gd name="T14" fmla="*/ 4 w 25"/>
                  <a:gd name="T15" fmla="*/ 23 h 47"/>
                  <a:gd name="T16" fmla="*/ 2 w 25"/>
                  <a:gd name="T17" fmla="*/ 29 h 47"/>
                  <a:gd name="T18" fmla="*/ 4 w 25"/>
                  <a:gd name="T19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47">
                    <a:moveTo>
                      <a:pt x="4" y="41"/>
                    </a:moveTo>
                    <a:cubicBezTo>
                      <a:pt x="7" y="43"/>
                      <a:pt x="13" y="47"/>
                      <a:pt x="13" y="47"/>
                    </a:cubicBezTo>
                    <a:cubicBezTo>
                      <a:pt x="12" y="43"/>
                      <a:pt x="19" y="37"/>
                      <a:pt x="22" y="30"/>
                    </a:cubicBezTo>
                    <a:cubicBezTo>
                      <a:pt x="25" y="22"/>
                      <a:pt x="23" y="13"/>
                      <a:pt x="23" y="12"/>
                    </a:cubicBezTo>
                    <a:cubicBezTo>
                      <a:pt x="20" y="13"/>
                      <a:pt x="18" y="14"/>
                      <a:pt x="17" y="13"/>
                    </a:cubicBezTo>
                    <a:cubicBezTo>
                      <a:pt x="17" y="12"/>
                      <a:pt x="11" y="0"/>
                      <a:pt x="11" y="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4" y="15"/>
                      <a:pt x="8" y="21"/>
                      <a:pt x="4" y="23"/>
                    </a:cubicBezTo>
                    <a:cubicBezTo>
                      <a:pt x="3" y="24"/>
                      <a:pt x="3" y="29"/>
                      <a:pt x="2" y="29"/>
                    </a:cubicBezTo>
                    <a:cubicBezTo>
                      <a:pt x="3" y="31"/>
                      <a:pt x="0" y="38"/>
                      <a:pt x="4" y="41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1" name="iS1í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6B7CD4B-5C6E-4042-BB98-6D10228A16CA}"/>
                  </a:ext>
                </a:extLst>
              </p:cNvPr>
              <p:cNvSpPr/>
              <p:nvPr/>
            </p:nvSpPr>
            <p:spPr bwMode="auto">
              <a:xfrm>
                <a:off x="6988176" y="1289051"/>
                <a:ext cx="330200" cy="463550"/>
              </a:xfrm>
              <a:custGeom>
                <a:avLst/>
                <a:gdLst>
                  <a:gd name="T0" fmla="*/ 0 w 22"/>
                  <a:gd name="T1" fmla="*/ 0 h 31"/>
                  <a:gd name="T2" fmla="*/ 18 w 22"/>
                  <a:gd name="T3" fmla="*/ 11 h 31"/>
                  <a:gd name="T4" fmla="*/ 22 w 22"/>
                  <a:gd name="T5" fmla="*/ 28 h 31"/>
                  <a:gd name="T6" fmla="*/ 17 w 22"/>
                  <a:gd name="T7" fmla="*/ 31 h 31"/>
                  <a:gd name="T8" fmla="*/ 15 w 22"/>
                  <a:gd name="T9" fmla="*/ 25 h 31"/>
                  <a:gd name="T10" fmla="*/ 16 w 22"/>
                  <a:gd name="T11" fmla="*/ 14 h 31"/>
                  <a:gd name="T12" fmla="*/ 6 w 22"/>
                  <a:gd name="T13" fmla="*/ 6 h 31"/>
                  <a:gd name="T14" fmla="*/ 0 w 22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1">
                    <a:moveTo>
                      <a:pt x="0" y="0"/>
                    </a:moveTo>
                    <a:cubicBezTo>
                      <a:pt x="2" y="0"/>
                      <a:pt x="12" y="0"/>
                      <a:pt x="18" y="11"/>
                    </a:cubicBezTo>
                    <a:cubicBezTo>
                      <a:pt x="20" y="15"/>
                      <a:pt x="22" y="21"/>
                      <a:pt x="22" y="28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5" y="27"/>
                      <a:pt x="15" y="25"/>
                    </a:cubicBezTo>
                    <a:cubicBezTo>
                      <a:pt x="15" y="25"/>
                      <a:pt x="19" y="21"/>
                      <a:pt x="16" y="14"/>
                    </a:cubicBezTo>
                    <a:cubicBezTo>
                      <a:pt x="13" y="7"/>
                      <a:pt x="6" y="6"/>
                      <a:pt x="6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2" name="ïŝḷi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7267D-D24D-45F8-B3C5-4FB5BB45E2A3}"/>
                  </a:ext>
                </a:extLst>
              </p:cNvPr>
              <p:cNvSpPr/>
              <p:nvPr/>
            </p:nvSpPr>
            <p:spPr bwMode="auto">
              <a:xfrm>
                <a:off x="7797801" y="5268913"/>
                <a:ext cx="284163" cy="314325"/>
              </a:xfrm>
              <a:custGeom>
                <a:avLst/>
                <a:gdLst>
                  <a:gd name="T0" fmla="*/ 10 w 19"/>
                  <a:gd name="T1" fmla="*/ 4 h 21"/>
                  <a:gd name="T2" fmla="*/ 12 w 19"/>
                  <a:gd name="T3" fmla="*/ 20 h 21"/>
                  <a:gd name="T4" fmla="*/ 1 w 19"/>
                  <a:gd name="T5" fmla="*/ 0 h 21"/>
                  <a:gd name="T6" fmla="*/ 10 w 19"/>
                  <a:gd name="T7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1">
                    <a:moveTo>
                      <a:pt x="10" y="4"/>
                    </a:moveTo>
                    <a:cubicBezTo>
                      <a:pt x="10" y="4"/>
                      <a:pt x="19" y="20"/>
                      <a:pt x="12" y="20"/>
                    </a:cubicBezTo>
                    <a:cubicBezTo>
                      <a:pt x="6" y="21"/>
                      <a:pt x="0" y="12"/>
                      <a:pt x="1" y="0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6C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3" name="îṥ1î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5E1835-2550-4B4D-B5B4-82E4E10B62EF}"/>
                  </a:ext>
                </a:extLst>
              </p:cNvPr>
              <p:cNvSpPr/>
              <p:nvPr/>
            </p:nvSpPr>
            <p:spPr bwMode="auto">
              <a:xfrm>
                <a:off x="7707313" y="4176713"/>
                <a:ext cx="315913" cy="1330325"/>
              </a:xfrm>
              <a:custGeom>
                <a:avLst/>
                <a:gdLst>
                  <a:gd name="T0" fmla="*/ 15 w 21"/>
                  <a:gd name="T1" fmla="*/ 3 h 89"/>
                  <a:gd name="T2" fmla="*/ 15 w 21"/>
                  <a:gd name="T3" fmla="*/ 37 h 89"/>
                  <a:gd name="T4" fmla="*/ 14 w 21"/>
                  <a:gd name="T5" fmla="*/ 71 h 89"/>
                  <a:gd name="T6" fmla="*/ 18 w 21"/>
                  <a:gd name="T7" fmla="*/ 88 h 89"/>
                  <a:gd name="T8" fmla="*/ 7 w 21"/>
                  <a:gd name="T9" fmla="*/ 75 h 89"/>
                  <a:gd name="T10" fmla="*/ 2 w 21"/>
                  <a:gd name="T11" fmla="*/ 31 h 89"/>
                  <a:gd name="T12" fmla="*/ 0 w 21"/>
                  <a:gd name="T13" fmla="*/ 0 h 89"/>
                  <a:gd name="T14" fmla="*/ 15 w 21"/>
                  <a:gd name="T15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9">
                    <a:moveTo>
                      <a:pt x="15" y="3"/>
                    </a:moveTo>
                    <a:cubicBezTo>
                      <a:pt x="15" y="3"/>
                      <a:pt x="16" y="26"/>
                      <a:pt x="15" y="37"/>
                    </a:cubicBezTo>
                    <a:cubicBezTo>
                      <a:pt x="14" y="48"/>
                      <a:pt x="13" y="69"/>
                      <a:pt x="14" y="71"/>
                    </a:cubicBezTo>
                    <a:cubicBezTo>
                      <a:pt x="15" y="72"/>
                      <a:pt x="21" y="88"/>
                      <a:pt x="18" y="88"/>
                    </a:cubicBezTo>
                    <a:cubicBezTo>
                      <a:pt x="16" y="89"/>
                      <a:pt x="8" y="82"/>
                      <a:pt x="7" y="75"/>
                    </a:cubicBezTo>
                    <a:cubicBezTo>
                      <a:pt x="5" y="68"/>
                      <a:pt x="2" y="40"/>
                      <a:pt x="2" y="31"/>
                    </a:cubicBezTo>
                    <a:cubicBezTo>
                      <a:pt x="3" y="23"/>
                      <a:pt x="0" y="0"/>
                      <a:pt x="0" y="0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4" name="íŝļï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8F11A0-69F7-41C5-B3BF-A3CCCECA5C01}"/>
                  </a:ext>
                </a:extLst>
              </p:cNvPr>
              <p:cNvSpPr/>
              <p:nvPr/>
            </p:nvSpPr>
            <p:spPr bwMode="auto">
              <a:xfrm>
                <a:off x="6462713" y="2171701"/>
                <a:ext cx="765175" cy="882650"/>
              </a:xfrm>
              <a:custGeom>
                <a:avLst/>
                <a:gdLst>
                  <a:gd name="T0" fmla="*/ 35 w 51"/>
                  <a:gd name="T1" fmla="*/ 0 h 59"/>
                  <a:gd name="T2" fmla="*/ 35 w 51"/>
                  <a:gd name="T3" fmla="*/ 18 h 59"/>
                  <a:gd name="T4" fmla="*/ 35 w 51"/>
                  <a:gd name="T5" fmla="*/ 39 h 59"/>
                  <a:gd name="T6" fmla="*/ 6 w 51"/>
                  <a:gd name="T7" fmla="*/ 29 h 59"/>
                  <a:gd name="T8" fmla="*/ 0 w 51"/>
                  <a:gd name="T9" fmla="*/ 35 h 59"/>
                  <a:gd name="T10" fmla="*/ 43 w 51"/>
                  <a:gd name="T11" fmla="*/ 53 h 59"/>
                  <a:gd name="T12" fmla="*/ 51 w 51"/>
                  <a:gd name="T13" fmla="*/ 16 h 59"/>
                  <a:gd name="T14" fmla="*/ 35 w 51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9">
                    <a:moveTo>
                      <a:pt x="35" y="0"/>
                    </a:moveTo>
                    <a:cubicBezTo>
                      <a:pt x="35" y="0"/>
                      <a:pt x="33" y="4"/>
                      <a:pt x="35" y="18"/>
                    </a:cubicBezTo>
                    <a:cubicBezTo>
                      <a:pt x="37" y="31"/>
                      <a:pt x="35" y="39"/>
                      <a:pt x="35" y="39"/>
                    </a:cubicBezTo>
                    <a:cubicBezTo>
                      <a:pt x="35" y="39"/>
                      <a:pt x="12" y="35"/>
                      <a:pt x="6" y="29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5" y="59"/>
                      <a:pt x="43" y="53"/>
                    </a:cubicBezTo>
                    <a:cubicBezTo>
                      <a:pt x="48" y="49"/>
                      <a:pt x="51" y="16"/>
                      <a:pt x="51" y="16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5" name="ïşľí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C984F9F-0647-4323-B669-FCFF3EFC2025}"/>
                  </a:ext>
                </a:extLst>
              </p:cNvPr>
              <p:cNvSpPr/>
              <p:nvPr/>
            </p:nvSpPr>
            <p:spPr bwMode="auto">
              <a:xfrm>
                <a:off x="7332663" y="4176713"/>
                <a:ext cx="300038" cy="1330325"/>
              </a:xfrm>
              <a:custGeom>
                <a:avLst/>
                <a:gdLst>
                  <a:gd name="T0" fmla="*/ 5 w 20"/>
                  <a:gd name="T1" fmla="*/ 3 h 89"/>
                  <a:gd name="T2" fmla="*/ 5 w 20"/>
                  <a:gd name="T3" fmla="*/ 37 h 89"/>
                  <a:gd name="T4" fmla="*/ 7 w 20"/>
                  <a:gd name="T5" fmla="*/ 71 h 89"/>
                  <a:gd name="T6" fmla="*/ 2 w 20"/>
                  <a:gd name="T7" fmla="*/ 88 h 89"/>
                  <a:gd name="T8" fmla="*/ 13 w 20"/>
                  <a:gd name="T9" fmla="*/ 75 h 89"/>
                  <a:gd name="T10" fmla="*/ 18 w 20"/>
                  <a:gd name="T11" fmla="*/ 31 h 89"/>
                  <a:gd name="T12" fmla="*/ 20 w 20"/>
                  <a:gd name="T13" fmla="*/ 0 h 89"/>
                  <a:gd name="T14" fmla="*/ 5 w 20"/>
                  <a:gd name="T15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9">
                    <a:moveTo>
                      <a:pt x="5" y="3"/>
                    </a:moveTo>
                    <a:cubicBezTo>
                      <a:pt x="5" y="3"/>
                      <a:pt x="4" y="26"/>
                      <a:pt x="5" y="37"/>
                    </a:cubicBezTo>
                    <a:cubicBezTo>
                      <a:pt x="6" y="48"/>
                      <a:pt x="8" y="69"/>
                      <a:pt x="7" y="71"/>
                    </a:cubicBezTo>
                    <a:cubicBezTo>
                      <a:pt x="6" y="72"/>
                      <a:pt x="0" y="88"/>
                      <a:pt x="2" y="88"/>
                    </a:cubicBezTo>
                    <a:cubicBezTo>
                      <a:pt x="4" y="89"/>
                      <a:pt x="12" y="82"/>
                      <a:pt x="13" y="75"/>
                    </a:cubicBezTo>
                    <a:cubicBezTo>
                      <a:pt x="15" y="68"/>
                      <a:pt x="18" y="40"/>
                      <a:pt x="18" y="31"/>
                    </a:cubicBezTo>
                    <a:cubicBezTo>
                      <a:pt x="18" y="23"/>
                      <a:pt x="20" y="0"/>
                      <a:pt x="20" y="0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6" name="íṡḻî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F3AE9C0-300E-4F15-833F-AFD1F9377F9D}"/>
                  </a:ext>
                </a:extLst>
              </p:cNvPr>
              <p:cNvSpPr/>
              <p:nvPr/>
            </p:nvSpPr>
            <p:spPr bwMode="auto">
              <a:xfrm>
                <a:off x="6988176" y="1797051"/>
                <a:ext cx="1063625" cy="2619375"/>
              </a:xfrm>
              <a:custGeom>
                <a:avLst/>
                <a:gdLst>
                  <a:gd name="T0" fmla="*/ 6 w 71"/>
                  <a:gd name="T1" fmla="*/ 16 h 175"/>
                  <a:gd name="T2" fmla="*/ 0 w 71"/>
                  <a:gd name="T3" fmla="*/ 25 h 175"/>
                  <a:gd name="T4" fmla="*/ 13 w 71"/>
                  <a:gd name="T5" fmla="*/ 44 h 175"/>
                  <a:gd name="T6" fmla="*/ 25 w 71"/>
                  <a:gd name="T7" fmla="*/ 65 h 175"/>
                  <a:gd name="T8" fmla="*/ 22 w 71"/>
                  <a:gd name="T9" fmla="*/ 96 h 175"/>
                  <a:gd name="T10" fmla="*/ 25 w 71"/>
                  <a:gd name="T11" fmla="*/ 175 h 175"/>
                  <a:gd name="T12" fmla="*/ 65 w 71"/>
                  <a:gd name="T13" fmla="*/ 175 h 175"/>
                  <a:gd name="T14" fmla="*/ 70 w 71"/>
                  <a:gd name="T15" fmla="*/ 95 h 175"/>
                  <a:gd name="T16" fmla="*/ 64 w 71"/>
                  <a:gd name="T17" fmla="*/ 59 h 175"/>
                  <a:gd name="T18" fmla="*/ 55 w 71"/>
                  <a:gd name="T19" fmla="*/ 33 h 175"/>
                  <a:gd name="T20" fmla="*/ 41 w 71"/>
                  <a:gd name="T21" fmla="*/ 1 h 175"/>
                  <a:gd name="T22" fmla="*/ 24 w 71"/>
                  <a:gd name="T23" fmla="*/ 5 h 175"/>
                  <a:gd name="T24" fmla="*/ 6 w 71"/>
                  <a:gd name="T25" fmla="*/ 1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175">
                    <a:moveTo>
                      <a:pt x="6" y="16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4" y="36"/>
                      <a:pt x="13" y="44"/>
                    </a:cubicBezTo>
                    <a:cubicBezTo>
                      <a:pt x="22" y="52"/>
                      <a:pt x="25" y="62"/>
                      <a:pt x="25" y="65"/>
                    </a:cubicBezTo>
                    <a:cubicBezTo>
                      <a:pt x="25" y="68"/>
                      <a:pt x="21" y="86"/>
                      <a:pt x="22" y="96"/>
                    </a:cubicBezTo>
                    <a:cubicBezTo>
                      <a:pt x="23" y="106"/>
                      <a:pt x="25" y="175"/>
                      <a:pt x="25" y="175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65" y="175"/>
                      <a:pt x="71" y="104"/>
                      <a:pt x="70" y="95"/>
                    </a:cubicBezTo>
                    <a:cubicBezTo>
                      <a:pt x="70" y="86"/>
                      <a:pt x="69" y="64"/>
                      <a:pt x="64" y="59"/>
                    </a:cubicBezTo>
                    <a:cubicBezTo>
                      <a:pt x="59" y="54"/>
                      <a:pt x="57" y="48"/>
                      <a:pt x="55" y="33"/>
                    </a:cubicBezTo>
                    <a:cubicBezTo>
                      <a:pt x="52" y="19"/>
                      <a:pt x="52" y="3"/>
                      <a:pt x="41" y="1"/>
                    </a:cubicBezTo>
                    <a:cubicBezTo>
                      <a:pt x="29" y="0"/>
                      <a:pt x="24" y="5"/>
                      <a:pt x="24" y="5"/>
                    </a:cubicBezTo>
                    <a:cubicBezTo>
                      <a:pt x="24" y="5"/>
                      <a:pt x="22" y="22"/>
                      <a:pt x="6" y="16"/>
                    </a:cubicBezTo>
                    <a:close/>
                  </a:path>
                </a:pathLst>
              </a:custGeom>
              <a:solidFill>
                <a:srgbClr val="003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7" name="iş1í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A2145D5-A2CB-4420-BA53-20B38F931206}"/>
                  </a:ext>
                </a:extLst>
              </p:cNvPr>
              <p:cNvSpPr/>
              <p:nvPr/>
            </p:nvSpPr>
            <p:spPr bwMode="auto">
              <a:xfrm>
                <a:off x="7453313" y="1617663"/>
                <a:ext cx="628650" cy="1811338"/>
              </a:xfrm>
              <a:custGeom>
                <a:avLst/>
                <a:gdLst>
                  <a:gd name="T0" fmla="*/ 3 w 42"/>
                  <a:gd name="T1" fmla="*/ 19 h 121"/>
                  <a:gd name="T2" fmla="*/ 19 w 42"/>
                  <a:gd name="T3" fmla="*/ 43 h 121"/>
                  <a:gd name="T4" fmla="*/ 29 w 42"/>
                  <a:gd name="T5" fmla="*/ 58 h 121"/>
                  <a:gd name="T6" fmla="*/ 30 w 42"/>
                  <a:gd name="T7" fmla="*/ 88 h 121"/>
                  <a:gd name="T8" fmla="*/ 28 w 42"/>
                  <a:gd name="T9" fmla="*/ 106 h 121"/>
                  <a:gd name="T10" fmla="*/ 31 w 42"/>
                  <a:gd name="T11" fmla="*/ 117 h 121"/>
                  <a:gd name="T12" fmla="*/ 38 w 42"/>
                  <a:gd name="T13" fmla="*/ 102 h 121"/>
                  <a:gd name="T14" fmla="*/ 42 w 42"/>
                  <a:gd name="T15" fmla="*/ 57 h 121"/>
                  <a:gd name="T16" fmla="*/ 3 w 42"/>
                  <a:gd name="T17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21">
                    <a:moveTo>
                      <a:pt x="3" y="19"/>
                    </a:moveTo>
                    <a:cubicBezTo>
                      <a:pt x="0" y="26"/>
                      <a:pt x="14" y="39"/>
                      <a:pt x="19" y="43"/>
                    </a:cubicBezTo>
                    <a:cubicBezTo>
                      <a:pt x="24" y="48"/>
                      <a:pt x="29" y="58"/>
                      <a:pt x="29" y="58"/>
                    </a:cubicBezTo>
                    <a:cubicBezTo>
                      <a:pt x="29" y="58"/>
                      <a:pt x="29" y="79"/>
                      <a:pt x="30" y="88"/>
                    </a:cubicBezTo>
                    <a:cubicBezTo>
                      <a:pt x="30" y="97"/>
                      <a:pt x="29" y="102"/>
                      <a:pt x="28" y="106"/>
                    </a:cubicBezTo>
                    <a:cubicBezTo>
                      <a:pt x="27" y="109"/>
                      <a:pt x="25" y="121"/>
                      <a:pt x="31" y="117"/>
                    </a:cubicBezTo>
                    <a:cubicBezTo>
                      <a:pt x="36" y="113"/>
                      <a:pt x="37" y="111"/>
                      <a:pt x="38" y="102"/>
                    </a:cubicBezTo>
                    <a:cubicBezTo>
                      <a:pt x="38" y="93"/>
                      <a:pt x="42" y="62"/>
                      <a:pt x="42" y="57"/>
                    </a:cubicBezTo>
                    <a:cubicBezTo>
                      <a:pt x="41" y="51"/>
                      <a:pt x="12" y="0"/>
                      <a:pt x="3" y="19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8" name="ïšḻî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5AFC50E-28D6-42CF-A7E9-05B8544F61FF}"/>
                  </a:ext>
                </a:extLst>
              </p:cNvPr>
              <p:cNvSpPr/>
              <p:nvPr/>
            </p:nvSpPr>
            <p:spPr bwMode="auto">
              <a:xfrm>
                <a:off x="6762751" y="1289051"/>
                <a:ext cx="209550" cy="419100"/>
              </a:xfrm>
              <a:custGeom>
                <a:avLst/>
                <a:gdLst>
                  <a:gd name="T0" fmla="*/ 6 w 14"/>
                  <a:gd name="T1" fmla="*/ 28 h 28"/>
                  <a:gd name="T2" fmla="*/ 0 w 14"/>
                  <a:gd name="T3" fmla="*/ 20 h 28"/>
                  <a:gd name="T4" fmla="*/ 6 w 14"/>
                  <a:gd name="T5" fmla="*/ 4 h 28"/>
                  <a:gd name="T6" fmla="*/ 6 w 14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8">
                    <a:moveTo>
                      <a:pt x="6" y="28"/>
                    </a:moveTo>
                    <a:cubicBezTo>
                      <a:pt x="6" y="28"/>
                      <a:pt x="0" y="25"/>
                      <a:pt x="0" y="20"/>
                    </a:cubicBezTo>
                    <a:cubicBezTo>
                      <a:pt x="0" y="15"/>
                      <a:pt x="0" y="7"/>
                      <a:pt x="6" y="4"/>
                    </a:cubicBezTo>
                    <a:cubicBezTo>
                      <a:pt x="14" y="0"/>
                      <a:pt x="6" y="28"/>
                      <a:pt x="6" y="28"/>
                    </a:cubicBez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9" name="íşḷï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B7F86D-C31E-40CA-A136-048401159387}"/>
                  </a:ext>
                </a:extLst>
              </p:cNvPr>
              <p:cNvSpPr/>
              <p:nvPr/>
            </p:nvSpPr>
            <p:spPr bwMode="auto">
              <a:xfrm>
                <a:off x="6853238" y="1708151"/>
                <a:ext cx="119063" cy="74613"/>
              </a:xfrm>
              <a:custGeom>
                <a:avLst/>
                <a:gdLst>
                  <a:gd name="T0" fmla="*/ 1 w 8"/>
                  <a:gd name="T1" fmla="*/ 2 h 5"/>
                  <a:gd name="T2" fmla="*/ 2 w 8"/>
                  <a:gd name="T3" fmla="*/ 4 h 5"/>
                  <a:gd name="T4" fmla="*/ 5 w 8"/>
                  <a:gd name="T5" fmla="*/ 4 h 5"/>
                  <a:gd name="T6" fmla="*/ 7 w 8"/>
                  <a:gd name="T7" fmla="*/ 3 h 5"/>
                  <a:gd name="T8" fmla="*/ 7 w 8"/>
                  <a:gd name="T9" fmla="*/ 3 h 5"/>
                  <a:gd name="T10" fmla="*/ 6 w 8"/>
                  <a:gd name="T11" fmla="*/ 0 h 5"/>
                  <a:gd name="T12" fmla="*/ 3 w 8"/>
                  <a:gd name="T13" fmla="*/ 0 h 5"/>
                  <a:gd name="T14" fmla="*/ 1 w 8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003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0" name="iśli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9AF013A-1CF3-40FB-B230-9E62DC06915F}"/>
                  </a:ext>
                </a:extLst>
              </p:cNvPr>
              <p:cNvSpPr/>
              <p:nvPr/>
            </p:nvSpPr>
            <p:spPr bwMode="auto">
              <a:xfrm>
                <a:off x="6777038" y="1258888"/>
                <a:ext cx="481013" cy="523875"/>
              </a:xfrm>
              <a:custGeom>
                <a:avLst/>
                <a:gdLst>
                  <a:gd name="T0" fmla="*/ 1 w 32"/>
                  <a:gd name="T1" fmla="*/ 22 h 35"/>
                  <a:gd name="T2" fmla="*/ 10 w 32"/>
                  <a:gd name="T3" fmla="*/ 3 h 35"/>
                  <a:gd name="T4" fmla="*/ 30 w 32"/>
                  <a:gd name="T5" fmla="*/ 11 h 35"/>
                  <a:gd name="T6" fmla="*/ 32 w 32"/>
                  <a:gd name="T7" fmla="*/ 22 h 35"/>
                  <a:gd name="T8" fmla="*/ 29 w 32"/>
                  <a:gd name="T9" fmla="*/ 31 h 35"/>
                  <a:gd name="T10" fmla="*/ 1 w 32"/>
                  <a:gd name="T1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5">
                    <a:moveTo>
                      <a:pt x="1" y="22"/>
                    </a:moveTo>
                    <a:cubicBezTo>
                      <a:pt x="0" y="15"/>
                      <a:pt x="1" y="7"/>
                      <a:pt x="10" y="3"/>
                    </a:cubicBezTo>
                    <a:cubicBezTo>
                      <a:pt x="19" y="0"/>
                      <a:pt x="28" y="6"/>
                      <a:pt x="30" y="11"/>
                    </a:cubicBezTo>
                    <a:cubicBezTo>
                      <a:pt x="32" y="17"/>
                      <a:pt x="32" y="20"/>
                      <a:pt x="32" y="22"/>
                    </a:cubicBezTo>
                    <a:cubicBezTo>
                      <a:pt x="32" y="23"/>
                      <a:pt x="29" y="27"/>
                      <a:pt x="29" y="31"/>
                    </a:cubicBezTo>
                    <a:cubicBezTo>
                      <a:pt x="30" y="35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1" name="íṩļî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6A215B-CFA7-4985-9106-E51813B8F95E}"/>
                  </a:ext>
                </a:extLst>
              </p:cNvPr>
              <p:cNvSpPr/>
              <p:nvPr/>
            </p:nvSpPr>
            <p:spPr bwMode="auto">
              <a:xfrm>
                <a:off x="7062788" y="1647826"/>
                <a:ext cx="179388" cy="254000"/>
              </a:xfrm>
              <a:custGeom>
                <a:avLst/>
                <a:gdLst>
                  <a:gd name="T0" fmla="*/ 9 w 12"/>
                  <a:gd name="T1" fmla="*/ 0 h 17"/>
                  <a:gd name="T2" fmla="*/ 12 w 12"/>
                  <a:gd name="T3" fmla="*/ 7 h 17"/>
                  <a:gd name="T4" fmla="*/ 10 w 12"/>
                  <a:gd name="T5" fmla="*/ 10 h 17"/>
                  <a:gd name="T6" fmla="*/ 0 w 12"/>
                  <a:gd name="T7" fmla="*/ 17 h 17"/>
                  <a:gd name="T8" fmla="*/ 1 w 12"/>
                  <a:gd name="T9" fmla="*/ 14 h 17"/>
                  <a:gd name="T10" fmla="*/ 9 w 12"/>
                  <a:gd name="T11" fmla="*/ 0 h 17"/>
                  <a:gd name="T12" fmla="*/ 9 w 1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9" y="0"/>
                    </a:moveTo>
                    <a:cubicBezTo>
                      <a:pt x="9" y="2"/>
                      <a:pt x="11" y="4"/>
                      <a:pt x="12" y="7"/>
                    </a:cubicBezTo>
                    <a:cubicBezTo>
                      <a:pt x="11" y="8"/>
                      <a:pt x="11" y="9"/>
                      <a:pt x="10" y="10"/>
                    </a:cubicBezTo>
                    <a:cubicBezTo>
                      <a:pt x="5" y="15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09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2" name="íşḷî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5455F8-AB9B-402F-8B3E-D4CAFB6A9A1B}"/>
                  </a:ext>
                </a:extLst>
              </p:cNvPr>
              <p:cNvSpPr/>
              <p:nvPr/>
            </p:nvSpPr>
            <p:spPr bwMode="auto">
              <a:xfrm>
                <a:off x="6762751" y="1438276"/>
                <a:ext cx="465138" cy="493713"/>
              </a:xfrm>
              <a:custGeom>
                <a:avLst/>
                <a:gdLst>
                  <a:gd name="T0" fmla="*/ 29 w 31"/>
                  <a:gd name="T1" fmla="*/ 14 h 33"/>
                  <a:gd name="T2" fmla="*/ 28 w 31"/>
                  <a:gd name="T3" fmla="*/ 22 h 33"/>
                  <a:gd name="T4" fmla="*/ 20 w 31"/>
                  <a:gd name="T5" fmla="*/ 31 h 33"/>
                  <a:gd name="T6" fmla="*/ 14 w 31"/>
                  <a:gd name="T7" fmla="*/ 30 h 33"/>
                  <a:gd name="T8" fmla="*/ 6 w 31"/>
                  <a:gd name="T9" fmla="*/ 21 h 33"/>
                  <a:gd name="T10" fmla="*/ 4 w 31"/>
                  <a:gd name="T11" fmla="*/ 4 h 33"/>
                  <a:gd name="T12" fmla="*/ 18 w 31"/>
                  <a:gd name="T13" fmla="*/ 2 h 33"/>
                  <a:gd name="T14" fmla="*/ 26 w 31"/>
                  <a:gd name="T15" fmla="*/ 10 h 33"/>
                  <a:gd name="T16" fmla="*/ 28 w 31"/>
                  <a:gd name="T17" fmla="*/ 5 h 33"/>
                  <a:gd name="T18" fmla="*/ 30 w 31"/>
                  <a:gd name="T19" fmla="*/ 7 h 33"/>
                  <a:gd name="T20" fmla="*/ 30 w 31"/>
                  <a:gd name="T21" fmla="*/ 11 h 33"/>
                  <a:gd name="T22" fmla="*/ 30 w 31"/>
                  <a:gd name="T23" fmla="*/ 14 h 33"/>
                  <a:gd name="T24" fmla="*/ 29 w 31"/>
                  <a:gd name="T25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3">
                    <a:moveTo>
                      <a:pt x="29" y="14"/>
                    </a:moveTo>
                    <a:cubicBezTo>
                      <a:pt x="30" y="16"/>
                      <a:pt x="30" y="19"/>
                      <a:pt x="28" y="22"/>
                    </a:cubicBezTo>
                    <a:cubicBezTo>
                      <a:pt x="26" y="26"/>
                      <a:pt x="22" y="31"/>
                      <a:pt x="20" y="31"/>
                    </a:cubicBezTo>
                    <a:cubicBezTo>
                      <a:pt x="19" y="32"/>
                      <a:pt x="18" y="33"/>
                      <a:pt x="14" y="30"/>
                    </a:cubicBezTo>
                    <a:cubicBezTo>
                      <a:pt x="10" y="27"/>
                      <a:pt x="7" y="25"/>
                      <a:pt x="6" y="21"/>
                    </a:cubicBezTo>
                    <a:cubicBezTo>
                      <a:pt x="4" y="17"/>
                      <a:pt x="0" y="9"/>
                      <a:pt x="4" y="4"/>
                    </a:cubicBezTo>
                    <a:cubicBezTo>
                      <a:pt x="6" y="1"/>
                      <a:pt x="13" y="0"/>
                      <a:pt x="18" y="2"/>
                    </a:cubicBezTo>
                    <a:cubicBezTo>
                      <a:pt x="22" y="4"/>
                      <a:pt x="22" y="5"/>
                      <a:pt x="26" y="10"/>
                    </a:cubicBezTo>
                    <a:cubicBezTo>
                      <a:pt x="26" y="10"/>
                      <a:pt x="27" y="5"/>
                      <a:pt x="28" y="5"/>
                    </a:cubicBezTo>
                    <a:cubicBezTo>
                      <a:pt x="29" y="4"/>
                      <a:pt x="30" y="5"/>
                      <a:pt x="30" y="7"/>
                    </a:cubicBezTo>
                    <a:cubicBezTo>
                      <a:pt x="31" y="10"/>
                      <a:pt x="30" y="9"/>
                      <a:pt x="30" y="11"/>
                    </a:cubicBezTo>
                    <a:cubicBezTo>
                      <a:pt x="31" y="12"/>
                      <a:pt x="31" y="13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3" name="ïsľï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E1E407F-0506-42B8-8928-75FB305FCAF7}"/>
                  </a:ext>
                </a:extLst>
              </p:cNvPr>
              <p:cNvSpPr/>
              <p:nvPr/>
            </p:nvSpPr>
            <p:spPr bwMode="auto">
              <a:xfrm>
                <a:off x="6837363" y="1379538"/>
                <a:ext cx="315913" cy="238125"/>
              </a:xfrm>
              <a:custGeom>
                <a:avLst/>
                <a:gdLst>
                  <a:gd name="T0" fmla="*/ 0 w 21"/>
                  <a:gd name="T1" fmla="*/ 7 h 16"/>
                  <a:gd name="T2" fmla="*/ 21 w 21"/>
                  <a:gd name="T3" fmla="*/ 15 h 16"/>
                  <a:gd name="T4" fmla="*/ 21 w 21"/>
                  <a:gd name="T5" fmla="*/ 3 h 16"/>
                  <a:gd name="T6" fmla="*/ 10 w 21"/>
                  <a:gd name="T7" fmla="*/ 0 h 16"/>
                  <a:gd name="T8" fmla="*/ 0 w 21"/>
                  <a:gd name="T9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0" y="7"/>
                    </a:moveTo>
                    <a:cubicBezTo>
                      <a:pt x="0" y="7"/>
                      <a:pt x="11" y="16"/>
                      <a:pt x="21" y="1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4" name="ïśḻí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973F16-3E9A-484F-8434-66262FC848D4}"/>
                  </a:ext>
                </a:extLst>
              </p:cNvPr>
              <p:cNvSpPr/>
              <p:nvPr/>
            </p:nvSpPr>
            <p:spPr bwMode="auto">
              <a:xfrm>
                <a:off x="6732588" y="1423988"/>
                <a:ext cx="134938" cy="223838"/>
              </a:xfrm>
              <a:custGeom>
                <a:avLst/>
                <a:gdLst>
                  <a:gd name="T0" fmla="*/ 9 w 9"/>
                  <a:gd name="T1" fmla="*/ 4 h 15"/>
                  <a:gd name="T2" fmla="*/ 4 w 9"/>
                  <a:gd name="T3" fmla="*/ 15 h 15"/>
                  <a:gd name="T4" fmla="*/ 4 w 9"/>
                  <a:gd name="T5" fmla="*/ 0 h 15"/>
                  <a:gd name="T6" fmla="*/ 9 w 9"/>
                  <a:gd name="T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9" y="4"/>
                    </a:moveTo>
                    <a:cubicBezTo>
                      <a:pt x="9" y="4"/>
                      <a:pt x="7" y="12"/>
                      <a:pt x="4" y="15"/>
                    </a:cubicBezTo>
                    <a:cubicBezTo>
                      <a:pt x="4" y="15"/>
                      <a:pt x="0" y="6"/>
                      <a:pt x="4" y="0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5" name="íṩľi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C3D69C6-E5D4-497C-BD72-D95323C7328C}"/>
                  </a:ext>
                </a:extLst>
              </p:cNvPr>
              <p:cNvSpPr/>
              <p:nvPr/>
            </p:nvSpPr>
            <p:spPr bwMode="auto">
              <a:xfrm>
                <a:off x="5953126" y="1379538"/>
                <a:ext cx="660400" cy="447675"/>
              </a:xfrm>
              <a:prstGeom prst="ellipse">
                <a:avLst/>
              </a:prstGeom>
              <a:solidFill>
                <a:srgbClr val="B4D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6" name="iSľí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726ADC6-7CFA-49F5-8459-B7071510F16E}"/>
                  </a:ext>
                </a:extLst>
              </p:cNvPr>
              <p:cNvSpPr/>
              <p:nvPr/>
            </p:nvSpPr>
            <p:spPr bwMode="auto">
              <a:xfrm>
                <a:off x="6478588" y="1677988"/>
                <a:ext cx="314325" cy="193675"/>
              </a:xfrm>
              <a:custGeom>
                <a:avLst/>
                <a:gdLst>
                  <a:gd name="T0" fmla="*/ 198 w 198"/>
                  <a:gd name="T1" fmla="*/ 122 h 122"/>
                  <a:gd name="T2" fmla="*/ 198 w 198"/>
                  <a:gd name="T3" fmla="*/ 122 h 122"/>
                  <a:gd name="T4" fmla="*/ 0 w 198"/>
                  <a:gd name="T5" fmla="*/ 57 h 122"/>
                  <a:gd name="T6" fmla="*/ 37 w 198"/>
                  <a:gd name="T7" fmla="*/ 0 h 122"/>
                  <a:gd name="T8" fmla="*/ 198 w 198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22">
                    <a:moveTo>
                      <a:pt x="198" y="122"/>
                    </a:moveTo>
                    <a:lnTo>
                      <a:pt x="198" y="122"/>
                    </a:lnTo>
                    <a:lnTo>
                      <a:pt x="0" y="57"/>
                    </a:lnTo>
                    <a:lnTo>
                      <a:pt x="37" y="0"/>
                    </a:lnTo>
                    <a:lnTo>
                      <a:pt x="198" y="122"/>
                    </a:lnTo>
                    <a:close/>
                  </a:path>
                </a:pathLst>
              </a:custGeom>
              <a:solidFill>
                <a:srgbClr val="B4D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7" name="iśli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120155-E10D-4097-97DB-F487F56FA444}"/>
                  </a:ext>
                </a:extLst>
              </p:cNvPr>
              <p:cNvSpPr/>
              <p:nvPr/>
            </p:nvSpPr>
            <p:spPr bwMode="auto">
              <a:xfrm>
                <a:off x="6102351" y="1558926"/>
                <a:ext cx="90488" cy="88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8" name="íṥļí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2C64EA-A28F-4980-93B0-FAEBC009DA1B}"/>
                  </a:ext>
                </a:extLst>
              </p:cNvPr>
              <p:cNvSpPr/>
              <p:nvPr/>
            </p:nvSpPr>
            <p:spPr bwMode="auto">
              <a:xfrm>
                <a:off x="6223001" y="1558926"/>
                <a:ext cx="90488" cy="88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89" name="í$ľi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691EBC7-4B11-4690-BDA6-A1D69961EBDB}"/>
                  </a:ext>
                </a:extLst>
              </p:cNvPr>
              <p:cNvSpPr/>
              <p:nvPr/>
            </p:nvSpPr>
            <p:spPr bwMode="auto">
              <a:xfrm>
                <a:off x="6357938" y="1558926"/>
                <a:ext cx="74613" cy="88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grpSp>
        <p:nvGrpSpPr>
          <p:cNvPr id="400" name="组合 399"/>
          <p:cNvGrpSpPr/>
          <p:nvPr/>
        </p:nvGrpSpPr>
        <p:grpSpPr>
          <a:xfrm>
            <a:off x="3997837" y="3155250"/>
            <a:ext cx="1942214" cy="1894322"/>
            <a:chOff x="4983125" y="2368425"/>
            <a:chExt cx="1942214" cy="1894322"/>
          </a:xfrm>
        </p:grpSpPr>
        <p:sp>
          <p:nvSpPr>
            <p:cNvPr id="3" name="流程图: 联系 2"/>
            <p:cNvSpPr/>
            <p:nvPr/>
          </p:nvSpPr>
          <p:spPr>
            <a:xfrm flipH="1">
              <a:off x="4983125" y="2368425"/>
              <a:ext cx="1942214" cy="189432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190" name="a815b766-b1d3-4e17-8d83-cecb64f13b3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5338366" y="2666205"/>
              <a:ext cx="1231733" cy="1298763"/>
              <a:chOff x="4032251" y="1287463"/>
              <a:chExt cx="4113212" cy="4337050"/>
            </a:xfrm>
          </p:grpSpPr>
          <p:sp>
            <p:nvSpPr>
              <p:cNvPr id="191" name="ïşľí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AB390B8-7C84-4F43-A36D-CC3E99D9400F}"/>
                  </a:ext>
                </a:extLst>
              </p:cNvPr>
              <p:cNvSpPr/>
              <p:nvPr/>
            </p:nvSpPr>
            <p:spPr bwMode="auto">
              <a:xfrm>
                <a:off x="4032251" y="2670176"/>
                <a:ext cx="271463" cy="149225"/>
              </a:xfrm>
              <a:custGeom>
                <a:avLst/>
                <a:gdLst>
                  <a:gd name="T0" fmla="*/ 16 w 20"/>
                  <a:gd name="T1" fmla="*/ 11 h 11"/>
                  <a:gd name="T2" fmla="*/ 11 w 20"/>
                  <a:gd name="T3" fmla="*/ 11 h 11"/>
                  <a:gd name="T4" fmla="*/ 1 w 20"/>
                  <a:gd name="T5" fmla="*/ 3 h 11"/>
                  <a:gd name="T6" fmla="*/ 4 w 20"/>
                  <a:gd name="T7" fmla="*/ 3 h 11"/>
                  <a:gd name="T8" fmla="*/ 10 w 20"/>
                  <a:gd name="T9" fmla="*/ 4 h 11"/>
                  <a:gd name="T10" fmla="*/ 7 w 20"/>
                  <a:gd name="T11" fmla="*/ 1 h 11"/>
                  <a:gd name="T12" fmla="*/ 11 w 20"/>
                  <a:gd name="T13" fmla="*/ 1 h 11"/>
                  <a:gd name="T14" fmla="*/ 14 w 20"/>
                  <a:gd name="T15" fmla="*/ 2 h 11"/>
                  <a:gd name="T16" fmla="*/ 19 w 20"/>
                  <a:gd name="T17" fmla="*/ 5 h 11"/>
                  <a:gd name="T18" fmla="*/ 16 w 2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1">
                    <a:moveTo>
                      <a:pt x="16" y="11"/>
                    </a:moveTo>
                    <a:cubicBezTo>
                      <a:pt x="16" y="11"/>
                      <a:pt x="13" y="11"/>
                      <a:pt x="11" y="11"/>
                    </a:cubicBezTo>
                    <a:cubicBezTo>
                      <a:pt x="10" y="11"/>
                      <a:pt x="0" y="6"/>
                      <a:pt x="1" y="3"/>
                    </a:cubicBezTo>
                    <a:cubicBezTo>
                      <a:pt x="1" y="0"/>
                      <a:pt x="2" y="2"/>
                      <a:pt x="4" y="3"/>
                    </a:cubicBezTo>
                    <a:cubicBezTo>
                      <a:pt x="7" y="4"/>
                      <a:pt x="9" y="5"/>
                      <a:pt x="10" y="4"/>
                    </a:cubicBezTo>
                    <a:cubicBezTo>
                      <a:pt x="10" y="2"/>
                      <a:pt x="8" y="3"/>
                      <a:pt x="7" y="1"/>
                    </a:cubicBezTo>
                    <a:cubicBezTo>
                      <a:pt x="7" y="0"/>
                      <a:pt x="8" y="0"/>
                      <a:pt x="11" y="1"/>
                    </a:cubicBezTo>
                    <a:cubicBezTo>
                      <a:pt x="12" y="1"/>
                      <a:pt x="13" y="2"/>
                      <a:pt x="14" y="2"/>
                    </a:cubicBezTo>
                    <a:cubicBezTo>
                      <a:pt x="17" y="3"/>
                      <a:pt x="17" y="5"/>
                      <a:pt x="19" y="5"/>
                    </a:cubicBezTo>
                    <a:cubicBezTo>
                      <a:pt x="20" y="5"/>
                      <a:pt x="16" y="11"/>
                      <a:pt x="16" y="11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2" name="íSľí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41F9646-1C8E-4C15-8C1B-7896157A6E7A}"/>
                  </a:ext>
                </a:extLst>
              </p:cNvPr>
              <p:cNvSpPr/>
              <p:nvPr/>
            </p:nvSpPr>
            <p:spPr bwMode="auto">
              <a:xfrm>
                <a:off x="4221163" y="2332038"/>
                <a:ext cx="801688" cy="731838"/>
              </a:xfrm>
              <a:custGeom>
                <a:avLst/>
                <a:gdLst>
                  <a:gd name="T0" fmla="*/ 26 w 59"/>
                  <a:gd name="T1" fmla="*/ 36 h 54"/>
                  <a:gd name="T2" fmla="*/ 3 w 59"/>
                  <a:gd name="T3" fmla="*/ 27 h 54"/>
                  <a:gd name="T4" fmla="*/ 0 w 59"/>
                  <a:gd name="T5" fmla="*/ 38 h 54"/>
                  <a:gd name="T6" fmla="*/ 33 w 59"/>
                  <a:gd name="T7" fmla="*/ 51 h 54"/>
                  <a:gd name="T8" fmla="*/ 49 w 59"/>
                  <a:gd name="T9" fmla="*/ 27 h 54"/>
                  <a:gd name="T10" fmla="*/ 53 w 59"/>
                  <a:gd name="T11" fmla="*/ 5 h 54"/>
                  <a:gd name="T12" fmla="*/ 43 w 59"/>
                  <a:gd name="T13" fmla="*/ 4 h 54"/>
                  <a:gd name="T14" fmla="*/ 26 w 59"/>
                  <a:gd name="T15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54">
                    <a:moveTo>
                      <a:pt x="26" y="36"/>
                    </a:moveTo>
                    <a:cubicBezTo>
                      <a:pt x="25" y="37"/>
                      <a:pt x="8" y="29"/>
                      <a:pt x="3" y="2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" y="40"/>
                      <a:pt x="31" y="54"/>
                      <a:pt x="33" y="51"/>
                    </a:cubicBezTo>
                    <a:cubicBezTo>
                      <a:pt x="42" y="41"/>
                      <a:pt x="42" y="38"/>
                      <a:pt x="49" y="27"/>
                    </a:cubicBezTo>
                    <a:cubicBezTo>
                      <a:pt x="56" y="16"/>
                      <a:pt x="59" y="9"/>
                      <a:pt x="53" y="5"/>
                    </a:cubicBezTo>
                    <a:cubicBezTo>
                      <a:pt x="47" y="0"/>
                      <a:pt x="46" y="0"/>
                      <a:pt x="43" y="4"/>
                    </a:cubicBezTo>
                    <a:cubicBezTo>
                      <a:pt x="39" y="9"/>
                      <a:pt x="29" y="33"/>
                      <a:pt x="26" y="36"/>
                    </a:cubicBezTo>
                    <a:close/>
                  </a:path>
                </a:pathLst>
              </a:custGeom>
              <a:solidFill>
                <a:srgbClr val="3F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3" name="îṥlî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613812-28A7-4FD5-A30B-7A2D3075CDB8}"/>
                  </a:ext>
                </a:extLst>
              </p:cNvPr>
              <p:cNvSpPr/>
              <p:nvPr/>
            </p:nvSpPr>
            <p:spPr bwMode="auto">
              <a:xfrm>
                <a:off x="5335588" y="5257801"/>
                <a:ext cx="244475" cy="352425"/>
              </a:xfrm>
              <a:custGeom>
                <a:avLst/>
                <a:gdLst>
                  <a:gd name="T0" fmla="*/ 9 w 18"/>
                  <a:gd name="T1" fmla="*/ 0 h 26"/>
                  <a:gd name="T2" fmla="*/ 10 w 18"/>
                  <a:gd name="T3" fmla="*/ 24 h 26"/>
                  <a:gd name="T4" fmla="*/ 1 w 18"/>
                  <a:gd name="T5" fmla="*/ 2 h 26"/>
                  <a:gd name="T6" fmla="*/ 9 w 18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6">
                    <a:moveTo>
                      <a:pt x="9" y="0"/>
                    </a:moveTo>
                    <a:cubicBezTo>
                      <a:pt x="11" y="6"/>
                      <a:pt x="18" y="22"/>
                      <a:pt x="10" y="24"/>
                    </a:cubicBezTo>
                    <a:cubicBezTo>
                      <a:pt x="0" y="26"/>
                      <a:pt x="1" y="2"/>
                      <a:pt x="1" y="2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4" name="îš1î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F89A6F6-A254-4084-A46A-628152E0BCFE}"/>
                  </a:ext>
                </a:extLst>
              </p:cNvPr>
              <p:cNvSpPr/>
              <p:nvPr/>
            </p:nvSpPr>
            <p:spPr bwMode="auto">
              <a:xfrm>
                <a:off x="5076826" y="4119563"/>
                <a:ext cx="434975" cy="1314450"/>
              </a:xfrm>
              <a:custGeom>
                <a:avLst/>
                <a:gdLst>
                  <a:gd name="T0" fmla="*/ 19 w 32"/>
                  <a:gd name="T1" fmla="*/ 2 h 97"/>
                  <a:gd name="T2" fmla="*/ 22 w 32"/>
                  <a:gd name="T3" fmla="*/ 20 h 97"/>
                  <a:gd name="T4" fmla="*/ 26 w 32"/>
                  <a:gd name="T5" fmla="*/ 48 h 97"/>
                  <a:gd name="T6" fmla="*/ 27 w 32"/>
                  <a:gd name="T7" fmla="*/ 79 h 97"/>
                  <a:gd name="T8" fmla="*/ 27 w 32"/>
                  <a:gd name="T9" fmla="*/ 97 h 97"/>
                  <a:gd name="T10" fmla="*/ 20 w 32"/>
                  <a:gd name="T11" fmla="*/ 81 h 97"/>
                  <a:gd name="T12" fmla="*/ 11 w 32"/>
                  <a:gd name="T13" fmla="*/ 47 h 97"/>
                  <a:gd name="T14" fmla="*/ 7 w 32"/>
                  <a:gd name="T15" fmla="*/ 22 h 97"/>
                  <a:gd name="T16" fmla="*/ 0 w 32"/>
                  <a:gd name="T17" fmla="*/ 0 h 97"/>
                  <a:gd name="T18" fmla="*/ 19 w 32"/>
                  <a:gd name="T19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97">
                    <a:moveTo>
                      <a:pt x="19" y="2"/>
                    </a:moveTo>
                    <a:cubicBezTo>
                      <a:pt x="19" y="8"/>
                      <a:pt x="19" y="12"/>
                      <a:pt x="22" y="20"/>
                    </a:cubicBezTo>
                    <a:cubicBezTo>
                      <a:pt x="26" y="28"/>
                      <a:pt x="26" y="35"/>
                      <a:pt x="26" y="48"/>
                    </a:cubicBezTo>
                    <a:cubicBezTo>
                      <a:pt x="25" y="60"/>
                      <a:pt x="27" y="77"/>
                      <a:pt x="27" y="79"/>
                    </a:cubicBezTo>
                    <a:cubicBezTo>
                      <a:pt x="27" y="82"/>
                      <a:pt x="32" y="96"/>
                      <a:pt x="27" y="97"/>
                    </a:cubicBezTo>
                    <a:cubicBezTo>
                      <a:pt x="21" y="97"/>
                      <a:pt x="20" y="88"/>
                      <a:pt x="20" y="81"/>
                    </a:cubicBezTo>
                    <a:cubicBezTo>
                      <a:pt x="19" y="74"/>
                      <a:pt x="14" y="59"/>
                      <a:pt x="11" y="47"/>
                    </a:cubicBezTo>
                    <a:cubicBezTo>
                      <a:pt x="8" y="37"/>
                      <a:pt x="7" y="26"/>
                      <a:pt x="7" y="22"/>
                    </a:cubicBezTo>
                    <a:cubicBezTo>
                      <a:pt x="7" y="17"/>
                      <a:pt x="0" y="0"/>
                      <a:pt x="0" y="0"/>
                    </a:cubicBez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5" name="îşľî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09BCE3-3C3F-4BC5-9B6B-B41751A14F1D}"/>
                  </a:ext>
                </a:extLst>
              </p:cNvPr>
              <p:cNvSpPr/>
              <p:nvPr/>
            </p:nvSpPr>
            <p:spPr bwMode="auto">
              <a:xfrm>
                <a:off x="5064126" y="2087563"/>
                <a:ext cx="257175" cy="311150"/>
              </a:xfrm>
              <a:custGeom>
                <a:avLst/>
                <a:gdLst>
                  <a:gd name="T0" fmla="*/ 10 w 19"/>
                  <a:gd name="T1" fmla="*/ 2 h 23"/>
                  <a:gd name="T2" fmla="*/ 17 w 19"/>
                  <a:gd name="T3" fmla="*/ 15 h 23"/>
                  <a:gd name="T4" fmla="*/ 3 w 19"/>
                  <a:gd name="T5" fmla="*/ 16 h 23"/>
                  <a:gd name="T6" fmla="*/ 0 w 19"/>
                  <a:gd name="T7" fmla="*/ 3 h 23"/>
                  <a:gd name="T8" fmla="*/ 4 w 19"/>
                  <a:gd name="T9" fmla="*/ 0 h 23"/>
                  <a:gd name="T10" fmla="*/ 10 w 19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3">
                    <a:moveTo>
                      <a:pt x="10" y="2"/>
                    </a:moveTo>
                    <a:cubicBezTo>
                      <a:pt x="11" y="5"/>
                      <a:pt x="19" y="6"/>
                      <a:pt x="17" y="15"/>
                    </a:cubicBezTo>
                    <a:cubicBezTo>
                      <a:pt x="16" y="23"/>
                      <a:pt x="3" y="16"/>
                      <a:pt x="3" y="1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713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6" name="işḻi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C13A952-D378-4121-B051-906444937390}"/>
                  </a:ext>
                </a:extLst>
              </p:cNvPr>
              <p:cNvSpPr/>
              <p:nvPr/>
            </p:nvSpPr>
            <p:spPr bwMode="auto">
              <a:xfrm>
                <a:off x="4832351" y="5272088"/>
                <a:ext cx="271463" cy="352425"/>
              </a:xfrm>
              <a:custGeom>
                <a:avLst/>
                <a:gdLst>
                  <a:gd name="T0" fmla="*/ 15 w 20"/>
                  <a:gd name="T1" fmla="*/ 0 h 26"/>
                  <a:gd name="T2" fmla="*/ 8 w 20"/>
                  <a:gd name="T3" fmla="*/ 24 h 26"/>
                  <a:gd name="T4" fmla="*/ 7 w 20"/>
                  <a:gd name="T5" fmla="*/ 0 h 26"/>
                  <a:gd name="T6" fmla="*/ 15 w 20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6">
                    <a:moveTo>
                      <a:pt x="15" y="0"/>
                    </a:moveTo>
                    <a:cubicBezTo>
                      <a:pt x="15" y="0"/>
                      <a:pt x="20" y="26"/>
                      <a:pt x="8" y="24"/>
                    </a:cubicBezTo>
                    <a:cubicBezTo>
                      <a:pt x="0" y="22"/>
                      <a:pt x="7" y="0"/>
                      <a:pt x="7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7" name="îŝ1i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640B1E2-5A55-40E2-908A-616BD8040C63}"/>
                  </a:ext>
                </a:extLst>
              </p:cNvPr>
              <p:cNvSpPr/>
              <p:nvPr/>
            </p:nvSpPr>
            <p:spPr bwMode="auto">
              <a:xfrm>
                <a:off x="4859338" y="2100263"/>
                <a:ext cx="258763" cy="312738"/>
              </a:xfrm>
              <a:custGeom>
                <a:avLst/>
                <a:gdLst>
                  <a:gd name="T0" fmla="*/ 4 w 19"/>
                  <a:gd name="T1" fmla="*/ 0 h 23"/>
                  <a:gd name="T2" fmla="*/ 6 w 19"/>
                  <a:gd name="T3" fmla="*/ 10 h 23"/>
                  <a:gd name="T4" fmla="*/ 3 w 19"/>
                  <a:gd name="T5" fmla="*/ 19 h 23"/>
                  <a:gd name="T6" fmla="*/ 19 w 19"/>
                  <a:gd name="T7" fmla="*/ 19 h 23"/>
                  <a:gd name="T8" fmla="*/ 4 w 1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0"/>
                    </a:moveTo>
                    <a:cubicBezTo>
                      <a:pt x="6" y="4"/>
                      <a:pt x="7" y="8"/>
                      <a:pt x="6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5" y="23"/>
                      <a:pt x="19" y="19"/>
                      <a:pt x="19" y="19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13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8" name="ïş1í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E1A32CF-D680-4C8E-803A-00B8C86C9F1C}"/>
                  </a:ext>
                </a:extLst>
              </p:cNvPr>
              <p:cNvSpPr/>
              <p:nvPr/>
            </p:nvSpPr>
            <p:spPr bwMode="auto">
              <a:xfrm>
                <a:off x="4819651" y="4092576"/>
                <a:ext cx="257175" cy="1382713"/>
              </a:xfrm>
              <a:custGeom>
                <a:avLst/>
                <a:gdLst>
                  <a:gd name="T0" fmla="*/ 17 w 19"/>
                  <a:gd name="T1" fmla="*/ 5 h 102"/>
                  <a:gd name="T2" fmla="*/ 16 w 19"/>
                  <a:gd name="T3" fmla="*/ 14 h 102"/>
                  <a:gd name="T4" fmla="*/ 19 w 19"/>
                  <a:gd name="T5" fmla="*/ 31 h 102"/>
                  <a:gd name="T6" fmla="*/ 16 w 19"/>
                  <a:gd name="T7" fmla="*/ 68 h 102"/>
                  <a:gd name="T8" fmla="*/ 16 w 19"/>
                  <a:gd name="T9" fmla="*/ 86 h 102"/>
                  <a:gd name="T10" fmla="*/ 11 w 19"/>
                  <a:gd name="T11" fmla="*/ 102 h 102"/>
                  <a:gd name="T12" fmla="*/ 8 w 19"/>
                  <a:gd name="T13" fmla="*/ 86 h 102"/>
                  <a:gd name="T14" fmla="*/ 7 w 19"/>
                  <a:gd name="T15" fmla="*/ 67 h 102"/>
                  <a:gd name="T16" fmla="*/ 2 w 19"/>
                  <a:gd name="T17" fmla="*/ 29 h 102"/>
                  <a:gd name="T18" fmla="*/ 3 w 19"/>
                  <a:gd name="T19" fmla="*/ 14 h 102"/>
                  <a:gd name="T20" fmla="*/ 0 w 19"/>
                  <a:gd name="T21" fmla="*/ 0 h 102"/>
                  <a:gd name="T22" fmla="*/ 17 w 19"/>
                  <a:gd name="T23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02">
                    <a:moveTo>
                      <a:pt x="17" y="5"/>
                    </a:moveTo>
                    <a:cubicBezTo>
                      <a:pt x="16" y="8"/>
                      <a:pt x="15" y="12"/>
                      <a:pt x="16" y="14"/>
                    </a:cubicBezTo>
                    <a:cubicBezTo>
                      <a:pt x="16" y="16"/>
                      <a:pt x="19" y="24"/>
                      <a:pt x="19" y="31"/>
                    </a:cubicBezTo>
                    <a:cubicBezTo>
                      <a:pt x="18" y="39"/>
                      <a:pt x="16" y="60"/>
                      <a:pt x="16" y="68"/>
                    </a:cubicBezTo>
                    <a:cubicBezTo>
                      <a:pt x="15" y="77"/>
                      <a:pt x="15" y="81"/>
                      <a:pt x="16" y="86"/>
                    </a:cubicBezTo>
                    <a:cubicBezTo>
                      <a:pt x="16" y="91"/>
                      <a:pt x="15" y="102"/>
                      <a:pt x="11" y="102"/>
                    </a:cubicBezTo>
                    <a:cubicBezTo>
                      <a:pt x="7" y="102"/>
                      <a:pt x="6" y="93"/>
                      <a:pt x="8" y="86"/>
                    </a:cubicBezTo>
                    <a:cubicBezTo>
                      <a:pt x="9" y="79"/>
                      <a:pt x="8" y="72"/>
                      <a:pt x="7" y="67"/>
                    </a:cubicBezTo>
                    <a:cubicBezTo>
                      <a:pt x="6" y="63"/>
                      <a:pt x="2" y="33"/>
                      <a:pt x="2" y="29"/>
                    </a:cubicBezTo>
                    <a:cubicBezTo>
                      <a:pt x="1" y="23"/>
                      <a:pt x="4" y="17"/>
                      <a:pt x="3" y="14"/>
                    </a:cubicBezTo>
                    <a:cubicBezTo>
                      <a:pt x="3" y="10"/>
                      <a:pt x="0" y="0"/>
                      <a:pt x="0" y="0"/>
                    </a:cubicBez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9" name="îšľï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63D57F2-04EA-48D3-80A4-6FD54C718AEE}"/>
                  </a:ext>
                </a:extLst>
              </p:cNvPr>
              <p:cNvSpPr/>
              <p:nvPr/>
            </p:nvSpPr>
            <p:spPr bwMode="auto">
              <a:xfrm>
                <a:off x="4778376" y="2060576"/>
                <a:ext cx="747713" cy="1260475"/>
              </a:xfrm>
              <a:custGeom>
                <a:avLst/>
                <a:gdLst>
                  <a:gd name="T0" fmla="*/ 12 w 55"/>
                  <a:gd name="T1" fmla="*/ 7 h 93"/>
                  <a:gd name="T2" fmla="*/ 11 w 55"/>
                  <a:gd name="T3" fmla="*/ 20 h 93"/>
                  <a:gd name="T4" fmla="*/ 1 w 55"/>
                  <a:gd name="T5" fmla="*/ 35 h 93"/>
                  <a:gd name="T6" fmla="*/ 5 w 55"/>
                  <a:gd name="T7" fmla="*/ 65 h 93"/>
                  <a:gd name="T8" fmla="*/ 5 w 55"/>
                  <a:gd name="T9" fmla="*/ 78 h 93"/>
                  <a:gd name="T10" fmla="*/ 41 w 55"/>
                  <a:gd name="T11" fmla="*/ 93 h 93"/>
                  <a:gd name="T12" fmla="*/ 39 w 55"/>
                  <a:gd name="T13" fmla="*/ 66 h 93"/>
                  <a:gd name="T14" fmla="*/ 44 w 55"/>
                  <a:gd name="T15" fmla="*/ 47 h 93"/>
                  <a:gd name="T16" fmla="*/ 44 w 55"/>
                  <a:gd name="T17" fmla="*/ 62 h 93"/>
                  <a:gd name="T18" fmla="*/ 52 w 55"/>
                  <a:gd name="T19" fmla="*/ 77 h 93"/>
                  <a:gd name="T20" fmla="*/ 55 w 55"/>
                  <a:gd name="T21" fmla="*/ 59 h 93"/>
                  <a:gd name="T22" fmla="*/ 55 w 55"/>
                  <a:gd name="T23" fmla="*/ 47 h 93"/>
                  <a:gd name="T24" fmla="*/ 46 w 55"/>
                  <a:gd name="T25" fmla="*/ 18 h 93"/>
                  <a:gd name="T26" fmla="*/ 27 w 55"/>
                  <a:gd name="T27" fmla="*/ 15 h 93"/>
                  <a:gd name="T28" fmla="*/ 25 w 55"/>
                  <a:gd name="T29" fmla="*/ 0 h 93"/>
                  <a:gd name="T30" fmla="*/ 12 w 55"/>
                  <a:gd name="T31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93">
                    <a:moveTo>
                      <a:pt x="12" y="7"/>
                    </a:moveTo>
                    <a:cubicBezTo>
                      <a:pt x="14" y="12"/>
                      <a:pt x="15" y="19"/>
                      <a:pt x="11" y="20"/>
                    </a:cubicBezTo>
                    <a:cubicBezTo>
                      <a:pt x="6" y="20"/>
                      <a:pt x="1" y="27"/>
                      <a:pt x="1" y="35"/>
                    </a:cubicBezTo>
                    <a:cubicBezTo>
                      <a:pt x="0" y="44"/>
                      <a:pt x="6" y="54"/>
                      <a:pt x="5" y="65"/>
                    </a:cubicBezTo>
                    <a:cubicBezTo>
                      <a:pt x="5" y="75"/>
                      <a:pt x="5" y="78"/>
                      <a:pt x="5" y="78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3"/>
                      <a:pt x="37" y="75"/>
                      <a:pt x="39" y="66"/>
                    </a:cubicBezTo>
                    <a:cubicBezTo>
                      <a:pt x="40" y="58"/>
                      <a:pt x="44" y="47"/>
                      <a:pt x="44" y="47"/>
                    </a:cubicBezTo>
                    <a:cubicBezTo>
                      <a:pt x="44" y="47"/>
                      <a:pt x="43" y="56"/>
                      <a:pt x="44" y="62"/>
                    </a:cubicBezTo>
                    <a:cubicBezTo>
                      <a:pt x="44" y="68"/>
                      <a:pt x="52" y="77"/>
                      <a:pt x="52" y="77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5"/>
                      <a:pt x="55" y="47"/>
                    </a:cubicBezTo>
                    <a:cubicBezTo>
                      <a:pt x="55" y="34"/>
                      <a:pt x="54" y="22"/>
                      <a:pt x="46" y="18"/>
                    </a:cubicBezTo>
                    <a:cubicBezTo>
                      <a:pt x="38" y="15"/>
                      <a:pt x="27" y="16"/>
                      <a:pt x="27" y="15"/>
                    </a:cubicBezTo>
                    <a:cubicBezTo>
                      <a:pt x="26" y="13"/>
                      <a:pt x="25" y="0"/>
                      <a:pt x="25" y="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0" name="í$ḻï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A8A55FD-C727-428F-838D-74D9A3A217A1}"/>
                  </a:ext>
                </a:extLst>
              </p:cNvPr>
              <p:cNvSpPr/>
              <p:nvPr/>
            </p:nvSpPr>
            <p:spPr bwMode="auto">
              <a:xfrm>
                <a:off x="4751388" y="3157538"/>
                <a:ext cx="746125" cy="1681163"/>
              </a:xfrm>
              <a:custGeom>
                <a:avLst/>
                <a:gdLst>
                  <a:gd name="T0" fmla="*/ 43 w 55"/>
                  <a:gd name="T1" fmla="*/ 0 h 124"/>
                  <a:gd name="T2" fmla="*/ 51 w 55"/>
                  <a:gd name="T3" fmla="*/ 63 h 124"/>
                  <a:gd name="T4" fmla="*/ 55 w 55"/>
                  <a:gd name="T5" fmla="*/ 117 h 124"/>
                  <a:gd name="T6" fmla="*/ 5 w 55"/>
                  <a:gd name="T7" fmla="*/ 114 h 124"/>
                  <a:gd name="T8" fmla="*/ 2 w 55"/>
                  <a:gd name="T9" fmla="*/ 60 h 124"/>
                  <a:gd name="T10" fmla="*/ 7 w 55"/>
                  <a:gd name="T11" fmla="*/ 0 h 124"/>
                  <a:gd name="T12" fmla="*/ 43 w 55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4">
                    <a:moveTo>
                      <a:pt x="43" y="0"/>
                    </a:moveTo>
                    <a:cubicBezTo>
                      <a:pt x="47" y="13"/>
                      <a:pt x="49" y="34"/>
                      <a:pt x="51" y="63"/>
                    </a:cubicBezTo>
                    <a:cubicBezTo>
                      <a:pt x="52" y="88"/>
                      <a:pt x="55" y="117"/>
                      <a:pt x="55" y="117"/>
                    </a:cubicBezTo>
                    <a:cubicBezTo>
                      <a:pt x="55" y="117"/>
                      <a:pt x="22" y="124"/>
                      <a:pt x="5" y="114"/>
                    </a:cubicBezTo>
                    <a:cubicBezTo>
                      <a:pt x="5" y="114"/>
                      <a:pt x="4" y="79"/>
                      <a:pt x="2" y="60"/>
                    </a:cubicBezTo>
                    <a:cubicBezTo>
                      <a:pt x="0" y="41"/>
                      <a:pt x="0" y="15"/>
                      <a:pt x="7" y="0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E9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1" name="îšli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4DDA9F0-5560-4B55-9374-7D48469519A3}"/>
                  </a:ext>
                </a:extLst>
              </p:cNvPr>
              <p:cNvSpPr/>
              <p:nvPr/>
            </p:nvSpPr>
            <p:spPr bwMode="auto">
              <a:xfrm>
                <a:off x="4805363" y="3157538"/>
                <a:ext cx="692150" cy="1681163"/>
              </a:xfrm>
              <a:custGeom>
                <a:avLst/>
                <a:gdLst>
                  <a:gd name="T0" fmla="*/ 47 w 51"/>
                  <a:gd name="T1" fmla="*/ 63 h 124"/>
                  <a:gd name="T2" fmla="*/ 39 w 51"/>
                  <a:gd name="T3" fmla="*/ 0 h 124"/>
                  <a:gd name="T4" fmla="*/ 39 w 51"/>
                  <a:gd name="T5" fmla="*/ 0 h 124"/>
                  <a:gd name="T6" fmla="*/ 41 w 51"/>
                  <a:gd name="T7" fmla="*/ 56 h 124"/>
                  <a:gd name="T8" fmla="*/ 45 w 51"/>
                  <a:gd name="T9" fmla="*/ 110 h 124"/>
                  <a:gd name="T10" fmla="*/ 0 w 51"/>
                  <a:gd name="T11" fmla="*/ 109 h 124"/>
                  <a:gd name="T12" fmla="*/ 1 w 51"/>
                  <a:gd name="T13" fmla="*/ 114 h 124"/>
                  <a:gd name="T14" fmla="*/ 51 w 51"/>
                  <a:gd name="T15" fmla="*/ 117 h 124"/>
                  <a:gd name="T16" fmla="*/ 47 w 51"/>
                  <a:gd name="T17" fmla="*/ 6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24">
                    <a:moveTo>
                      <a:pt x="47" y="63"/>
                    </a:moveTo>
                    <a:cubicBezTo>
                      <a:pt x="45" y="34"/>
                      <a:pt x="43" y="13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2" y="13"/>
                      <a:pt x="40" y="31"/>
                      <a:pt x="41" y="56"/>
                    </a:cubicBezTo>
                    <a:cubicBezTo>
                      <a:pt x="42" y="80"/>
                      <a:pt x="45" y="110"/>
                      <a:pt x="45" y="110"/>
                    </a:cubicBezTo>
                    <a:cubicBezTo>
                      <a:pt x="45" y="110"/>
                      <a:pt x="20" y="116"/>
                      <a:pt x="0" y="109"/>
                    </a:cubicBezTo>
                    <a:cubicBezTo>
                      <a:pt x="1" y="112"/>
                      <a:pt x="1" y="114"/>
                      <a:pt x="1" y="114"/>
                    </a:cubicBezTo>
                    <a:cubicBezTo>
                      <a:pt x="18" y="124"/>
                      <a:pt x="51" y="117"/>
                      <a:pt x="51" y="117"/>
                    </a:cubicBezTo>
                    <a:cubicBezTo>
                      <a:pt x="51" y="117"/>
                      <a:pt x="48" y="88"/>
                      <a:pt x="47" y="63"/>
                    </a:cubicBezTo>
                    <a:close/>
                  </a:path>
                </a:pathLst>
              </a:custGeom>
              <a:solidFill>
                <a:srgbClr val="D35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2" name="íṥ1í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CD37EC-97D7-4A2D-AF4A-6B3ECF90031A}"/>
                  </a:ext>
                </a:extLst>
              </p:cNvPr>
              <p:cNvSpPr/>
              <p:nvPr/>
            </p:nvSpPr>
            <p:spPr bwMode="auto">
              <a:xfrm>
                <a:off x="4737101" y="1654176"/>
                <a:ext cx="300038" cy="325438"/>
              </a:xfrm>
              <a:custGeom>
                <a:avLst/>
                <a:gdLst>
                  <a:gd name="T0" fmla="*/ 5 w 22"/>
                  <a:gd name="T1" fmla="*/ 24 h 24"/>
                  <a:gd name="T2" fmla="*/ 2 w 22"/>
                  <a:gd name="T3" fmla="*/ 14 h 24"/>
                  <a:gd name="T4" fmla="*/ 13 w 22"/>
                  <a:gd name="T5" fmla="*/ 1 h 24"/>
                  <a:gd name="T6" fmla="*/ 5 w 2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5" y="24"/>
                    </a:moveTo>
                    <a:cubicBezTo>
                      <a:pt x="5" y="24"/>
                      <a:pt x="0" y="19"/>
                      <a:pt x="2" y="14"/>
                    </a:cubicBezTo>
                    <a:cubicBezTo>
                      <a:pt x="3" y="10"/>
                      <a:pt x="6" y="2"/>
                      <a:pt x="13" y="1"/>
                    </a:cubicBezTo>
                    <a:cubicBezTo>
                      <a:pt x="22" y="0"/>
                      <a:pt x="5" y="24"/>
                      <a:pt x="5" y="24"/>
                    </a:cubicBezTo>
                    <a:close/>
                  </a:path>
                </a:pathLst>
              </a:custGeom>
              <a:solidFill>
                <a:srgbClr val="713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3" name="îṣlï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4FDE5ED-F2D5-40D0-A48B-700D71CFEBE0}"/>
                  </a:ext>
                </a:extLst>
              </p:cNvPr>
              <p:cNvSpPr/>
              <p:nvPr/>
            </p:nvSpPr>
            <p:spPr bwMode="auto">
              <a:xfrm>
                <a:off x="4792663" y="1979613"/>
                <a:ext cx="95250" cy="80963"/>
              </a:xfrm>
              <a:custGeom>
                <a:avLst/>
                <a:gdLst>
                  <a:gd name="T0" fmla="*/ 1 w 7"/>
                  <a:gd name="T1" fmla="*/ 1 h 6"/>
                  <a:gd name="T2" fmla="*/ 2 w 7"/>
                  <a:gd name="T3" fmla="*/ 4 h 6"/>
                  <a:gd name="T4" fmla="*/ 4 w 7"/>
                  <a:gd name="T5" fmla="*/ 6 h 6"/>
                  <a:gd name="T6" fmla="*/ 7 w 7"/>
                  <a:gd name="T7" fmla="*/ 5 h 6"/>
                  <a:gd name="T8" fmla="*/ 7 w 7"/>
                  <a:gd name="T9" fmla="*/ 5 h 6"/>
                  <a:gd name="T10" fmla="*/ 6 w 7"/>
                  <a:gd name="T11" fmla="*/ 2 h 6"/>
                  <a:gd name="T12" fmla="*/ 4 w 7"/>
                  <a:gd name="T13" fmla="*/ 1 h 6"/>
                  <a:gd name="T14" fmla="*/ 1 w 7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0" y="2"/>
                      <a:pt x="1" y="4"/>
                      <a:pt x="2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2"/>
                      <a:pt x="6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C90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4" name="îsli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E6E15A-9718-4AC1-9BE2-959D92BE663F}"/>
                  </a:ext>
                </a:extLst>
              </p:cNvPr>
              <p:cNvSpPr/>
              <p:nvPr/>
            </p:nvSpPr>
            <p:spPr bwMode="auto">
              <a:xfrm>
                <a:off x="4792663" y="1654176"/>
                <a:ext cx="420688" cy="487363"/>
              </a:xfrm>
              <a:custGeom>
                <a:avLst/>
                <a:gdLst>
                  <a:gd name="T0" fmla="*/ 0 w 31"/>
                  <a:gd name="T1" fmla="*/ 15 h 36"/>
                  <a:gd name="T2" fmla="*/ 14 w 31"/>
                  <a:gd name="T3" fmla="*/ 0 h 36"/>
                  <a:gd name="T4" fmla="*/ 30 w 31"/>
                  <a:gd name="T5" fmla="*/ 15 h 36"/>
                  <a:gd name="T6" fmla="*/ 29 w 31"/>
                  <a:gd name="T7" fmla="*/ 25 h 36"/>
                  <a:gd name="T8" fmla="*/ 23 w 31"/>
                  <a:gd name="T9" fmla="*/ 33 h 36"/>
                  <a:gd name="T10" fmla="*/ 0 w 31"/>
                  <a:gd name="T11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6">
                    <a:moveTo>
                      <a:pt x="0" y="15"/>
                    </a:moveTo>
                    <a:cubicBezTo>
                      <a:pt x="1" y="8"/>
                      <a:pt x="4" y="0"/>
                      <a:pt x="14" y="0"/>
                    </a:cubicBezTo>
                    <a:cubicBezTo>
                      <a:pt x="25" y="0"/>
                      <a:pt x="30" y="9"/>
                      <a:pt x="30" y="15"/>
                    </a:cubicBezTo>
                    <a:cubicBezTo>
                      <a:pt x="31" y="20"/>
                      <a:pt x="30" y="24"/>
                      <a:pt x="29" y="25"/>
                    </a:cubicBezTo>
                    <a:cubicBezTo>
                      <a:pt x="29" y="26"/>
                      <a:pt x="24" y="29"/>
                      <a:pt x="23" y="33"/>
                    </a:cubicBezTo>
                    <a:cubicBezTo>
                      <a:pt x="22" y="36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713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5" name="ï$ļî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89BDF7-FAB8-4615-84CD-5E2553C3FECE}"/>
                  </a:ext>
                </a:extLst>
              </p:cNvPr>
              <p:cNvSpPr/>
              <p:nvPr/>
            </p:nvSpPr>
            <p:spPr bwMode="auto">
              <a:xfrm>
                <a:off x="4927601" y="2019301"/>
                <a:ext cx="190500" cy="190500"/>
              </a:xfrm>
              <a:custGeom>
                <a:avLst/>
                <a:gdLst>
                  <a:gd name="T0" fmla="*/ 14 w 14"/>
                  <a:gd name="T1" fmla="*/ 0 h 14"/>
                  <a:gd name="T2" fmla="*/ 14 w 14"/>
                  <a:gd name="T3" fmla="*/ 8 h 14"/>
                  <a:gd name="T4" fmla="*/ 11 w 14"/>
                  <a:gd name="T5" fmla="*/ 10 h 14"/>
                  <a:gd name="T6" fmla="*/ 0 w 14"/>
                  <a:gd name="T7" fmla="*/ 14 h 14"/>
                  <a:gd name="T8" fmla="*/ 1 w 14"/>
                  <a:gd name="T9" fmla="*/ 12 h 14"/>
                  <a:gd name="T10" fmla="*/ 14 w 14"/>
                  <a:gd name="T11" fmla="*/ 0 h 14"/>
                  <a:gd name="T12" fmla="*/ 14 w 1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cubicBezTo>
                      <a:pt x="14" y="2"/>
                      <a:pt x="14" y="5"/>
                      <a:pt x="14" y="8"/>
                    </a:cubicBezTo>
                    <a:cubicBezTo>
                      <a:pt x="14" y="9"/>
                      <a:pt x="12" y="10"/>
                      <a:pt x="11" y="10"/>
                    </a:cubicBezTo>
                    <a:cubicBezTo>
                      <a:pt x="5" y="14"/>
                      <a:pt x="0" y="14"/>
                      <a:pt x="0" y="14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F09F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6" name="ïŝḷî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BD6697-43F3-456A-885B-4F8E2A8823DD}"/>
                  </a:ext>
                </a:extLst>
              </p:cNvPr>
              <p:cNvSpPr/>
              <p:nvPr/>
            </p:nvSpPr>
            <p:spPr bwMode="auto">
              <a:xfrm>
                <a:off x="4765676" y="1762126"/>
                <a:ext cx="406400" cy="460375"/>
              </a:xfrm>
              <a:custGeom>
                <a:avLst/>
                <a:gdLst>
                  <a:gd name="T0" fmla="*/ 26 w 30"/>
                  <a:gd name="T1" fmla="*/ 20 h 34"/>
                  <a:gd name="T2" fmla="*/ 22 w 30"/>
                  <a:gd name="T3" fmla="*/ 27 h 34"/>
                  <a:gd name="T4" fmla="*/ 12 w 30"/>
                  <a:gd name="T5" fmla="*/ 33 h 34"/>
                  <a:gd name="T6" fmla="*/ 6 w 30"/>
                  <a:gd name="T7" fmla="*/ 29 h 34"/>
                  <a:gd name="T8" fmla="*/ 2 w 30"/>
                  <a:gd name="T9" fmla="*/ 19 h 34"/>
                  <a:gd name="T10" fmla="*/ 5 w 30"/>
                  <a:gd name="T11" fmla="*/ 2 h 34"/>
                  <a:gd name="T12" fmla="*/ 19 w 30"/>
                  <a:gd name="T13" fmla="*/ 4 h 34"/>
                  <a:gd name="T14" fmla="*/ 24 w 30"/>
                  <a:gd name="T15" fmla="*/ 15 h 34"/>
                  <a:gd name="T16" fmla="*/ 28 w 30"/>
                  <a:gd name="T17" fmla="*/ 11 h 34"/>
                  <a:gd name="T18" fmla="*/ 29 w 30"/>
                  <a:gd name="T19" fmla="*/ 14 h 34"/>
                  <a:gd name="T20" fmla="*/ 28 w 30"/>
                  <a:gd name="T21" fmla="*/ 17 h 34"/>
                  <a:gd name="T22" fmla="*/ 27 w 30"/>
                  <a:gd name="T23" fmla="*/ 20 h 34"/>
                  <a:gd name="T24" fmla="*/ 26 w 30"/>
                  <a:gd name="T25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4">
                    <a:moveTo>
                      <a:pt x="26" y="20"/>
                    </a:moveTo>
                    <a:cubicBezTo>
                      <a:pt x="26" y="22"/>
                      <a:pt x="25" y="24"/>
                      <a:pt x="22" y="27"/>
                    </a:cubicBezTo>
                    <a:cubicBezTo>
                      <a:pt x="19" y="30"/>
                      <a:pt x="13" y="33"/>
                      <a:pt x="12" y="33"/>
                    </a:cubicBezTo>
                    <a:cubicBezTo>
                      <a:pt x="10" y="33"/>
                      <a:pt x="9" y="34"/>
                      <a:pt x="6" y="29"/>
                    </a:cubicBezTo>
                    <a:cubicBezTo>
                      <a:pt x="4" y="25"/>
                      <a:pt x="2" y="23"/>
                      <a:pt x="2" y="19"/>
                    </a:cubicBezTo>
                    <a:cubicBezTo>
                      <a:pt x="1" y="14"/>
                      <a:pt x="0" y="6"/>
                      <a:pt x="5" y="2"/>
                    </a:cubicBezTo>
                    <a:cubicBezTo>
                      <a:pt x="9" y="0"/>
                      <a:pt x="16" y="1"/>
                      <a:pt x="19" y="4"/>
                    </a:cubicBezTo>
                    <a:cubicBezTo>
                      <a:pt x="23" y="8"/>
                      <a:pt x="23" y="9"/>
                      <a:pt x="24" y="15"/>
                    </a:cubicBezTo>
                    <a:cubicBezTo>
                      <a:pt x="24" y="15"/>
                      <a:pt x="27" y="11"/>
                      <a:pt x="28" y="11"/>
                    </a:cubicBezTo>
                    <a:cubicBezTo>
                      <a:pt x="29" y="11"/>
                      <a:pt x="30" y="11"/>
                      <a:pt x="29" y="14"/>
                    </a:cubicBezTo>
                    <a:cubicBezTo>
                      <a:pt x="29" y="16"/>
                      <a:pt x="28" y="16"/>
                      <a:pt x="28" y="17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6" y="20"/>
                      <a:pt x="26" y="20"/>
                      <a:pt x="26" y="20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7" name="ïŝḷî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1C0654-818B-4AE1-80C8-F10B5E77301B}"/>
                  </a:ext>
                </a:extLst>
              </p:cNvPr>
              <p:cNvSpPr/>
              <p:nvPr/>
            </p:nvSpPr>
            <p:spPr bwMode="auto">
              <a:xfrm>
                <a:off x="4859338" y="1735138"/>
                <a:ext cx="285750" cy="244475"/>
              </a:xfrm>
              <a:custGeom>
                <a:avLst/>
                <a:gdLst>
                  <a:gd name="T0" fmla="*/ 0 w 21"/>
                  <a:gd name="T1" fmla="*/ 3 h 18"/>
                  <a:gd name="T2" fmla="*/ 17 w 21"/>
                  <a:gd name="T3" fmla="*/ 18 h 18"/>
                  <a:gd name="T4" fmla="*/ 21 w 21"/>
                  <a:gd name="T5" fmla="*/ 6 h 18"/>
                  <a:gd name="T6" fmla="*/ 12 w 21"/>
                  <a:gd name="T7" fmla="*/ 0 h 18"/>
                  <a:gd name="T8" fmla="*/ 0 w 21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0" y="3"/>
                    </a:moveTo>
                    <a:cubicBezTo>
                      <a:pt x="0" y="3"/>
                      <a:pt x="7" y="16"/>
                      <a:pt x="17" y="1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13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8" name="íṡḻi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B3C381-F49C-4254-BB30-613FF7F00B24}"/>
                  </a:ext>
                </a:extLst>
              </p:cNvPr>
              <p:cNvSpPr/>
              <p:nvPr/>
            </p:nvSpPr>
            <p:spPr bwMode="auto">
              <a:xfrm>
                <a:off x="4765676" y="1720851"/>
                <a:ext cx="122238" cy="190500"/>
              </a:xfrm>
              <a:custGeom>
                <a:avLst/>
                <a:gdLst>
                  <a:gd name="T0" fmla="*/ 9 w 9"/>
                  <a:gd name="T1" fmla="*/ 5 h 14"/>
                  <a:gd name="T2" fmla="*/ 1 w 9"/>
                  <a:gd name="T3" fmla="*/ 14 h 14"/>
                  <a:gd name="T4" fmla="*/ 5 w 9"/>
                  <a:gd name="T5" fmla="*/ 0 h 14"/>
                  <a:gd name="T6" fmla="*/ 9 w 9"/>
                  <a:gd name="T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9" y="5"/>
                    </a:moveTo>
                    <a:cubicBezTo>
                      <a:pt x="9" y="5"/>
                      <a:pt x="5" y="12"/>
                      <a:pt x="1" y="14"/>
                    </a:cubicBezTo>
                    <a:cubicBezTo>
                      <a:pt x="1" y="14"/>
                      <a:pt x="0" y="4"/>
                      <a:pt x="5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713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09" name="iṩľï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86482-9884-40C6-9C73-CAA3441FFC5A}"/>
                  </a:ext>
                </a:extLst>
              </p:cNvPr>
              <p:cNvSpPr/>
              <p:nvPr/>
            </p:nvSpPr>
            <p:spPr bwMode="auto">
              <a:xfrm>
                <a:off x="4697413" y="2276476"/>
                <a:ext cx="665163" cy="962025"/>
              </a:xfrm>
              <a:custGeom>
                <a:avLst/>
                <a:gdLst>
                  <a:gd name="T0" fmla="*/ 49 w 49"/>
                  <a:gd name="T1" fmla="*/ 32 h 71"/>
                  <a:gd name="T2" fmla="*/ 42 w 49"/>
                  <a:gd name="T3" fmla="*/ 21 h 71"/>
                  <a:gd name="T4" fmla="*/ 44 w 49"/>
                  <a:gd name="T5" fmla="*/ 0 h 71"/>
                  <a:gd name="T6" fmla="*/ 39 w 49"/>
                  <a:gd name="T7" fmla="*/ 0 h 71"/>
                  <a:gd name="T8" fmla="*/ 21 w 49"/>
                  <a:gd name="T9" fmla="*/ 12 h 71"/>
                  <a:gd name="T10" fmla="*/ 14 w 49"/>
                  <a:gd name="T11" fmla="*/ 4 h 71"/>
                  <a:gd name="T12" fmla="*/ 12 w 49"/>
                  <a:gd name="T13" fmla="*/ 5 h 71"/>
                  <a:gd name="T14" fmla="*/ 10 w 49"/>
                  <a:gd name="T15" fmla="*/ 6 h 71"/>
                  <a:gd name="T16" fmla="*/ 3 w 49"/>
                  <a:gd name="T17" fmla="*/ 21 h 71"/>
                  <a:gd name="T18" fmla="*/ 6 w 49"/>
                  <a:gd name="T19" fmla="*/ 38 h 71"/>
                  <a:gd name="T20" fmla="*/ 11 w 49"/>
                  <a:gd name="T21" fmla="*/ 65 h 71"/>
                  <a:gd name="T22" fmla="*/ 47 w 49"/>
                  <a:gd name="T23" fmla="*/ 65 h 71"/>
                  <a:gd name="T24" fmla="*/ 49 w 49"/>
                  <a:gd name="T25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71">
                    <a:moveTo>
                      <a:pt x="49" y="32"/>
                    </a:moveTo>
                    <a:cubicBezTo>
                      <a:pt x="49" y="32"/>
                      <a:pt x="43" y="27"/>
                      <a:pt x="42" y="21"/>
                    </a:cubicBezTo>
                    <a:cubicBezTo>
                      <a:pt x="42" y="12"/>
                      <a:pt x="44" y="0"/>
                      <a:pt x="44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4" y="11"/>
                      <a:pt x="21" y="12"/>
                    </a:cubicBezTo>
                    <a:cubicBezTo>
                      <a:pt x="14" y="13"/>
                      <a:pt x="14" y="4"/>
                      <a:pt x="14" y="4"/>
                    </a:cubicBezTo>
                    <a:cubicBezTo>
                      <a:pt x="14" y="4"/>
                      <a:pt x="12" y="4"/>
                      <a:pt x="12" y="5"/>
                    </a:cubicBezTo>
                    <a:cubicBezTo>
                      <a:pt x="11" y="5"/>
                      <a:pt x="10" y="6"/>
                      <a:pt x="10" y="6"/>
                    </a:cubicBezTo>
                    <a:cubicBezTo>
                      <a:pt x="10" y="6"/>
                      <a:pt x="4" y="18"/>
                      <a:pt x="3" y="21"/>
                    </a:cubicBezTo>
                    <a:cubicBezTo>
                      <a:pt x="2" y="25"/>
                      <a:pt x="0" y="32"/>
                      <a:pt x="6" y="38"/>
                    </a:cubicBezTo>
                    <a:cubicBezTo>
                      <a:pt x="6" y="38"/>
                      <a:pt x="12" y="49"/>
                      <a:pt x="11" y="65"/>
                    </a:cubicBezTo>
                    <a:cubicBezTo>
                      <a:pt x="11" y="65"/>
                      <a:pt x="28" y="71"/>
                      <a:pt x="47" y="65"/>
                    </a:cubicBezTo>
                    <a:cubicBezTo>
                      <a:pt x="47" y="65"/>
                      <a:pt x="43" y="49"/>
                      <a:pt x="49" y="32"/>
                    </a:cubicBezTo>
                    <a:close/>
                  </a:path>
                </a:pathLst>
              </a:custGeom>
              <a:solidFill>
                <a:srgbClr val="6C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0" name="iṣḻí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AA7FCB-F08A-49CE-A028-047F6F210BBA}"/>
                  </a:ext>
                </a:extLst>
              </p:cNvPr>
              <p:cNvSpPr/>
              <p:nvPr/>
            </p:nvSpPr>
            <p:spPr bwMode="auto">
              <a:xfrm>
                <a:off x="5240338" y="2276476"/>
                <a:ext cx="285750" cy="827088"/>
              </a:xfrm>
              <a:custGeom>
                <a:avLst/>
                <a:gdLst>
                  <a:gd name="T0" fmla="*/ 21 w 21"/>
                  <a:gd name="T1" fmla="*/ 31 h 61"/>
                  <a:gd name="T2" fmla="*/ 12 w 21"/>
                  <a:gd name="T3" fmla="*/ 2 h 61"/>
                  <a:gd name="T4" fmla="*/ 4 w 21"/>
                  <a:gd name="T5" fmla="*/ 0 h 61"/>
                  <a:gd name="T6" fmla="*/ 1 w 21"/>
                  <a:gd name="T7" fmla="*/ 21 h 61"/>
                  <a:gd name="T8" fmla="*/ 9 w 21"/>
                  <a:gd name="T9" fmla="*/ 32 h 61"/>
                  <a:gd name="T10" fmla="*/ 10 w 21"/>
                  <a:gd name="T11" fmla="*/ 31 h 61"/>
                  <a:gd name="T12" fmla="*/ 10 w 21"/>
                  <a:gd name="T13" fmla="*/ 46 h 61"/>
                  <a:gd name="T14" fmla="*/ 18 w 21"/>
                  <a:gd name="T15" fmla="*/ 61 h 61"/>
                  <a:gd name="T16" fmla="*/ 21 w 21"/>
                  <a:gd name="T17" fmla="*/ 43 h 61"/>
                  <a:gd name="T18" fmla="*/ 21 w 21"/>
                  <a:gd name="T1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61">
                    <a:moveTo>
                      <a:pt x="21" y="31"/>
                    </a:moveTo>
                    <a:cubicBezTo>
                      <a:pt x="21" y="18"/>
                      <a:pt x="20" y="6"/>
                      <a:pt x="12" y="2"/>
                    </a:cubicBezTo>
                    <a:cubicBezTo>
                      <a:pt x="10" y="1"/>
                      <a:pt x="7" y="1"/>
                      <a:pt x="4" y="0"/>
                    </a:cubicBezTo>
                    <a:cubicBezTo>
                      <a:pt x="4" y="2"/>
                      <a:pt x="0" y="12"/>
                      <a:pt x="1" y="21"/>
                    </a:cubicBezTo>
                    <a:cubicBezTo>
                      <a:pt x="1" y="27"/>
                      <a:pt x="9" y="32"/>
                      <a:pt x="9" y="32"/>
                    </a:cubicBezTo>
                    <a:cubicBezTo>
                      <a:pt x="8" y="36"/>
                      <a:pt x="10" y="31"/>
                      <a:pt x="10" y="31"/>
                    </a:cubicBezTo>
                    <a:cubicBezTo>
                      <a:pt x="10" y="31"/>
                      <a:pt x="9" y="40"/>
                      <a:pt x="10" y="46"/>
                    </a:cubicBezTo>
                    <a:cubicBezTo>
                      <a:pt x="10" y="52"/>
                      <a:pt x="18" y="61"/>
                      <a:pt x="18" y="61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39"/>
                      <a:pt x="21" y="31"/>
                    </a:cubicBezTo>
                    <a:close/>
                  </a:path>
                </a:pathLst>
              </a:custGeom>
              <a:solidFill>
                <a:srgbClr val="6C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1" name="iŝļï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AAA9A8-EAF1-41C0-BC29-2378E3EA1F5E}"/>
                  </a:ext>
                </a:extLst>
              </p:cNvPr>
              <p:cNvSpPr/>
              <p:nvPr/>
            </p:nvSpPr>
            <p:spPr bwMode="auto">
              <a:xfrm>
                <a:off x="5213351" y="2398713"/>
                <a:ext cx="149225" cy="352425"/>
              </a:xfrm>
              <a:custGeom>
                <a:avLst/>
                <a:gdLst>
                  <a:gd name="T0" fmla="*/ 10 w 11"/>
                  <a:gd name="T1" fmla="*/ 26 h 26"/>
                  <a:gd name="T2" fmla="*/ 5 w 11"/>
                  <a:gd name="T3" fmla="*/ 0 h 26"/>
                  <a:gd name="T4" fmla="*/ 11 w 11"/>
                  <a:gd name="T5" fmla="*/ 23 h 26"/>
                  <a:gd name="T6" fmla="*/ 10 w 11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6">
                    <a:moveTo>
                      <a:pt x="10" y="26"/>
                    </a:moveTo>
                    <a:cubicBezTo>
                      <a:pt x="10" y="26"/>
                      <a:pt x="0" y="20"/>
                      <a:pt x="5" y="0"/>
                    </a:cubicBezTo>
                    <a:cubicBezTo>
                      <a:pt x="5" y="0"/>
                      <a:pt x="1" y="16"/>
                      <a:pt x="11" y="23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3F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2" name="íšlí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C5DB6C1-D34E-412E-8F76-C9032DAFCC3C}"/>
                  </a:ext>
                </a:extLst>
              </p:cNvPr>
              <p:cNvSpPr/>
              <p:nvPr/>
            </p:nvSpPr>
            <p:spPr bwMode="auto">
              <a:xfrm>
                <a:off x="5049838" y="1666876"/>
                <a:ext cx="190500" cy="461963"/>
              </a:xfrm>
              <a:custGeom>
                <a:avLst/>
                <a:gdLst>
                  <a:gd name="T0" fmla="*/ 0 w 14"/>
                  <a:gd name="T1" fmla="*/ 0 h 34"/>
                  <a:gd name="T2" fmla="*/ 13 w 14"/>
                  <a:gd name="T3" fmla="*/ 16 h 34"/>
                  <a:gd name="T4" fmla="*/ 11 w 14"/>
                  <a:gd name="T5" fmla="*/ 33 h 34"/>
                  <a:gd name="T6" fmla="*/ 5 w 14"/>
                  <a:gd name="T7" fmla="*/ 34 h 34"/>
                  <a:gd name="T8" fmla="*/ 5 w 14"/>
                  <a:gd name="T9" fmla="*/ 28 h 34"/>
                  <a:gd name="T10" fmla="*/ 10 w 14"/>
                  <a:gd name="T11" fmla="*/ 18 h 34"/>
                  <a:gd name="T12" fmla="*/ 3 w 14"/>
                  <a:gd name="T13" fmla="*/ 7 h 34"/>
                  <a:gd name="T14" fmla="*/ 0 w 14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0" y="0"/>
                    </a:moveTo>
                    <a:cubicBezTo>
                      <a:pt x="2" y="1"/>
                      <a:pt x="11" y="4"/>
                      <a:pt x="13" y="16"/>
                    </a:cubicBezTo>
                    <a:cubicBezTo>
                      <a:pt x="14" y="20"/>
                      <a:pt x="13" y="26"/>
                      <a:pt x="11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0"/>
                      <a:pt x="5" y="28"/>
                    </a:cubicBezTo>
                    <a:cubicBezTo>
                      <a:pt x="5" y="28"/>
                      <a:pt x="11" y="26"/>
                      <a:pt x="10" y="18"/>
                    </a:cubicBezTo>
                    <a:cubicBezTo>
                      <a:pt x="10" y="11"/>
                      <a:pt x="3" y="7"/>
                      <a:pt x="3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3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3" name="íS1i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877408-331D-4458-B3C0-1F4F26FB2F52}"/>
                  </a:ext>
                </a:extLst>
              </p:cNvPr>
              <p:cNvSpPr/>
              <p:nvPr/>
            </p:nvSpPr>
            <p:spPr bwMode="auto">
              <a:xfrm>
                <a:off x="5254626" y="2616201"/>
                <a:ext cx="420688" cy="568325"/>
              </a:xfrm>
              <a:custGeom>
                <a:avLst/>
                <a:gdLst>
                  <a:gd name="T0" fmla="*/ 196 w 265"/>
                  <a:gd name="T1" fmla="*/ 358 h 358"/>
                  <a:gd name="T2" fmla="*/ 0 w 265"/>
                  <a:gd name="T3" fmla="*/ 316 h 358"/>
                  <a:gd name="T4" fmla="*/ 59 w 265"/>
                  <a:gd name="T5" fmla="*/ 0 h 358"/>
                  <a:gd name="T6" fmla="*/ 265 w 265"/>
                  <a:gd name="T7" fmla="*/ 43 h 358"/>
                  <a:gd name="T8" fmla="*/ 196 w 265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58">
                    <a:moveTo>
                      <a:pt x="196" y="358"/>
                    </a:moveTo>
                    <a:lnTo>
                      <a:pt x="0" y="316"/>
                    </a:lnTo>
                    <a:lnTo>
                      <a:pt x="59" y="0"/>
                    </a:lnTo>
                    <a:lnTo>
                      <a:pt x="265" y="43"/>
                    </a:lnTo>
                    <a:lnTo>
                      <a:pt x="196" y="358"/>
                    </a:lnTo>
                    <a:close/>
                  </a:path>
                </a:pathLst>
              </a:cu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4" name="iŝḻî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EF9A73-E787-4B84-981D-9F312E2C723C}"/>
                  </a:ext>
                </a:extLst>
              </p:cNvPr>
              <p:cNvSpPr/>
              <p:nvPr/>
            </p:nvSpPr>
            <p:spPr bwMode="auto">
              <a:xfrm>
                <a:off x="5553076" y="2846388"/>
                <a:ext cx="107950" cy="188913"/>
              </a:xfrm>
              <a:custGeom>
                <a:avLst/>
                <a:gdLst>
                  <a:gd name="T0" fmla="*/ 7 w 8"/>
                  <a:gd name="T1" fmla="*/ 1 h 14"/>
                  <a:gd name="T2" fmla="*/ 4 w 8"/>
                  <a:gd name="T3" fmla="*/ 13 h 14"/>
                  <a:gd name="T4" fmla="*/ 1 w 8"/>
                  <a:gd name="T5" fmla="*/ 5 h 14"/>
                  <a:gd name="T6" fmla="*/ 7 w 8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7" y="1"/>
                    </a:moveTo>
                    <a:cubicBezTo>
                      <a:pt x="8" y="2"/>
                      <a:pt x="7" y="13"/>
                      <a:pt x="4" y="13"/>
                    </a:cubicBezTo>
                    <a:cubicBezTo>
                      <a:pt x="0" y="14"/>
                      <a:pt x="0" y="9"/>
                      <a:pt x="1" y="5"/>
                    </a:cubicBezTo>
                    <a:cubicBezTo>
                      <a:pt x="3" y="2"/>
                      <a:pt x="4" y="0"/>
                      <a:pt x="7" y="1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5" name="ïsľï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A00DDE-F4B2-49BE-8A8A-94B21D038FAE}"/>
                  </a:ext>
                </a:extLst>
              </p:cNvPr>
              <p:cNvSpPr/>
              <p:nvPr/>
            </p:nvSpPr>
            <p:spPr bwMode="auto">
              <a:xfrm>
                <a:off x="5118101" y="2574926"/>
                <a:ext cx="14288" cy="41275"/>
              </a:xfrm>
              <a:prstGeom prst="rect">
                <a:avLst/>
              </a:pr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6" name="ïṥľî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B8CA2B-868F-41C5-A851-B63D256C9594}"/>
                  </a:ext>
                </a:extLst>
              </p:cNvPr>
              <p:cNvSpPr/>
              <p:nvPr/>
            </p:nvSpPr>
            <p:spPr bwMode="auto">
              <a:xfrm>
                <a:off x="5037138" y="2601913"/>
                <a:ext cx="176213" cy="149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7" name="îṣ1î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6020689-A0E8-463F-8DC9-9AF0C57718AF}"/>
                  </a:ext>
                </a:extLst>
              </p:cNvPr>
              <p:cNvSpPr/>
              <p:nvPr/>
            </p:nvSpPr>
            <p:spPr bwMode="auto">
              <a:xfrm>
                <a:off x="5022851" y="2589213"/>
                <a:ext cx="190500" cy="161925"/>
              </a:xfrm>
              <a:custGeom>
                <a:avLst/>
                <a:gdLst>
                  <a:gd name="T0" fmla="*/ 120 w 120"/>
                  <a:gd name="T1" fmla="*/ 102 h 102"/>
                  <a:gd name="T2" fmla="*/ 0 w 120"/>
                  <a:gd name="T3" fmla="*/ 102 h 102"/>
                  <a:gd name="T4" fmla="*/ 0 w 120"/>
                  <a:gd name="T5" fmla="*/ 0 h 102"/>
                  <a:gd name="T6" fmla="*/ 120 w 120"/>
                  <a:gd name="T7" fmla="*/ 0 h 102"/>
                  <a:gd name="T8" fmla="*/ 120 w 120"/>
                  <a:gd name="T9" fmla="*/ 102 h 102"/>
                  <a:gd name="T10" fmla="*/ 9 w 120"/>
                  <a:gd name="T11" fmla="*/ 94 h 102"/>
                  <a:gd name="T12" fmla="*/ 111 w 120"/>
                  <a:gd name="T13" fmla="*/ 94 h 102"/>
                  <a:gd name="T14" fmla="*/ 111 w 120"/>
                  <a:gd name="T15" fmla="*/ 17 h 102"/>
                  <a:gd name="T16" fmla="*/ 9 w 120"/>
                  <a:gd name="T17" fmla="*/ 17 h 102"/>
                  <a:gd name="T18" fmla="*/ 9 w 120"/>
                  <a:gd name="T19" fmla="*/ 9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02">
                    <a:moveTo>
                      <a:pt x="120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02"/>
                    </a:lnTo>
                    <a:close/>
                    <a:moveTo>
                      <a:pt x="9" y="94"/>
                    </a:moveTo>
                    <a:lnTo>
                      <a:pt x="111" y="94"/>
                    </a:lnTo>
                    <a:lnTo>
                      <a:pt x="111" y="17"/>
                    </a:lnTo>
                    <a:lnTo>
                      <a:pt x="9" y="17"/>
                    </a:lnTo>
                    <a:lnTo>
                      <a:pt x="9" y="94"/>
                    </a:lnTo>
                    <a:close/>
                  </a:path>
                </a:pathLst>
              </a:cu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8" name="îŝļí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023C75D-211A-421D-ADAC-E973F8014D7A}"/>
                  </a:ext>
                </a:extLst>
              </p:cNvPr>
              <p:cNvSpPr/>
              <p:nvPr/>
            </p:nvSpPr>
            <p:spPr bwMode="auto">
              <a:xfrm>
                <a:off x="5091113" y="2535238"/>
                <a:ext cx="53975" cy="53975"/>
              </a:xfrm>
              <a:prstGeom prst="ellipse">
                <a:avLst/>
              </a:pr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9" name="ïSḻí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02E411-384E-4993-9D8D-2701BFC01A8B}"/>
                  </a:ext>
                </a:extLst>
              </p:cNvPr>
              <p:cNvSpPr/>
              <p:nvPr/>
            </p:nvSpPr>
            <p:spPr bwMode="auto">
              <a:xfrm>
                <a:off x="7820026" y="5245101"/>
                <a:ext cx="244475" cy="338138"/>
              </a:xfrm>
              <a:custGeom>
                <a:avLst/>
                <a:gdLst>
                  <a:gd name="T0" fmla="*/ 9 w 18"/>
                  <a:gd name="T1" fmla="*/ 0 h 25"/>
                  <a:gd name="T2" fmla="*/ 10 w 18"/>
                  <a:gd name="T3" fmla="*/ 23 h 25"/>
                  <a:gd name="T4" fmla="*/ 0 w 18"/>
                  <a:gd name="T5" fmla="*/ 2 h 25"/>
                  <a:gd name="T6" fmla="*/ 9 w 18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5">
                    <a:moveTo>
                      <a:pt x="9" y="0"/>
                    </a:moveTo>
                    <a:cubicBezTo>
                      <a:pt x="11" y="6"/>
                      <a:pt x="18" y="20"/>
                      <a:pt x="10" y="23"/>
                    </a:cubicBezTo>
                    <a:cubicBezTo>
                      <a:pt x="0" y="25"/>
                      <a:pt x="0" y="2"/>
                      <a:pt x="0" y="2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0" name="iṡli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59FC65-2187-419D-A395-6A70F251F152}"/>
                  </a:ext>
                </a:extLst>
              </p:cNvPr>
              <p:cNvSpPr/>
              <p:nvPr/>
            </p:nvSpPr>
            <p:spPr bwMode="auto">
              <a:xfrm>
                <a:off x="7507288" y="4146551"/>
                <a:ext cx="488950" cy="1274763"/>
              </a:xfrm>
              <a:custGeom>
                <a:avLst/>
                <a:gdLst>
                  <a:gd name="T0" fmla="*/ 20 w 36"/>
                  <a:gd name="T1" fmla="*/ 1 h 94"/>
                  <a:gd name="T2" fmla="*/ 23 w 36"/>
                  <a:gd name="T3" fmla="*/ 20 h 94"/>
                  <a:gd name="T4" fmla="*/ 28 w 36"/>
                  <a:gd name="T5" fmla="*/ 47 h 94"/>
                  <a:gd name="T6" fmla="*/ 30 w 36"/>
                  <a:gd name="T7" fmla="*/ 76 h 94"/>
                  <a:gd name="T8" fmla="*/ 30 w 36"/>
                  <a:gd name="T9" fmla="*/ 93 h 94"/>
                  <a:gd name="T10" fmla="*/ 23 w 36"/>
                  <a:gd name="T11" fmla="*/ 78 h 94"/>
                  <a:gd name="T12" fmla="*/ 13 w 36"/>
                  <a:gd name="T13" fmla="*/ 46 h 94"/>
                  <a:gd name="T14" fmla="*/ 8 w 36"/>
                  <a:gd name="T15" fmla="*/ 21 h 94"/>
                  <a:gd name="T16" fmla="*/ 0 w 36"/>
                  <a:gd name="T17" fmla="*/ 0 h 94"/>
                  <a:gd name="T18" fmla="*/ 20 w 36"/>
                  <a:gd name="T19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94">
                    <a:moveTo>
                      <a:pt x="20" y="1"/>
                    </a:moveTo>
                    <a:cubicBezTo>
                      <a:pt x="20" y="8"/>
                      <a:pt x="20" y="12"/>
                      <a:pt x="23" y="20"/>
                    </a:cubicBezTo>
                    <a:cubicBezTo>
                      <a:pt x="27" y="27"/>
                      <a:pt x="28" y="34"/>
                      <a:pt x="28" y="47"/>
                    </a:cubicBezTo>
                    <a:cubicBezTo>
                      <a:pt x="28" y="59"/>
                      <a:pt x="30" y="74"/>
                      <a:pt x="30" y="76"/>
                    </a:cubicBezTo>
                    <a:cubicBezTo>
                      <a:pt x="31" y="79"/>
                      <a:pt x="36" y="93"/>
                      <a:pt x="30" y="93"/>
                    </a:cubicBezTo>
                    <a:cubicBezTo>
                      <a:pt x="25" y="94"/>
                      <a:pt x="24" y="85"/>
                      <a:pt x="23" y="78"/>
                    </a:cubicBezTo>
                    <a:cubicBezTo>
                      <a:pt x="22" y="72"/>
                      <a:pt x="16" y="57"/>
                      <a:pt x="13" y="46"/>
                    </a:cubicBezTo>
                    <a:cubicBezTo>
                      <a:pt x="10" y="36"/>
                      <a:pt x="8" y="25"/>
                      <a:pt x="8" y="21"/>
                    </a:cubicBezTo>
                    <a:cubicBezTo>
                      <a:pt x="8" y="17"/>
                      <a:pt x="0" y="0"/>
                      <a:pt x="0" y="0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1" name="ïṩlí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0C17EEA-007E-45BD-9777-8CC0400A9C4C}"/>
                  </a:ext>
                </a:extLst>
              </p:cNvPr>
              <p:cNvSpPr/>
              <p:nvPr/>
            </p:nvSpPr>
            <p:spPr bwMode="auto">
              <a:xfrm>
                <a:off x="7223126" y="5257801"/>
                <a:ext cx="284163" cy="339725"/>
              </a:xfrm>
              <a:custGeom>
                <a:avLst/>
                <a:gdLst>
                  <a:gd name="T0" fmla="*/ 15 w 21"/>
                  <a:gd name="T1" fmla="*/ 0 h 25"/>
                  <a:gd name="T2" fmla="*/ 9 w 21"/>
                  <a:gd name="T3" fmla="*/ 23 h 25"/>
                  <a:gd name="T4" fmla="*/ 7 w 21"/>
                  <a:gd name="T5" fmla="*/ 0 h 25"/>
                  <a:gd name="T6" fmla="*/ 15 w 21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5">
                    <a:moveTo>
                      <a:pt x="15" y="0"/>
                    </a:moveTo>
                    <a:cubicBezTo>
                      <a:pt x="15" y="0"/>
                      <a:pt x="21" y="25"/>
                      <a:pt x="9" y="23"/>
                    </a:cubicBezTo>
                    <a:cubicBezTo>
                      <a:pt x="0" y="22"/>
                      <a:pt x="7" y="0"/>
                      <a:pt x="7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2" name="îŝľî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112979-BD24-4C73-A561-3C31C3BED374}"/>
                  </a:ext>
                </a:extLst>
              </p:cNvPr>
              <p:cNvSpPr/>
              <p:nvPr/>
            </p:nvSpPr>
            <p:spPr bwMode="auto">
              <a:xfrm>
                <a:off x="7208838" y="4106863"/>
                <a:ext cx="271463" cy="1341438"/>
              </a:xfrm>
              <a:custGeom>
                <a:avLst/>
                <a:gdLst>
                  <a:gd name="T0" fmla="*/ 18 w 20"/>
                  <a:gd name="T1" fmla="*/ 6 h 99"/>
                  <a:gd name="T2" fmla="*/ 16 w 20"/>
                  <a:gd name="T3" fmla="*/ 14 h 99"/>
                  <a:gd name="T4" fmla="*/ 19 w 20"/>
                  <a:gd name="T5" fmla="*/ 31 h 99"/>
                  <a:gd name="T6" fmla="*/ 16 w 20"/>
                  <a:gd name="T7" fmla="*/ 67 h 99"/>
                  <a:gd name="T8" fmla="*/ 16 w 20"/>
                  <a:gd name="T9" fmla="*/ 84 h 99"/>
                  <a:gd name="T10" fmla="*/ 12 w 20"/>
                  <a:gd name="T11" fmla="*/ 99 h 99"/>
                  <a:gd name="T12" fmla="*/ 8 w 20"/>
                  <a:gd name="T13" fmla="*/ 84 h 99"/>
                  <a:gd name="T14" fmla="*/ 8 w 20"/>
                  <a:gd name="T15" fmla="*/ 66 h 99"/>
                  <a:gd name="T16" fmla="*/ 3 w 20"/>
                  <a:gd name="T17" fmla="*/ 29 h 99"/>
                  <a:gd name="T18" fmla="*/ 4 w 20"/>
                  <a:gd name="T19" fmla="*/ 14 h 99"/>
                  <a:gd name="T20" fmla="*/ 0 w 20"/>
                  <a:gd name="T21" fmla="*/ 0 h 99"/>
                  <a:gd name="T22" fmla="*/ 18 w 20"/>
                  <a:gd name="T2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99">
                    <a:moveTo>
                      <a:pt x="18" y="6"/>
                    </a:moveTo>
                    <a:cubicBezTo>
                      <a:pt x="17" y="8"/>
                      <a:pt x="16" y="12"/>
                      <a:pt x="16" y="14"/>
                    </a:cubicBezTo>
                    <a:cubicBezTo>
                      <a:pt x="17" y="16"/>
                      <a:pt x="20" y="24"/>
                      <a:pt x="19" y="31"/>
                    </a:cubicBezTo>
                    <a:cubicBezTo>
                      <a:pt x="19" y="38"/>
                      <a:pt x="17" y="59"/>
                      <a:pt x="16" y="67"/>
                    </a:cubicBezTo>
                    <a:cubicBezTo>
                      <a:pt x="16" y="75"/>
                      <a:pt x="15" y="79"/>
                      <a:pt x="16" y="84"/>
                    </a:cubicBezTo>
                    <a:cubicBezTo>
                      <a:pt x="17" y="89"/>
                      <a:pt x="16" y="99"/>
                      <a:pt x="12" y="99"/>
                    </a:cubicBezTo>
                    <a:cubicBezTo>
                      <a:pt x="8" y="99"/>
                      <a:pt x="7" y="91"/>
                      <a:pt x="8" y="84"/>
                    </a:cubicBezTo>
                    <a:cubicBezTo>
                      <a:pt x="10" y="77"/>
                      <a:pt x="8" y="70"/>
                      <a:pt x="8" y="66"/>
                    </a:cubicBezTo>
                    <a:cubicBezTo>
                      <a:pt x="7" y="61"/>
                      <a:pt x="3" y="33"/>
                      <a:pt x="3" y="29"/>
                    </a:cubicBezTo>
                    <a:cubicBezTo>
                      <a:pt x="3" y="22"/>
                      <a:pt x="4" y="17"/>
                      <a:pt x="4" y="14"/>
                    </a:cubicBezTo>
                    <a:cubicBezTo>
                      <a:pt x="3" y="11"/>
                      <a:pt x="0" y="0"/>
                      <a:pt x="0" y="0"/>
                    </a:cubicBez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3" name="íṡḻí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0B96ED-0040-4DED-8603-DCB39B9FFBDA}"/>
                  </a:ext>
                </a:extLst>
              </p:cNvPr>
              <p:cNvSpPr/>
              <p:nvPr/>
            </p:nvSpPr>
            <p:spPr bwMode="auto">
              <a:xfrm>
                <a:off x="7127876" y="3238501"/>
                <a:ext cx="760413" cy="1139825"/>
              </a:xfrm>
              <a:custGeom>
                <a:avLst/>
                <a:gdLst>
                  <a:gd name="T0" fmla="*/ 45 w 56"/>
                  <a:gd name="T1" fmla="*/ 2 h 84"/>
                  <a:gd name="T2" fmla="*/ 54 w 56"/>
                  <a:gd name="T3" fmla="*/ 46 h 84"/>
                  <a:gd name="T4" fmla="*/ 56 w 56"/>
                  <a:gd name="T5" fmla="*/ 82 h 84"/>
                  <a:gd name="T6" fmla="*/ 2 w 56"/>
                  <a:gd name="T7" fmla="*/ 77 h 84"/>
                  <a:gd name="T8" fmla="*/ 1 w 56"/>
                  <a:gd name="T9" fmla="*/ 44 h 84"/>
                  <a:gd name="T10" fmla="*/ 6 w 56"/>
                  <a:gd name="T11" fmla="*/ 0 h 84"/>
                  <a:gd name="T12" fmla="*/ 45 w 56"/>
                  <a:gd name="T13" fmla="*/ 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84">
                    <a:moveTo>
                      <a:pt x="45" y="2"/>
                    </a:moveTo>
                    <a:cubicBezTo>
                      <a:pt x="48" y="10"/>
                      <a:pt x="53" y="27"/>
                      <a:pt x="54" y="46"/>
                    </a:cubicBezTo>
                    <a:cubicBezTo>
                      <a:pt x="55" y="61"/>
                      <a:pt x="56" y="82"/>
                      <a:pt x="56" y="82"/>
                    </a:cubicBezTo>
                    <a:cubicBezTo>
                      <a:pt x="56" y="82"/>
                      <a:pt x="17" y="84"/>
                      <a:pt x="2" y="77"/>
                    </a:cubicBezTo>
                    <a:cubicBezTo>
                      <a:pt x="2" y="77"/>
                      <a:pt x="1" y="56"/>
                      <a:pt x="1" y="44"/>
                    </a:cubicBezTo>
                    <a:cubicBezTo>
                      <a:pt x="1" y="37"/>
                      <a:pt x="0" y="10"/>
                      <a:pt x="6" y="0"/>
                    </a:cubicBez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6C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4" name="iṣļi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96A9075-1166-4528-A2E1-C7694A32ED62}"/>
                  </a:ext>
                </a:extLst>
              </p:cNvPr>
              <p:cNvSpPr/>
              <p:nvPr/>
            </p:nvSpPr>
            <p:spPr bwMode="auto">
              <a:xfrm>
                <a:off x="7154863" y="3267076"/>
                <a:ext cx="733425" cy="1111250"/>
              </a:xfrm>
              <a:custGeom>
                <a:avLst/>
                <a:gdLst>
                  <a:gd name="T0" fmla="*/ 52 w 54"/>
                  <a:gd name="T1" fmla="*/ 44 h 82"/>
                  <a:gd name="T2" fmla="*/ 43 w 54"/>
                  <a:gd name="T3" fmla="*/ 0 h 82"/>
                  <a:gd name="T4" fmla="*/ 40 w 54"/>
                  <a:gd name="T5" fmla="*/ 0 h 82"/>
                  <a:gd name="T6" fmla="*/ 47 w 54"/>
                  <a:gd name="T7" fmla="*/ 39 h 82"/>
                  <a:gd name="T8" fmla="*/ 49 w 54"/>
                  <a:gd name="T9" fmla="*/ 76 h 82"/>
                  <a:gd name="T10" fmla="*/ 0 w 54"/>
                  <a:gd name="T11" fmla="*/ 72 h 82"/>
                  <a:gd name="T12" fmla="*/ 0 w 54"/>
                  <a:gd name="T13" fmla="*/ 75 h 82"/>
                  <a:gd name="T14" fmla="*/ 54 w 54"/>
                  <a:gd name="T15" fmla="*/ 80 h 82"/>
                  <a:gd name="T16" fmla="*/ 52 w 54"/>
                  <a:gd name="T17" fmla="*/ 4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82">
                    <a:moveTo>
                      <a:pt x="52" y="44"/>
                    </a:moveTo>
                    <a:cubicBezTo>
                      <a:pt x="51" y="25"/>
                      <a:pt x="46" y="8"/>
                      <a:pt x="4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7"/>
                      <a:pt x="46" y="23"/>
                      <a:pt x="47" y="39"/>
                    </a:cubicBezTo>
                    <a:cubicBezTo>
                      <a:pt x="48" y="54"/>
                      <a:pt x="49" y="76"/>
                      <a:pt x="49" y="76"/>
                    </a:cubicBezTo>
                    <a:cubicBezTo>
                      <a:pt x="49" y="76"/>
                      <a:pt x="17" y="77"/>
                      <a:pt x="0" y="72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15" y="82"/>
                      <a:pt x="54" y="80"/>
                      <a:pt x="54" y="80"/>
                    </a:cubicBezTo>
                    <a:cubicBezTo>
                      <a:pt x="54" y="80"/>
                      <a:pt x="53" y="59"/>
                      <a:pt x="52" y="44"/>
                    </a:cubicBezTo>
                    <a:close/>
                  </a:path>
                </a:pathLst>
              </a:custGeom>
              <a:solidFill>
                <a:srgbClr val="3F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5" name="ïṡ1i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073E27-E240-4FF1-ACAD-9E9AC0A75154}"/>
                  </a:ext>
                </a:extLst>
              </p:cNvPr>
              <p:cNvSpPr/>
              <p:nvPr/>
            </p:nvSpPr>
            <p:spPr bwMode="auto">
              <a:xfrm>
                <a:off x="7467601" y="1681163"/>
                <a:ext cx="203200" cy="447675"/>
              </a:xfrm>
              <a:custGeom>
                <a:avLst/>
                <a:gdLst>
                  <a:gd name="T0" fmla="*/ 10 w 15"/>
                  <a:gd name="T1" fmla="*/ 20 h 33"/>
                  <a:gd name="T2" fmla="*/ 13 w 15"/>
                  <a:gd name="T3" fmla="*/ 18 h 33"/>
                  <a:gd name="T4" fmla="*/ 14 w 15"/>
                  <a:gd name="T5" fmla="*/ 13 h 33"/>
                  <a:gd name="T6" fmla="*/ 10 w 15"/>
                  <a:gd name="T7" fmla="*/ 15 h 33"/>
                  <a:gd name="T8" fmla="*/ 0 w 15"/>
                  <a:gd name="T9" fmla="*/ 0 h 33"/>
                  <a:gd name="T10" fmla="*/ 0 w 15"/>
                  <a:gd name="T11" fmla="*/ 33 h 33"/>
                  <a:gd name="T12" fmla="*/ 10 w 15"/>
                  <a:gd name="T13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3">
                    <a:moveTo>
                      <a:pt x="10" y="20"/>
                    </a:moveTo>
                    <a:cubicBezTo>
                      <a:pt x="10" y="20"/>
                      <a:pt x="13" y="21"/>
                      <a:pt x="13" y="18"/>
                    </a:cubicBezTo>
                    <a:cubicBezTo>
                      <a:pt x="13" y="16"/>
                      <a:pt x="15" y="14"/>
                      <a:pt x="14" y="13"/>
                    </a:cubicBezTo>
                    <a:cubicBezTo>
                      <a:pt x="12" y="12"/>
                      <a:pt x="10" y="15"/>
                      <a:pt x="10" y="15"/>
                    </a:cubicBezTo>
                    <a:cubicBezTo>
                      <a:pt x="10" y="15"/>
                      <a:pt x="0" y="7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10" y="26"/>
                      <a:pt x="10" y="20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6" name="iṣḷï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AF34F5-0D5A-4B74-B5CF-E03A8AA2DEA3}"/>
                  </a:ext>
                </a:extLst>
              </p:cNvPr>
              <p:cNvSpPr/>
              <p:nvPr/>
            </p:nvSpPr>
            <p:spPr bwMode="auto">
              <a:xfrm>
                <a:off x="7262813" y="1681163"/>
                <a:ext cx="204788" cy="447675"/>
              </a:xfrm>
              <a:custGeom>
                <a:avLst/>
                <a:gdLst>
                  <a:gd name="T0" fmla="*/ 4 w 15"/>
                  <a:gd name="T1" fmla="*/ 20 h 33"/>
                  <a:gd name="T2" fmla="*/ 2 w 15"/>
                  <a:gd name="T3" fmla="*/ 18 h 33"/>
                  <a:gd name="T4" fmla="*/ 1 w 15"/>
                  <a:gd name="T5" fmla="*/ 13 h 33"/>
                  <a:gd name="T6" fmla="*/ 4 w 15"/>
                  <a:gd name="T7" fmla="*/ 15 h 33"/>
                  <a:gd name="T8" fmla="*/ 15 w 15"/>
                  <a:gd name="T9" fmla="*/ 0 h 33"/>
                  <a:gd name="T10" fmla="*/ 15 w 15"/>
                  <a:gd name="T11" fmla="*/ 33 h 33"/>
                  <a:gd name="T12" fmla="*/ 11 w 15"/>
                  <a:gd name="T13" fmla="*/ 32 h 33"/>
                  <a:gd name="T14" fmla="*/ 4 w 15"/>
                  <a:gd name="T15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4" y="20"/>
                    </a:moveTo>
                    <a:cubicBezTo>
                      <a:pt x="4" y="20"/>
                      <a:pt x="2" y="21"/>
                      <a:pt x="2" y="18"/>
                    </a:cubicBezTo>
                    <a:cubicBezTo>
                      <a:pt x="1" y="16"/>
                      <a:pt x="0" y="14"/>
                      <a:pt x="1" y="13"/>
                    </a:cubicBezTo>
                    <a:cubicBezTo>
                      <a:pt x="2" y="12"/>
                      <a:pt x="4" y="15"/>
                      <a:pt x="4" y="15"/>
                    </a:cubicBezTo>
                    <a:cubicBezTo>
                      <a:pt x="4" y="15"/>
                      <a:pt x="8" y="1"/>
                      <a:pt x="15" y="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2" y="33"/>
                      <a:pt x="11" y="32"/>
                    </a:cubicBezTo>
                    <a:cubicBezTo>
                      <a:pt x="8" y="29"/>
                      <a:pt x="4" y="24"/>
                      <a:pt x="4" y="20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7" name="i$1i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32C483-FA23-4683-85AC-8EA1DC8FA737}"/>
                  </a:ext>
                </a:extLst>
              </p:cNvPr>
              <p:cNvSpPr/>
              <p:nvPr/>
            </p:nvSpPr>
            <p:spPr bwMode="auto">
              <a:xfrm>
                <a:off x="7250113" y="1585913"/>
                <a:ext cx="217488" cy="663575"/>
              </a:xfrm>
              <a:custGeom>
                <a:avLst/>
                <a:gdLst>
                  <a:gd name="T0" fmla="*/ 16 w 16"/>
                  <a:gd name="T1" fmla="*/ 40 h 49"/>
                  <a:gd name="T2" fmla="*/ 12 w 16"/>
                  <a:gd name="T3" fmla="*/ 38 h 49"/>
                  <a:gd name="T4" fmla="*/ 5 w 16"/>
                  <a:gd name="T5" fmla="*/ 27 h 49"/>
                  <a:gd name="T6" fmla="*/ 3 w 16"/>
                  <a:gd name="T7" fmla="*/ 25 h 49"/>
                  <a:gd name="T8" fmla="*/ 2 w 16"/>
                  <a:gd name="T9" fmla="*/ 20 h 49"/>
                  <a:gd name="T10" fmla="*/ 5 w 16"/>
                  <a:gd name="T11" fmla="*/ 22 h 49"/>
                  <a:gd name="T12" fmla="*/ 11 w 16"/>
                  <a:gd name="T13" fmla="*/ 8 h 49"/>
                  <a:gd name="T14" fmla="*/ 15 w 16"/>
                  <a:gd name="T15" fmla="*/ 0 h 49"/>
                  <a:gd name="T16" fmla="*/ 7 w 16"/>
                  <a:gd name="T17" fmla="*/ 3 h 49"/>
                  <a:gd name="T18" fmla="*/ 0 w 16"/>
                  <a:gd name="T19" fmla="*/ 26 h 49"/>
                  <a:gd name="T20" fmla="*/ 0 w 16"/>
                  <a:gd name="T21" fmla="*/ 47 h 49"/>
                  <a:gd name="T22" fmla="*/ 9 w 16"/>
                  <a:gd name="T23" fmla="*/ 49 h 49"/>
                  <a:gd name="T24" fmla="*/ 16 w 16"/>
                  <a:gd name="T2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9">
                    <a:moveTo>
                      <a:pt x="16" y="40"/>
                    </a:moveTo>
                    <a:cubicBezTo>
                      <a:pt x="15" y="40"/>
                      <a:pt x="13" y="39"/>
                      <a:pt x="12" y="38"/>
                    </a:cubicBezTo>
                    <a:cubicBezTo>
                      <a:pt x="9" y="36"/>
                      <a:pt x="5" y="31"/>
                      <a:pt x="5" y="27"/>
                    </a:cubicBezTo>
                    <a:cubicBezTo>
                      <a:pt x="5" y="27"/>
                      <a:pt x="3" y="28"/>
                      <a:pt x="3" y="25"/>
                    </a:cubicBezTo>
                    <a:cubicBezTo>
                      <a:pt x="2" y="23"/>
                      <a:pt x="1" y="21"/>
                      <a:pt x="2" y="20"/>
                    </a:cubicBezTo>
                    <a:cubicBezTo>
                      <a:pt x="3" y="19"/>
                      <a:pt x="5" y="22"/>
                      <a:pt x="5" y="22"/>
                    </a:cubicBezTo>
                    <a:cubicBezTo>
                      <a:pt x="5" y="22"/>
                      <a:pt x="12" y="18"/>
                      <a:pt x="11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0" y="0"/>
                      <a:pt x="7" y="3"/>
                    </a:cubicBezTo>
                    <a:cubicBezTo>
                      <a:pt x="3" y="6"/>
                      <a:pt x="0" y="12"/>
                      <a:pt x="0" y="26"/>
                    </a:cubicBezTo>
                    <a:cubicBezTo>
                      <a:pt x="0" y="40"/>
                      <a:pt x="0" y="47"/>
                      <a:pt x="0" y="47"/>
                    </a:cubicBezTo>
                    <a:cubicBezTo>
                      <a:pt x="9" y="49"/>
                      <a:pt x="9" y="49"/>
                      <a:pt x="9" y="49"/>
                    </a:cubicBez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8" name="ïsļî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B711A-C42D-430D-B3FF-814D41772719}"/>
                  </a:ext>
                </a:extLst>
              </p:cNvPr>
              <p:cNvSpPr/>
              <p:nvPr/>
            </p:nvSpPr>
            <p:spPr bwMode="auto">
              <a:xfrm>
                <a:off x="7345363" y="1585913"/>
                <a:ext cx="339725" cy="663575"/>
              </a:xfrm>
              <a:custGeom>
                <a:avLst/>
                <a:gdLst>
                  <a:gd name="T0" fmla="*/ 9 w 25"/>
                  <a:gd name="T1" fmla="*/ 40 h 49"/>
                  <a:gd name="T2" fmla="*/ 13 w 25"/>
                  <a:gd name="T3" fmla="*/ 38 h 49"/>
                  <a:gd name="T4" fmla="*/ 19 w 25"/>
                  <a:gd name="T5" fmla="*/ 27 h 49"/>
                  <a:gd name="T6" fmla="*/ 22 w 25"/>
                  <a:gd name="T7" fmla="*/ 25 h 49"/>
                  <a:gd name="T8" fmla="*/ 23 w 25"/>
                  <a:gd name="T9" fmla="*/ 20 h 49"/>
                  <a:gd name="T10" fmla="*/ 19 w 25"/>
                  <a:gd name="T11" fmla="*/ 22 h 49"/>
                  <a:gd name="T12" fmla="*/ 0 w 25"/>
                  <a:gd name="T13" fmla="*/ 5 h 49"/>
                  <a:gd name="T14" fmla="*/ 8 w 25"/>
                  <a:gd name="T15" fmla="*/ 0 h 49"/>
                  <a:gd name="T16" fmla="*/ 18 w 25"/>
                  <a:gd name="T17" fmla="*/ 3 h 49"/>
                  <a:gd name="T18" fmla="*/ 25 w 25"/>
                  <a:gd name="T19" fmla="*/ 26 h 49"/>
                  <a:gd name="T20" fmla="*/ 25 w 25"/>
                  <a:gd name="T21" fmla="*/ 47 h 49"/>
                  <a:gd name="T22" fmla="*/ 16 w 25"/>
                  <a:gd name="T23" fmla="*/ 49 h 49"/>
                  <a:gd name="T24" fmla="*/ 9 w 25"/>
                  <a:gd name="T2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49">
                    <a:moveTo>
                      <a:pt x="9" y="40"/>
                    </a:moveTo>
                    <a:cubicBezTo>
                      <a:pt x="10" y="40"/>
                      <a:pt x="11" y="39"/>
                      <a:pt x="13" y="38"/>
                    </a:cubicBezTo>
                    <a:cubicBezTo>
                      <a:pt x="16" y="36"/>
                      <a:pt x="19" y="31"/>
                      <a:pt x="19" y="27"/>
                    </a:cubicBezTo>
                    <a:cubicBezTo>
                      <a:pt x="19" y="27"/>
                      <a:pt x="22" y="28"/>
                      <a:pt x="22" y="25"/>
                    </a:cubicBezTo>
                    <a:cubicBezTo>
                      <a:pt x="22" y="23"/>
                      <a:pt x="24" y="21"/>
                      <a:pt x="23" y="20"/>
                    </a:cubicBezTo>
                    <a:cubicBezTo>
                      <a:pt x="21" y="19"/>
                      <a:pt x="19" y="22"/>
                      <a:pt x="19" y="22"/>
                    </a:cubicBezTo>
                    <a:cubicBezTo>
                      <a:pt x="19" y="22"/>
                      <a:pt x="0" y="17"/>
                      <a:pt x="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14" y="0"/>
                      <a:pt x="18" y="3"/>
                    </a:cubicBezTo>
                    <a:cubicBezTo>
                      <a:pt x="21" y="6"/>
                      <a:pt x="25" y="12"/>
                      <a:pt x="25" y="26"/>
                    </a:cubicBezTo>
                    <a:cubicBezTo>
                      <a:pt x="25" y="40"/>
                      <a:pt x="25" y="47"/>
                      <a:pt x="25" y="47"/>
                    </a:cubicBezTo>
                    <a:cubicBezTo>
                      <a:pt x="16" y="49"/>
                      <a:pt x="16" y="49"/>
                      <a:pt x="16" y="49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29" name="îṣlí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E6C5638-8C59-4817-861A-60D33A9678BD}"/>
                  </a:ext>
                </a:extLst>
              </p:cNvPr>
              <p:cNvSpPr/>
              <p:nvPr/>
            </p:nvSpPr>
            <p:spPr bwMode="auto">
              <a:xfrm>
                <a:off x="7467601" y="2033588"/>
                <a:ext cx="95250" cy="215900"/>
              </a:xfrm>
              <a:custGeom>
                <a:avLst/>
                <a:gdLst>
                  <a:gd name="T0" fmla="*/ 0 w 7"/>
                  <a:gd name="T1" fmla="*/ 6 h 16"/>
                  <a:gd name="T2" fmla="*/ 0 w 7"/>
                  <a:gd name="T3" fmla="*/ 16 h 16"/>
                  <a:gd name="T4" fmla="*/ 7 w 7"/>
                  <a:gd name="T5" fmla="*/ 10 h 16"/>
                  <a:gd name="T6" fmla="*/ 6 w 7"/>
                  <a:gd name="T7" fmla="*/ 0 h 16"/>
                  <a:gd name="T8" fmla="*/ 0 w 7"/>
                  <a:gd name="T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0" y="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5" y="6"/>
                      <a:pt x="6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0" name="îṥlî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ADA5BD-6FCE-42A1-9097-C26D0140FBEC}"/>
                  </a:ext>
                </a:extLst>
              </p:cNvPr>
              <p:cNvSpPr/>
              <p:nvPr/>
            </p:nvSpPr>
            <p:spPr bwMode="auto">
              <a:xfrm>
                <a:off x="7372351" y="2033588"/>
                <a:ext cx="95250" cy="215900"/>
              </a:xfrm>
              <a:custGeom>
                <a:avLst/>
                <a:gdLst>
                  <a:gd name="T0" fmla="*/ 7 w 7"/>
                  <a:gd name="T1" fmla="*/ 6 h 16"/>
                  <a:gd name="T2" fmla="*/ 7 w 7"/>
                  <a:gd name="T3" fmla="*/ 16 h 16"/>
                  <a:gd name="T4" fmla="*/ 0 w 7"/>
                  <a:gd name="T5" fmla="*/ 10 h 16"/>
                  <a:gd name="T6" fmla="*/ 0 w 7"/>
                  <a:gd name="T7" fmla="*/ 0 h 16"/>
                  <a:gd name="T8" fmla="*/ 7 w 7"/>
                  <a:gd name="T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2" y="6"/>
                      <a:pt x="0" y="0"/>
                    </a:cubicBez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1" name="íṣlí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963251-B012-4EA1-B872-318E04DBF870}"/>
                  </a:ext>
                </a:extLst>
              </p:cNvPr>
              <p:cNvSpPr/>
              <p:nvPr/>
            </p:nvSpPr>
            <p:spPr bwMode="auto">
              <a:xfrm>
                <a:off x="7385051" y="2073276"/>
                <a:ext cx="163513" cy="82550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4 h 6"/>
                  <a:gd name="T4" fmla="*/ 0 w 12"/>
                  <a:gd name="T5" fmla="*/ 0 h 6"/>
                  <a:gd name="T6" fmla="*/ 0 w 12"/>
                  <a:gd name="T7" fmla="*/ 3 h 6"/>
                  <a:gd name="T8" fmla="*/ 6 w 12"/>
                  <a:gd name="T9" fmla="*/ 6 h 6"/>
                  <a:gd name="T10" fmla="*/ 12 w 12"/>
                  <a:gd name="T11" fmla="*/ 1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cubicBezTo>
                      <a:pt x="12" y="0"/>
                      <a:pt x="9" y="4"/>
                      <a:pt x="6" y="4"/>
                    </a:cubicBezTo>
                    <a:cubicBezTo>
                      <a:pt x="3" y="4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6"/>
                      <a:pt x="4" y="6"/>
                      <a:pt x="6" y="6"/>
                    </a:cubicBezTo>
                    <a:cubicBezTo>
                      <a:pt x="8" y="6"/>
                      <a:pt x="10" y="4"/>
                      <a:pt x="12" y="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9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2" name="íṩļî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7EC2B7A-BAAF-4221-83BC-99DD252BF94A}"/>
                  </a:ext>
                </a:extLst>
              </p:cNvPr>
              <p:cNvSpPr/>
              <p:nvPr/>
            </p:nvSpPr>
            <p:spPr bwMode="auto">
              <a:xfrm>
                <a:off x="7467601" y="2155826"/>
                <a:ext cx="298450" cy="1192213"/>
              </a:xfrm>
              <a:custGeom>
                <a:avLst/>
                <a:gdLst>
                  <a:gd name="T0" fmla="*/ 14 w 22"/>
                  <a:gd name="T1" fmla="*/ 4 h 88"/>
                  <a:gd name="T2" fmla="*/ 9 w 22"/>
                  <a:gd name="T3" fmla="*/ 2 h 88"/>
                  <a:gd name="T4" fmla="*/ 8 w 22"/>
                  <a:gd name="T5" fmla="*/ 0 h 88"/>
                  <a:gd name="T6" fmla="*/ 0 w 22"/>
                  <a:gd name="T7" fmla="*/ 5 h 88"/>
                  <a:gd name="T8" fmla="*/ 0 w 22"/>
                  <a:gd name="T9" fmla="*/ 88 h 88"/>
                  <a:gd name="T10" fmla="*/ 21 w 22"/>
                  <a:gd name="T11" fmla="*/ 85 h 88"/>
                  <a:gd name="T12" fmla="*/ 14 w 22"/>
                  <a:gd name="T13" fmla="*/ 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88">
                    <a:moveTo>
                      <a:pt x="14" y="4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22" y="86"/>
                      <a:pt x="21" y="85"/>
                    </a:cubicBezTo>
                    <a:cubicBezTo>
                      <a:pt x="21" y="84"/>
                      <a:pt x="14" y="4"/>
                      <a:pt x="1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3" name="îşḻî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14D6F91-8A0D-4CA0-8C6A-35E68C6F138C}"/>
                  </a:ext>
                </a:extLst>
              </p:cNvPr>
              <p:cNvSpPr/>
              <p:nvPr/>
            </p:nvSpPr>
            <p:spPr bwMode="auto">
              <a:xfrm>
                <a:off x="7169151" y="2155826"/>
                <a:ext cx="298450" cy="1192213"/>
              </a:xfrm>
              <a:custGeom>
                <a:avLst/>
                <a:gdLst>
                  <a:gd name="T0" fmla="*/ 7 w 22"/>
                  <a:gd name="T1" fmla="*/ 4 h 88"/>
                  <a:gd name="T2" fmla="*/ 12 w 22"/>
                  <a:gd name="T3" fmla="*/ 2 h 88"/>
                  <a:gd name="T4" fmla="*/ 13 w 22"/>
                  <a:gd name="T5" fmla="*/ 0 h 88"/>
                  <a:gd name="T6" fmla="*/ 22 w 22"/>
                  <a:gd name="T7" fmla="*/ 5 h 88"/>
                  <a:gd name="T8" fmla="*/ 22 w 22"/>
                  <a:gd name="T9" fmla="*/ 88 h 88"/>
                  <a:gd name="T10" fmla="*/ 0 w 22"/>
                  <a:gd name="T11" fmla="*/ 85 h 88"/>
                  <a:gd name="T12" fmla="*/ 7 w 22"/>
                  <a:gd name="T13" fmla="*/ 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88">
                    <a:moveTo>
                      <a:pt x="7" y="4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0" y="86"/>
                      <a:pt x="0" y="85"/>
                    </a:cubicBezTo>
                    <a:cubicBezTo>
                      <a:pt x="1" y="8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4" name="ïśli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CC7947-7814-43A5-BC43-E1F064C09F83}"/>
                  </a:ext>
                </a:extLst>
              </p:cNvPr>
              <p:cNvSpPr/>
              <p:nvPr/>
            </p:nvSpPr>
            <p:spPr bwMode="auto">
              <a:xfrm>
                <a:off x="6951663" y="2182813"/>
                <a:ext cx="366713" cy="785813"/>
              </a:xfrm>
              <a:custGeom>
                <a:avLst/>
                <a:gdLst>
                  <a:gd name="T0" fmla="*/ 27 w 27"/>
                  <a:gd name="T1" fmla="*/ 0 h 58"/>
                  <a:gd name="T2" fmla="*/ 11 w 27"/>
                  <a:gd name="T3" fmla="*/ 7 h 58"/>
                  <a:gd name="T4" fmla="*/ 3 w 27"/>
                  <a:gd name="T5" fmla="*/ 34 h 58"/>
                  <a:gd name="T6" fmla="*/ 0 w 27"/>
                  <a:gd name="T7" fmla="*/ 55 h 58"/>
                  <a:gd name="T8" fmla="*/ 14 w 27"/>
                  <a:gd name="T9" fmla="*/ 56 h 58"/>
                  <a:gd name="T10" fmla="*/ 16 w 27"/>
                  <a:gd name="T11" fmla="*/ 37 h 58"/>
                  <a:gd name="T12" fmla="*/ 27 w 27"/>
                  <a:gd name="T13" fmla="*/ 23 h 58"/>
                  <a:gd name="T14" fmla="*/ 27 w 27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8">
                    <a:moveTo>
                      <a:pt x="27" y="0"/>
                    </a:moveTo>
                    <a:cubicBezTo>
                      <a:pt x="27" y="0"/>
                      <a:pt x="13" y="5"/>
                      <a:pt x="11" y="7"/>
                    </a:cubicBezTo>
                    <a:cubicBezTo>
                      <a:pt x="9" y="9"/>
                      <a:pt x="5" y="26"/>
                      <a:pt x="3" y="34"/>
                    </a:cubicBezTo>
                    <a:cubicBezTo>
                      <a:pt x="2" y="42"/>
                      <a:pt x="0" y="51"/>
                      <a:pt x="0" y="55"/>
                    </a:cubicBezTo>
                    <a:cubicBezTo>
                      <a:pt x="0" y="58"/>
                      <a:pt x="14" y="56"/>
                      <a:pt x="14" y="5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5B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5" name="ïṧļí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7D7DDB-6582-4B76-A09F-65FF3D917F20}"/>
                  </a:ext>
                </a:extLst>
              </p:cNvPr>
              <p:cNvSpPr/>
              <p:nvPr/>
            </p:nvSpPr>
            <p:spPr bwMode="auto">
              <a:xfrm>
                <a:off x="6937376" y="2819401"/>
                <a:ext cx="217488" cy="244475"/>
              </a:xfrm>
              <a:custGeom>
                <a:avLst/>
                <a:gdLst>
                  <a:gd name="T0" fmla="*/ 16 w 16"/>
                  <a:gd name="T1" fmla="*/ 11 h 18"/>
                  <a:gd name="T2" fmla="*/ 6 w 16"/>
                  <a:gd name="T3" fmla="*/ 16 h 18"/>
                  <a:gd name="T4" fmla="*/ 1 w 16"/>
                  <a:gd name="T5" fmla="*/ 5 h 18"/>
                  <a:gd name="T6" fmla="*/ 8 w 16"/>
                  <a:gd name="T7" fmla="*/ 0 h 18"/>
                  <a:gd name="T8" fmla="*/ 16 w 16"/>
                  <a:gd name="T9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11"/>
                    </a:moveTo>
                    <a:cubicBezTo>
                      <a:pt x="16" y="11"/>
                      <a:pt x="11" y="18"/>
                      <a:pt x="6" y="16"/>
                    </a:cubicBezTo>
                    <a:cubicBezTo>
                      <a:pt x="1" y="15"/>
                      <a:pt x="0" y="9"/>
                      <a:pt x="1" y="5"/>
                    </a:cubicBezTo>
                    <a:cubicBezTo>
                      <a:pt x="2" y="2"/>
                      <a:pt x="6" y="1"/>
                      <a:pt x="8" y="0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6" name="ïṩḷï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CD6478E-5B7A-4E7F-A125-F53DD496FDF4}"/>
                  </a:ext>
                </a:extLst>
              </p:cNvPr>
              <p:cNvSpPr/>
              <p:nvPr/>
            </p:nvSpPr>
            <p:spPr bwMode="auto">
              <a:xfrm>
                <a:off x="7046913" y="2182813"/>
                <a:ext cx="365125" cy="1260475"/>
              </a:xfrm>
              <a:custGeom>
                <a:avLst/>
                <a:gdLst>
                  <a:gd name="T0" fmla="*/ 6 w 27"/>
                  <a:gd name="T1" fmla="*/ 46 h 93"/>
                  <a:gd name="T2" fmla="*/ 7 w 27"/>
                  <a:gd name="T3" fmla="*/ 73 h 93"/>
                  <a:gd name="T4" fmla="*/ 6 w 27"/>
                  <a:gd name="T5" fmla="*/ 92 h 93"/>
                  <a:gd name="T6" fmla="*/ 23 w 27"/>
                  <a:gd name="T7" fmla="*/ 93 h 93"/>
                  <a:gd name="T8" fmla="*/ 24 w 27"/>
                  <a:gd name="T9" fmla="*/ 47 h 93"/>
                  <a:gd name="T10" fmla="*/ 20 w 27"/>
                  <a:gd name="T11" fmla="*/ 0 h 93"/>
                  <a:gd name="T12" fmla="*/ 0 w 27"/>
                  <a:gd name="T13" fmla="*/ 15 h 93"/>
                  <a:gd name="T14" fmla="*/ 6 w 27"/>
                  <a:gd name="T15" fmla="*/ 4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93">
                    <a:moveTo>
                      <a:pt x="6" y="46"/>
                    </a:moveTo>
                    <a:cubicBezTo>
                      <a:pt x="6" y="46"/>
                      <a:pt x="8" y="56"/>
                      <a:pt x="7" y="73"/>
                    </a:cubicBezTo>
                    <a:cubicBezTo>
                      <a:pt x="6" y="84"/>
                      <a:pt x="6" y="92"/>
                      <a:pt x="6" y="92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3" y="93"/>
                      <a:pt x="27" y="58"/>
                      <a:pt x="24" y="47"/>
                    </a:cubicBezTo>
                    <a:cubicBezTo>
                      <a:pt x="21" y="36"/>
                      <a:pt x="20" y="0"/>
                      <a:pt x="20" y="0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5B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7" name="îṩḷï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E61039-E951-4895-B6CF-667582B4E36D}"/>
                  </a:ext>
                </a:extLst>
              </p:cNvPr>
              <p:cNvSpPr/>
              <p:nvPr/>
            </p:nvSpPr>
            <p:spPr bwMode="auto">
              <a:xfrm>
                <a:off x="7616826" y="2182813"/>
                <a:ext cx="366713" cy="785813"/>
              </a:xfrm>
              <a:custGeom>
                <a:avLst/>
                <a:gdLst>
                  <a:gd name="T0" fmla="*/ 0 w 27"/>
                  <a:gd name="T1" fmla="*/ 0 h 58"/>
                  <a:gd name="T2" fmla="*/ 16 w 27"/>
                  <a:gd name="T3" fmla="*/ 7 h 58"/>
                  <a:gd name="T4" fmla="*/ 23 w 27"/>
                  <a:gd name="T5" fmla="*/ 34 h 58"/>
                  <a:gd name="T6" fmla="*/ 27 w 27"/>
                  <a:gd name="T7" fmla="*/ 55 h 58"/>
                  <a:gd name="T8" fmla="*/ 12 w 27"/>
                  <a:gd name="T9" fmla="*/ 56 h 58"/>
                  <a:gd name="T10" fmla="*/ 11 w 27"/>
                  <a:gd name="T11" fmla="*/ 37 h 58"/>
                  <a:gd name="T12" fmla="*/ 0 w 27"/>
                  <a:gd name="T13" fmla="*/ 23 h 58"/>
                  <a:gd name="T14" fmla="*/ 0 w 27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8">
                    <a:moveTo>
                      <a:pt x="0" y="0"/>
                    </a:moveTo>
                    <a:cubicBezTo>
                      <a:pt x="0" y="0"/>
                      <a:pt x="14" y="5"/>
                      <a:pt x="16" y="7"/>
                    </a:cubicBezTo>
                    <a:cubicBezTo>
                      <a:pt x="18" y="9"/>
                      <a:pt x="22" y="26"/>
                      <a:pt x="23" y="34"/>
                    </a:cubicBezTo>
                    <a:cubicBezTo>
                      <a:pt x="24" y="42"/>
                      <a:pt x="27" y="51"/>
                      <a:pt x="27" y="55"/>
                    </a:cubicBezTo>
                    <a:cubicBezTo>
                      <a:pt x="27" y="58"/>
                      <a:pt x="12" y="56"/>
                      <a:pt x="12" y="56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8" name="íšlí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E1C8E7B-305D-4B97-9929-E5E61102E832}"/>
                  </a:ext>
                </a:extLst>
              </p:cNvPr>
              <p:cNvSpPr/>
              <p:nvPr/>
            </p:nvSpPr>
            <p:spPr bwMode="auto">
              <a:xfrm>
                <a:off x="7507288" y="2182813"/>
                <a:ext cx="366713" cy="1260475"/>
              </a:xfrm>
              <a:custGeom>
                <a:avLst/>
                <a:gdLst>
                  <a:gd name="T0" fmla="*/ 22 w 27"/>
                  <a:gd name="T1" fmla="*/ 46 h 93"/>
                  <a:gd name="T2" fmla="*/ 20 w 27"/>
                  <a:gd name="T3" fmla="*/ 73 h 93"/>
                  <a:gd name="T4" fmla="*/ 22 w 27"/>
                  <a:gd name="T5" fmla="*/ 92 h 93"/>
                  <a:gd name="T6" fmla="*/ 5 w 27"/>
                  <a:gd name="T7" fmla="*/ 93 h 93"/>
                  <a:gd name="T8" fmla="*/ 4 w 27"/>
                  <a:gd name="T9" fmla="*/ 47 h 93"/>
                  <a:gd name="T10" fmla="*/ 8 w 27"/>
                  <a:gd name="T11" fmla="*/ 0 h 93"/>
                  <a:gd name="T12" fmla="*/ 27 w 27"/>
                  <a:gd name="T13" fmla="*/ 15 h 93"/>
                  <a:gd name="T14" fmla="*/ 22 w 27"/>
                  <a:gd name="T15" fmla="*/ 4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93">
                    <a:moveTo>
                      <a:pt x="22" y="46"/>
                    </a:moveTo>
                    <a:cubicBezTo>
                      <a:pt x="22" y="46"/>
                      <a:pt x="19" y="56"/>
                      <a:pt x="20" y="73"/>
                    </a:cubicBezTo>
                    <a:cubicBezTo>
                      <a:pt x="21" y="84"/>
                      <a:pt x="22" y="92"/>
                      <a:pt x="22" y="92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5" y="93"/>
                      <a:pt x="0" y="58"/>
                      <a:pt x="4" y="47"/>
                    </a:cubicBezTo>
                    <a:cubicBezTo>
                      <a:pt x="7" y="36"/>
                      <a:pt x="8" y="0"/>
                      <a:pt x="8" y="0"/>
                    </a:cubicBezTo>
                    <a:cubicBezTo>
                      <a:pt x="27" y="15"/>
                      <a:pt x="27" y="15"/>
                      <a:pt x="27" y="15"/>
                    </a:cubicBez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5B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9" name="íş1í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BD8E30A-650F-440A-912E-C2F582739EF6}"/>
                  </a:ext>
                </a:extLst>
              </p:cNvPr>
              <p:cNvSpPr/>
              <p:nvPr/>
            </p:nvSpPr>
            <p:spPr bwMode="auto">
              <a:xfrm>
                <a:off x="7847013" y="2452688"/>
                <a:ext cx="298450" cy="271463"/>
              </a:xfrm>
              <a:custGeom>
                <a:avLst/>
                <a:gdLst>
                  <a:gd name="T0" fmla="*/ 10 w 22"/>
                  <a:gd name="T1" fmla="*/ 18 h 20"/>
                  <a:gd name="T2" fmla="*/ 18 w 22"/>
                  <a:gd name="T3" fmla="*/ 15 h 20"/>
                  <a:gd name="T4" fmla="*/ 20 w 22"/>
                  <a:gd name="T5" fmla="*/ 4 h 20"/>
                  <a:gd name="T6" fmla="*/ 16 w 22"/>
                  <a:gd name="T7" fmla="*/ 1 h 20"/>
                  <a:gd name="T8" fmla="*/ 16 w 22"/>
                  <a:gd name="T9" fmla="*/ 3 h 20"/>
                  <a:gd name="T10" fmla="*/ 13 w 22"/>
                  <a:gd name="T11" fmla="*/ 1 h 20"/>
                  <a:gd name="T12" fmla="*/ 13 w 22"/>
                  <a:gd name="T13" fmla="*/ 7 h 20"/>
                  <a:gd name="T14" fmla="*/ 11 w 22"/>
                  <a:gd name="T15" fmla="*/ 8 h 20"/>
                  <a:gd name="T16" fmla="*/ 0 w 22"/>
                  <a:gd name="T17" fmla="*/ 13 h 20"/>
                  <a:gd name="T18" fmla="*/ 3 w 22"/>
                  <a:gd name="T19" fmla="*/ 19 h 20"/>
                  <a:gd name="T20" fmla="*/ 10 w 22"/>
                  <a:gd name="T2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0">
                    <a:moveTo>
                      <a:pt x="10" y="18"/>
                    </a:moveTo>
                    <a:cubicBezTo>
                      <a:pt x="10" y="18"/>
                      <a:pt x="17" y="16"/>
                      <a:pt x="18" y="15"/>
                    </a:cubicBezTo>
                    <a:cubicBezTo>
                      <a:pt x="19" y="13"/>
                      <a:pt x="22" y="7"/>
                      <a:pt x="20" y="4"/>
                    </a:cubicBezTo>
                    <a:cubicBezTo>
                      <a:pt x="19" y="2"/>
                      <a:pt x="17" y="0"/>
                      <a:pt x="16" y="1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6" y="3"/>
                      <a:pt x="14" y="0"/>
                      <a:pt x="13" y="1"/>
                    </a:cubicBezTo>
                    <a:cubicBezTo>
                      <a:pt x="12" y="2"/>
                      <a:pt x="13" y="5"/>
                      <a:pt x="13" y="7"/>
                    </a:cubicBezTo>
                    <a:cubicBezTo>
                      <a:pt x="14" y="8"/>
                      <a:pt x="12" y="8"/>
                      <a:pt x="11" y="8"/>
                    </a:cubicBezTo>
                    <a:cubicBezTo>
                      <a:pt x="9" y="8"/>
                      <a:pt x="5" y="7"/>
                      <a:pt x="0" y="13"/>
                    </a:cubicBezTo>
                    <a:cubicBezTo>
                      <a:pt x="0" y="13"/>
                      <a:pt x="1" y="18"/>
                      <a:pt x="3" y="19"/>
                    </a:cubicBezTo>
                    <a:cubicBezTo>
                      <a:pt x="5" y="20"/>
                      <a:pt x="9" y="20"/>
                      <a:pt x="10" y="18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0" name="ïs1í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1841412-C628-49B0-ADF1-5E7C611376BC}"/>
                  </a:ext>
                </a:extLst>
              </p:cNvPr>
              <p:cNvSpPr/>
              <p:nvPr/>
            </p:nvSpPr>
            <p:spPr bwMode="auto">
              <a:xfrm>
                <a:off x="7005638" y="2792413"/>
                <a:ext cx="190500" cy="203200"/>
              </a:xfrm>
              <a:custGeom>
                <a:avLst/>
                <a:gdLst>
                  <a:gd name="T0" fmla="*/ 1 w 14"/>
                  <a:gd name="T1" fmla="*/ 3 h 15"/>
                  <a:gd name="T2" fmla="*/ 1 w 14"/>
                  <a:gd name="T3" fmla="*/ 9 h 15"/>
                  <a:gd name="T4" fmla="*/ 6 w 14"/>
                  <a:gd name="T5" fmla="*/ 12 h 15"/>
                  <a:gd name="T6" fmla="*/ 11 w 14"/>
                  <a:gd name="T7" fmla="*/ 13 h 15"/>
                  <a:gd name="T8" fmla="*/ 12 w 14"/>
                  <a:gd name="T9" fmla="*/ 12 h 15"/>
                  <a:gd name="T10" fmla="*/ 13 w 14"/>
                  <a:gd name="T11" fmla="*/ 5 h 15"/>
                  <a:gd name="T12" fmla="*/ 10 w 14"/>
                  <a:gd name="T13" fmla="*/ 3 h 15"/>
                  <a:gd name="T14" fmla="*/ 8 w 14"/>
                  <a:gd name="T15" fmla="*/ 1 h 15"/>
                  <a:gd name="T16" fmla="*/ 3 w 14"/>
                  <a:gd name="T17" fmla="*/ 2 h 15"/>
                  <a:gd name="T18" fmla="*/ 1 w 14"/>
                  <a:gd name="T1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" y="3"/>
                    </a:moveTo>
                    <a:cubicBezTo>
                      <a:pt x="0" y="5"/>
                      <a:pt x="0" y="7"/>
                      <a:pt x="1" y="9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10" y="15"/>
                      <a:pt x="11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0"/>
                      <a:pt x="14" y="7"/>
                      <a:pt x="13" y="5"/>
                    </a:cubicBezTo>
                    <a:cubicBezTo>
                      <a:pt x="13" y="5"/>
                      <a:pt x="11" y="3"/>
                      <a:pt x="10" y="3"/>
                    </a:cubicBezTo>
                    <a:cubicBezTo>
                      <a:pt x="10" y="2"/>
                      <a:pt x="8" y="1"/>
                      <a:pt x="8" y="1"/>
                    </a:cubicBezTo>
                    <a:cubicBezTo>
                      <a:pt x="6" y="0"/>
                      <a:pt x="4" y="0"/>
                      <a:pt x="3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1" name="iS1í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A7CA19-51CF-463E-978F-03132CEAAE01}"/>
                  </a:ext>
                </a:extLst>
              </p:cNvPr>
              <p:cNvSpPr/>
              <p:nvPr/>
            </p:nvSpPr>
            <p:spPr bwMode="auto">
              <a:xfrm>
                <a:off x="7643813" y="2628901"/>
                <a:ext cx="406400" cy="447675"/>
              </a:xfrm>
              <a:custGeom>
                <a:avLst/>
                <a:gdLst>
                  <a:gd name="T0" fmla="*/ 25 w 30"/>
                  <a:gd name="T1" fmla="*/ 5 h 33"/>
                  <a:gd name="T2" fmla="*/ 15 w 30"/>
                  <a:gd name="T3" fmla="*/ 33 h 33"/>
                  <a:gd name="T4" fmla="*/ 15 w 30"/>
                  <a:gd name="T5" fmla="*/ 0 h 33"/>
                  <a:gd name="T6" fmla="*/ 25 w 30"/>
                  <a:gd name="T7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3">
                    <a:moveTo>
                      <a:pt x="25" y="5"/>
                    </a:moveTo>
                    <a:cubicBezTo>
                      <a:pt x="25" y="5"/>
                      <a:pt x="30" y="33"/>
                      <a:pt x="15" y="33"/>
                    </a:cubicBezTo>
                    <a:cubicBezTo>
                      <a:pt x="0" y="32"/>
                      <a:pt x="15" y="0"/>
                      <a:pt x="15" y="0"/>
                    </a:cubicBezTo>
                    <a:cubicBezTo>
                      <a:pt x="15" y="0"/>
                      <a:pt x="18" y="8"/>
                      <a:pt x="25" y="5"/>
                    </a:cubicBez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2" name="iŝ1ï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35AF00-23EA-40CF-826D-6C4933E640B4}"/>
                  </a:ext>
                </a:extLst>
              </p:cNvPr>
              <p:cNvSpPr/>
              <p:nvPr/>
            </p:nvSpPr>
            <p:spPr bwMode="auto">
              <a:xfrm>
                <a:off x="7656513" y="2508251"/>
                <a:ext cx="14288" cy="39688"/>
              </a:xfrm>
              <a:prstGeom prst="rect">
                <a:avLst/>
              </a:pr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3" name="íSḻî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43C186-0C27-4861-9CB5-3B1310F529C1}"/>
                  </a:ext>
                </a:extLst>
              </p:cNvPr>
              <p:cNvSpPr/>
              <p:nvPr/>
            </p:nvSpPr>
            <p:spPr bwMode="auto">
              <a:xfrm>
                <a:off x="7575551" y="2535238"/>
                <a:ext cx="176213" cy="149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4" name="íṩḻî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B3B53BB-6EDB-4DB0-8791-F5E66B762900}"/>
                  </a:ext>
                </a:extLst>
              </p:cNvPr>
              <p:cNvSpPr/>
              <p:nvPr/>
            </p:nvSpPr>
            <p:spPr bwMode="auto">
              <a:xfrm>
                <a:off x="7562851" y="2520951"/>
                <a:ext cx="188913" cy="163513"/>
              </a:xfrm>
              <a:custGeom>
                <a:avLst/>
                <a:gdLst>
                  <a:gd name="T0" fmla="*/ 119 w 119"/>
                  <a:gd name="T1" fmla="*/ 103 h 103"/>
                  <a:gd name="T2" fmla="*/ 0 w 119"/>
                  <a:gd name="T3" fmla="*/ 103 h 103"/>
                  <a:gd name="T4" fmla="*/ 0 w 119"/>
                  <a:gd name="T5" fmla="*/ 0 h 103"/>
                  <a:gd name="T6" fmla="*/ 119 w 119"/>
                  <a:gd name="T7" fmla="*/ 0 h 103"/>
                  <a:gd name="T8" fmla="*/ 119 w 119"/>
                  <a:gd name="T9" fmla="*/ 103 h 103"/>
                  <a:gd name="T10" fmla="*/ 8 w 119"/>
                  <a:gd name="T11" fmla="*/ 94 h 103"/>
                  <a:gd name="T12" fmla="*/ 111 w 119"/>
                  <a:gd name="T13" fmla="*/ 94 h 103"/>
                  <a:gd name="T14" fmla="*/ 111 w 119"/>
                  <a:gd name="T15" fmla="*/ 9 h 103"/>
                  <a:gd name="T16" fmla="*/ 8 w 119"/>
                  <a:gd name="T17" fmla="*/ 9 h 103"/>
                  <a:gd name="T18" fmla="*/ 8 w 119"/>
                  <a:gd name="T19" fmla="*/ 9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03">
                    <a:moveTo>
                      <a:pt x="119" y="103"/>
                    </a:moveTo>
                    <a:lnTo>
                      <a:pt x="0" y="103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03"/>
                    </a:lnTo>
                    <a:close/>
                    <a:moveTo>
                      <a:pt x="8" y="94"/>
                    </a:moveTo>
                    <a:lnTo>
                      <a:pt x="111" y="94"/>
                    </a:lnTo>
                    <a:lnTo>
                      <a:pt x="111" y="9"/>
                    </a:lnTo>
                    <a:lnTo>
                      <a:pt x="8" y="9"/>
                    </a:lnTo>
                    <a:lnTo>
                      <a:pt x="8" y="94"/>
                    </a:lnTo>
                    <a:close/>
                  </a:path>
                </a:pathLst>
              </a:cu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5" name="iṣļî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02E6433-2A01-4B02-9038-4EB5EDA21CC3}"/>
                  </a:ext>
                </a:extLst>
              </p:cNvPr>
              <p:cNvSpPr/>
              <p:nvPr/>
            </p:nvSpPr>
            <p:spPr bwMode="auto">
              <a:xfrm>
                <a:off x="7629526" y="2466976"/>
                <a:ext cx="55563" cy="53975"/>
              </a:xfrm>
              <a:prstGeom prst="ellipse">
                <a:avLst/>
              </a:pr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6" name="ïsḻi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313937-3002-47C9-B6E2-EB844D08DF64}"/>
                  </a:ext>
                </a:extLst>
              </p:cNvPr>
              <p:cNvSpPr/>
              <p:nvPr/>
            </p:nvSpPr>
            <p:spPr bwMode="auto">
              <a:xfrm>
                <a:off x="6149976" y="1830388"/>
                <a:ext cx="122238" cy="242888"/>
              </a:xfrm>
              <a:custGeom>
                <a:avLst/>
                <a:gdLst>
                  <a:gd name="T0" fmla="*/ 3 w 9"/>
                  <a:gd name="T1" fmla="*/ 0 h 18"/>
                  <a:gd name="T2" fmla="*/ 0 w 9"/>
                  <a:gd name="T3" fmla="*/ 10 h 18"/>
                  <a:gd name="T4" fmla="*/ 9 w 9"/>
                  <a:gd name="T5" fmla="*/ 18 h 18"/>
                  <a:gd name="T6" fmla="*/ 9 w 9"/>
                  <a:gd name="T7" fmla="*/ 1 h 18"/>
                  <a:gd name="T8" fmla="*/ 3 w 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3" y="0"/>
                    </a:moveTo>
                    <a:cubicBezTo>
                      <a:pt x="3" y="0"/>
                      <a:pt x="2" y="7"/>
                      <a:pt x="0" y="10"/>
                    </a:cubicBezTo>
                    <a:cubicBezTo>
                      <a:pt x="0" y="10"/>
                      <a:pt x="2" y="18"/>
                      <a:pt x="9" y="18"/>
                    </a:cubicBezTo>
                    <a:cubicBezTo>
                      <a:pt x="9" y="1"/>
                      <a:pt x="9" y="1"/>
                      <a:pt x="9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7" name="íSlí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56DC5BB-487F-441A-913E-0B2975E13939}"/>
                  </a:ext>
                </a:extLst>
              </p:cNvPr>
              <p:cNvSpPr/>
              <p:nvPr/>
            </p:nvSpPr>
            <p:spPr bwMode="auto">
              <a:xfrm>
                <a:off x="6272213" y="1830388"/>
                <a:ext cx="107950" cy="242888"/>
              </a:xfrm>
              <a:custGeom>
                <a:avLst/>
                <a:gdLst>
                  <a:gd name="T0" fmla="*/ 6 w 8"/>
                  <a:gd name="T1" fmla="*/ 0 h 18"/>
                  <a:gd name="T2" fmla="*/ 8 w 8"/>
                  <a:gd name="T3" fmla="*/ 10 h 18"/>
                  <a:gd name="T4" fmla="*/ 0 w 8"/>
                  <a:gd name="T5" fmla="*/ 18 h 18"/>
                  <a:gd name="T6" fmla="*/ 0 w 8"/>
                  <a:gd name="T7" fmla="*/ 1 h 18"/>
                  <a:gd name="T8" fmla="*/ 6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6" y="0"/>
                    </a:moveTo>
                    <a:cubicBezTo>
                      <a:pt x="6" y="0"/>
                      <a:pt x="6" y="7"/>
                      <a:pt x="8" y="10"/>
                    </a:cubicBezTo>
                    <a:cubicBezTo>
                      <a:pt x="8" y="10"/>
                      <a:pt x="6" y="18"/>
                      <a:pt x="0" y="18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8" name="ïśḷï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5799768-8737-493F-885A-4F691F28195F}"/>
                  </a:ext>
                </a:extLst>
              </p:cNvPr>
              <p:cNvSpPr/>
              <p:nvPr/>
            </p:nvSpPr>
            <p:spPr bwMode="auto">
              <a:xfrm>
                <a:off x="6176963" y="1830388"/>
                <a:ext cx="176213" cy="122238"/>
              </a:xfrm>
              <a:custGeom>
                <a:avLst/>
                <a:gdLst>
                  <a:gd name="T0" fmla="*/ 6 w 13"/>
                  <a:gd name="T1" fmla="*/ 9 h 9"/>
                  <a:gd name="T2" fmla="*/ 13 w 13"/>
                  <a:gd name="T3" fmla="*/ 4 h 9"/>
                  <a:gd name="T4" fmla="*/ 13 w 13"/>
                  <a:gd name="T5" fmla="*/ 0 h 9"/>
                  <a:gd name="T6" fmla="*/ 7 w 13"/>
                  <a:gd name="T7" fmla="*/ 1 h 9"/>
                  <a:gd name="T8" fmla="*/ 1 w 13"/>
                  <a:gd name="T9" fmla="*/ 0 h 9"/>
                  <a:gd name="T10" fmla="*/ 0 w 13"/>
                  <a:gd name="T11" fmla="*/ 6 h 9"/>
                  <a:gd name="T12" fmla="*/ 6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6" y="9"/>
                    </a:moveTo>
                    <a:cubicBezTo>
                      <a:pt x="9" y="9"/>
                      <a:pt x="12" y="6"/>
                      <a:pt x="13" y="4"/>
                    </a:cubicBezTo>
                    <a:cubicBezTo>
                      <a:pt x="13" y="2"/>
                      <a:pt x="13" y="0"/>
                      <a:pt x="13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4"/>
                      <a:pt x="0" y="6"/>
                    </a:cubicBezTo>
                    <a:cubicBezTo>
                      <a:pt x="1" y="8"/>
                      <a:pt x="3" y="9"/>
                      <a:pt x="6" y="9"/>
                    </a:cubicBezTo>
                    <a:close/>
                  </a:path>
                </a:pathLst>
              </a:custGeom>
              <a:solidFill>
                <a:srgbClr val="F09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9" name="iślí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9DCFE-5B40-4407-B0EA-1CF096F44841}"/>
                  </a:ext>
                </a:extLst>
              </p:cNvPr>
              <p:cNvSpPr/>
              <p:nvPr/>
            </p:nvSpPr>
            <p:spPr bwMode="auto">
              <a:xfrm>
                <a:off x="5797551" y="5245101"/>
                <a:ext cx="366713" cy="352425"/>
              </a:xfrm>
              <a:custGeom>
                <a:avLst/>
                <a:gdLst>
                  <a:gd name="T0" fmla="*/ 12 w 27"/>
                  <a:gd name="T1" fmla="*/ 4 h 26"/>
                  <a:gd name="T2" fmla="*/ 3 w 27"/>
                  <a:gd name="T3" fmla="*/ 15 h 26"/>
                  <a:gd name="T4" fmla="*/ 12 w 27"/>
                  <a:gd name="T5" fmla="*/ 22 h 26"/>
                  <a:gd name="T6" fmla="*/ 24 w 27"/>
                  <a:gd name="T7" fmla="*/ 13 h 26"/>
                  <a:gd name="T8" fmla="*/ 27 w 27"/>
                  <a:gd name="T9" fmla="*/ 0 h 26"/>
                  <a:gd name="T10" fmla="*/ 12 w 27"/>
                  <a:gd name="T11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12" y="4"/>
                    </a:moveTo>
                    <a:cubicBezTo>
                      <a:pt x="12" y="4"/>
                      <a:pt x="6" y="11"/>
                      <a:pt x="3" y="15"/>
                    </a:cubicBezTo>
                    <a:cubicBezTo>
                      <a:pt x="0" y="18"/>
                      <a:pt x="4" y="26"/>
                      <a:pt x="12" y="22"/>
                    </a:cubicBezTo>
                    <a:cubicBezTo>
                      <a:pt x="19" y="18"/>
                      <a:pt x="23" y="14"/>
                      <a:pt x="24" y="13"/>
                    </a:cubicBezTo>
                    <a:cubicBezTo>
                      <a:pt x="26" y="13"/>
                      <a:pt x="27" y="9"/>
                      <a:pt x="27" y="0"/>
                    </a:cubicBez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0" name="îṣḻï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5E64404-188B-4975-A082-977B290A446D}"/>
                  </a:ext>
                </a:extLst>
              </p:cNvPr>
              <p:cNvSpPr/>
              <p:nvPr/>
            </p:nvSpPr>
            <p:spPr bwMode="auto">
              <a:xfrm>
                <a:off x="5919788" y="3551238"/>
                <a:ext cx="352425" cy="1747838"/>
              </a:xfrm>
              <a:custGeom>
                <a:avLst/>
                <a:gdLst>
                  <a:gd name="T0" fmla="*/ 0 w 26"/>
                  <a:gd name="T1" fmla="*/ 3 h 129"/>
                  <a:gd name="T2" fmla="*/ 1 w 26"/>
                  <a:gd name="T3" fmla="*/ 129 h 129"/>
                  <a:gd name="T4" fmla="*/ 21 w 26"/>
                  <a:gd name="T5" fmla="*/ 129 h 129"/>
                  <a:gd name="T6" fmla="*/ 24 w 26"/>
                  <a:gd name="T7" fmla="*/ 20 h 129"/>
                  <a:gd name="T8" fmla="*/ 26 w 26"/>
                  <a:gd name="T9" fmla="*/ 13 h 129"/>
                  <a:gd name="T10" fmla="*/ 26 w 26"/>
                  <a:gd name="T11" fmla="*/ 0 h 129"/>
                  <a:gd name="T12" fmla="*/ 0 w 26"/>
                  <a:gd name="T13" fmla="*/ 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29">
                    <a:moveTo>
                      <a:pt x="0" y="3"/>
                    </a:moveTo>
                    <a:cubicBezTo>
                      <a:pt x="1" y="129"/>
                      <a:pt x="1" y="129"/>
                      <a:pt x="1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14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3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1" name="iṩḷí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FA9E29A-77C8-4222-A18E-DA7F3EDBA9D6}"/>
                  </a:ext>
                </a:extLst>
              </p:cNvPr>
              <p:cNvSpPr/>
              <p:nvPr/>
            </p:nvSpPr>
            <p:spPr bwMode="auto">
              <a:xfrm>
                <a:off x="6367463" y="5245101"/>
                <a:ext cx="379413" cy="352425"/>
              </a:xfrm>
              <a:custGeom>
                <a:avLst/>
                <a:gdLst>
                  <a:gd name="T0" fmla="*/ 16 w 28"/>
                  <a:gd name="T1" fmla="*/ 4 h 26"/>
                  <a:gd name="T2" fmla="*/ 25 w 28"/>
                  <a:gd name="T3" fmla="*/ 15 h 26"/>
                  <a:gd name="T4" fmla="*/ 16 w 28"/>
                  <a:gd name="T5" fmla="*/ 22 h 26"/>
                  <a:gd name="T6" fmla="*/ 3 w 28"/>
                  <a:gd name="T7" fmla="*/ 13 h 26"/>
                  <a:gd name="T8" fmla="*/ 1 w 28"/>
                  <a:gd name="T9" fmla="*/ 0 h 26"/>
                  <a:gd name="T10" fmla="*/ 16 w 28"/>
                  <a:gd name="T11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6">
                    <a:moveTo>
                      <a:pt x="16" y="4"/>
                    </a:moveTo>
                    <a:cubicBezTo>
                      <a:pt x="16" y="4"/>
                      <a:pt x="22" y="11"/>
                      <a:pt x="25" y="15"/>
                    </a:cubicBezTo>
                    <a:cubicBezTo>
                      <a:pt x="28" y="18"/>
                      <a:pt x="24" y="26"/>
                      <a:pt x="16" y="22"/>
                    </a:cubicBezTo>
                    <a:cubicBezTo>
                      <a:pt x="8" y="18"/>
                      <a:pt x="5" y="14"/>
                      <a:pt x="3" y="13"/>
                    </a:cubicBezTo>
                    <a:cubicBezTo>
                      <a:pt x="2" y="13"/>
                      <a:pt x="0" y="9"/>
                      <a:pt x="1" y="0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2" name="i$ľî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E7D450B-A4A8-4F8B-A69F-B05911C0F5F7}"/>
                  </a:ext>
                </a:extLst>
              </p:cNvPr>
              <p:cNvSpPr/>
              <p:nvPr/>
            </p:nvSpPr>
            <p:spPr bwMode="auto">
              <a:xfrm>
                <a:off x="6272213" y="3551238"/>
                <a:ext cx="339725" cy="1747838"/>
              </a:xfrm>
              <a:custGeom>
                <a:avLst/>
                <a:gdLst>
                  <a:gd name="T0" fmla="*/ 25 w 25"/>
                  <a:gd name="T1" fmla="*/ 3 h 129"/>
                  <a:gd name="T2" fmla="*/ 25 w 25"/>
                  <a:gd name="T3" fmla="*/ 129 h 129"/>
                  <a:gd name="T4" fmla="*/ 4 w 25"/>
                  <a:gd name="T5" fmla="*/ 129 h 129"/>
                  <a:gd name="T6" fmla="*/ 2 w 25"/>
                  <a:gd name="T7" fmla="*/ 20 h 129"/>
                  <a:gd name="T8" fmla="*/ 0 w 25"/>
                  <a:gd name="T9" fmla="*/ 13 h 129"/>
                  <a:gd name="T10" fmla="*/ 0 w 25"/>
                  <a:gd name="T11" fmla="*/ 0 h 129"/>
                  <a:gd name="T12" fmla="*/ 25 w 25"/>
                  <a:gd name="T13" fmla="*/ 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29">
                    <a:moveTo>
                      <a:pt x="25" y="3"/>
                    </a:moveTo>
                    <a:cubicBezTo>
                      <a:pt x="25" y="129"/>
                      <a:pt x="25" y="129"/>
                      <a:pt x="25" y="129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14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003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3" name="íS1ï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34230E2-8F38-4781-8023-4D7FF15DDF63}"/>
                  </a:ext>
                </a:extLst>
              </p:cNvPr>
              <p:cNvSpPr/>
              <p:nvPr/>
            </p:nvSpPr>
            <p:spPr bwMode="auto">
              <a:xfrm>
                <a:off x="5824538" y="1992313"/>
                <a:ext cx="447675" cy="1598613"/>
              </a:xfrm>
              <a:custGeom>
                <a:avLst/>
                <a:gdLst>
                  <a:gd name="T0" fmla="*/ 18 w 33"/>
                  <a:gd name="T1" fmla="*/ 0 h 118"/>
                  <a:gd name="T2" fmla="*/ 1 w 33"/>
                  <a:gd name="T3" fmla="*/ 10 h 118"/>
                  <a:gd name="T4" fmla="*/ 5 w 33"/>
                  <a:gd name="T5" fmla="*/ 63 h 118"/>
                  <a:gd name="T6" fmla="*/ 5 w 33"/>
                  <a:gd name="T7" fmla="*/ 118 h 118"/>
                  <a:gd name="T8" fmla="*/ 33 w 33"/>
                  <a:gd name="T9" fmla="*/ 118 h 118"/>
                  <a:gd name="T10" fmla="*/ 33 w 33"/>
                  <a:gd name="T11" fmla="*/ 6 h 118"/>
                  <a:gd name="T12" fmla="*/ 18 w 33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18">
                    <a:moveTo>
                      <a:pt x="18" y="0"/>
                    </a:moveTo>
                    <a:cubicBezTo>
                      <a:pt x="15" y="2"/>
                      <a:pt x="2" y="4"/>
                      <a:pt x="1" y="10"/>
                    </a:cubicBezTo>
                    <a:cubicBezTo>
                      <a:pt x="0" y="17"/>
                      <a:pt x="5" y="47"/>
                      <a:pt x="5" y="63"/>
                    </a:cubicBezTo>
                    <a:cubicBezTo>
                      <a:pt x="6" y="79"/>
                      <a:pt x="5" y="118"/>
                      <a:pt x="5" y="118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33" y="6"/>
                      <a:pt x="33" y="6"/>
                      <a:pt x="33" y="6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4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4" name="îśļï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C0B549-491D-4D28-8CF5-AFE98A6C50FB}"/>
                  </a:ext>
                </a:extLst>
              </p:cNvPr>
              <p:cNvSpPr/>
              <p:nvPr/>
            </p:nvSpPr>
            <p:spPr bwMode="auto">
              <a:xfrm>
                <a:off x="6272213" y="1992313"/>
                <a:ext cx="434975" cy="1598613"/>
              </a:xfrm>
              <a:custGeom>
                <a:avLst/>
                <a:gdLst>
                  <a:gd name="T0" fmla="*/ 15 w 32"/>
                  <a:gd name="T1" fmla="*/ 0 h 118"/>
                  <a:gd name="T2" fmla="*/ 32 w 32"/>
                  <a:gd name="T3" fmla="*/ 12 h 118"/>
                  <a:gd name="T4" fmla="*/ 27 w 32"/>
                  <a:gd name="T5" fmla="*/ 63 h 118"/>
                  <a:gd name="T6" fmla="*/ 28 w 32"/>
                  <a:gd name="T7" fmla="*/ 118 h 118"/>
                  <a:gd name="T8" fmla="*/ 0 w 32"/>
                  <a:gd name="T9" fmla="*/ 118 h 118"/>
                  <a:gd name="T10" fmla="*/ 0 w 32"/>
                  <a:gd name="T11" fmla="*/ 6 h 118"/>
                  <a:gd name="T12" fmla="*/ 15 w 32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8">
                    <a:moveTo>
                      <a:pt x="15" y="0"/>
                    </a:moveTo>
                    <a:cubicBezTo>
                      <a:pt x="18" y="2"/>
                      <a:pt x="31" y="5"/>
                      <a:pt x="32" y="12"/>
                    </a:cubicBezTo>
                    <a:cubicBezTo>
                      <a:pt x="32" y="19"/>
                      <a:pt x="28" y="47"/>
                      <a:pt x="27" y="63"/>
                    </a:cubicBezTo>
                    <a:cubicBezTo>
                      <a:pt x="26" y="79"/>
                      <a:pt x="28" y="118"/>
                      <a:pt x="2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5" name="íṡ1ï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97F23B-768C-457C-AF52-469AF4A4D98D}"/>
                  </a:ext>
                </a:extLst>
              </p:cNvPr>
              <p:cNvSpPr/>
              <p:nvPr/>
            </p:nvSpPr>
            <p:spPr bwMode="auto">
              <a:xfrm>
                <a:off x="6000751" y="1979613"/>
                <a:ext cx="257175" cy="460375"/>
              </a:xfrm>
              <a:custGeom>
                <a:avLst/>
                <a:gdLst>
                  <a:gd name="T0" fmla="*/ 0 w 162"/>
                  <a:gd name="T1" fmla="*/ 17 h 290"/>
                  <a:gd name="T2" fmla="*/ 162 w 162"/>
                  <a:gd name="T3" fmla="*/ 290 h 290"/>
                  <a:gd name="T4" fmla="*/ 162 w 162"/>
                  <a:gd name="T5" fmla="*/ 59 h 290"/>
                  <a:gd name="T6" fmla="*/ 60 w 162"/>
                  <a:gd name="T7" fmla="*/ 0 h 290"/>
                  <a:gd name="T8" fmla="*/ 0 w 162"/>
                  <a:gd name="T9" fmla="*/ 17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290">
                    <a:moveTo>
                      <a:pt x="0" y="17"/>
                    </a:moveTo>
                    <a:lnTo>
                      <a:pt x="162" y="290"/>
                    </a:lnTo>
                    <a:lnTo>
                      <a:pt x="162" y="59"/>
                    </a:lnTo>
                    <a:lnTo>
                      <a:pt x="6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4D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6" name="íṣḻi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9C633F2-F378-4C2D-849C-45609B3209CD}"/>
                  </a:ext>
                </a:extLst>
              </p:cNvPr>
              <p:cNvSpPr/>
              <p:nvPr/>
            </p:nvSpPr>
            <p:spPr bwMode="auto">
              <a:xfrm>
                <a:off x="6257926" y="1979613"/>
                <a:ext cx="258763" cy="460375"/>
              </a:xfrm>
              <a:custGeom>
                <a:avLst/>
                <a:gdLst>
                  <a:gd name="T0" fmla="*/ 163 w 163"/>
                  <a:gd name="T1" fmla="*/ 17 h 290"/>
                  <a:gd name="T2" fmla="*/ 0 w 163"/>
                  <a:gd name="T3" fmla="*/ 290 h 290"/>
                  <a:gd name="T4" fmla="*/ 0 w 163"/>
                  <a:gd name="T5" fmla="*/ 59 h 290"/>
                  <a:gd name="T6" fmla="*/ 120 w 163"/>
                  <a:gd name="T7" fmla="*/ 0 h 290"/>
                  <a:gd name="T8" fmla="*/ 163 w 163"/>
                  <a:gd name="T9" fmla="*/ 17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290">
                    <a:moveTo>
                      <a:pt x="163" y="17"/>
                    </a:moveTo>
                    <a:lnTo>
                      <a:pt x="0" y="290"/>
                    </a:lnTo>
                    <a:lnTo>
                      <a:pt x="0" y="59"/>
                    </a:lnTo>
                    <a:lnTo>
                      <a:pt x="120" y="0"/>
                    </a:lnTo>
                    <a:lnTo>
                      <a:pt x="163" y="17"/>
                    </a:lnTo>
                    <a:close/>
                  </a:path>
                </a:pathLst>
              </a:custGeom>
              <a:solidFill>
                <a:srgbClr val="B4D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7" name="íṥlî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1D9D9B8-C83A-4566-9637-47DC8C5FA625}"/>
                  </a:ext>
                </a:extLst>
              </p:cNvPr>
              <p:cNvSpPr/>
              <p:nvPr/>
            </p:nvSpPr>
            <p:spPr bwMode="auto">
              <a:xfrm>
                <a:off x="6272213" y="1450976"/>
                <a:ext cx="217488" cy="460375"/>
              </a:xfrm>
              <a:custGeom>
                <a:avLst/>
                <a:gdLst>
                  <a:gd name="T0" fmla="*/ 0 w 16"/>
                  <a:gd name="T1" fmla="*/ 34 h 34"/>
                  <a:gd name="T2" fmla="*/ 12 w 16"/>
                  <a:gd name="T3" fmla="*/ 20 h 34"/>
                  <a:gd name="T4" fmla="*/ 14 w 16"/>
                  <a:gd name="T5" fmla="*/ 19 h 34"/>
                  <a:gd name="T6" fmla="*/ 15 w 16"/>
                  <a:gd name="T7" fmla="*/ 13 h 34"/>
                  <a:gd name="T8" fmla="*/ 11 w 16"/>
                  <a:gd name="T9" fmla="*/ 12 h 34"/>
                  <a:gd name="T10" fmla="*/ 0 w 16"/>
                  <a:gd name="T11" fmla="*/ 0 h 34"/>
                  <a:gd name="T12" fmla="*/ 0 w 16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4">
                    <a:moveTo>
                      <a:pt x="0" y="34"/>
                    </a:moveTo>
                    <a:cubicBezTo>
                      <a:pt x="5" y="34"/>
                      <a:pt x="10" y="28"/>
                      <a:pt x="12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8"/>
                      <a:pt x="16" y="15"/>
                      <a:pt x="15" y="13"/>
                    </a:cubicBezTo>
                    <a:cubicBezTo>
                      <a:pt x="13" y="10"/>
                      <a:pt x="11" y="12"/>
                      <a:pt x="11" y="12"/>
                    </a:cubicBezTo>
                    <a:cubicBezTo>
                      <a:pt x="11" y="12"/>
                      <a:pt x="12" y="0"/>
                      <a:pt x="0" y="0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8" name="íṩ1î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67F1A0-175C-47D0-8A93-60402E1AF4D8}"/>
                  </a:ext>
                </a:extLst>
              </p:cNvPr>
              <p:cNvSpPr/>
              <p:nvPr/>
            </p:nvSpPr>
            <p:spPr bwMode="auto">
              <a:xfrm>
                <a:off x="6054726" y="1450976"/>
                <a:ext cx="217488" cy="460375"/>
              </a:xfrm>
              <a:custGeom>
                <a:avLst/>
                <a:gdLst>
                  <a:gd name="T0" fmla="*/ 16 w 16"/>
                  <a:gd name="T1" fmla="*/ 34 h 34"/>
                  <a:gd name="T2" fmla="*/ 4 w 16"/>
                  <a:gd name="T3" fmla="*/ 20 h 34"/>
                  <a:gd name="T4" fmla="*/ 2 w 16"/>
                  <a:gd name="T5" fmla="*/ 19 h 34"/>
                  <a:gd name="T6" fmla="*/ 1 w 16"/>
                  <a:gd name="T7" fmla="*/ 13 h 34"/>
                  <a:gd name="T8" fmla="*/ 4 w 16"/>
                  <a:gd name="T9" fmla="*/ 12 h 34"/>
                  <a:gd name="T10" fmla="*/ 16 w 16"/>
                  <a:gd name="T11" fmla="*/ 0 h 34"/>
                  <a:gd name="T12" fmla="*/ 16 w 16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4">
                    <a:moveTo>
                      <a:pt x="16" y="34"/>
                    </a:moveTo>
                    <a:cubicBezTo>
                      <a:pt x="11" y="34"/>
                      <a:pt x="5" y="28"/>
                      <a:pt x="4" y="20"/>
                    </a:cubicBezTo>
                    <a:cubicBezTo>
                      <a:pt x="4" y="20"/>
                      <a:pt x="3" y="20"/>
                      <a:pt x="2" y="19"/>
                    </a:cubicBezTo>
                    <a:cubicBezTo>
                      <a:pt x="1" y="18"/>
                      <a:pt x="0" y="15"/>
                      <a:pt x="1" y="13"/>
                    </a:cubicBezTo>
                    <a:cubicBezTo>
                      <a:pt x="2" y="10"/>
                      <a:pt x="4" y="12"/>
                      <a:pt x="4" y="12"/>
                    </a:cubicBezTo>
                    <a:cubicBezTo>
                      <a:pt x="4" y="12"/>
                      <a:pt x="4" y="0"/>
                      <a:pt x="16" y="0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59" name="işḻi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E539E1-4B44-4217-ACD5-D2D1CA5329A6}"/>
                  </a:ext>
                </a:extLst>
              </p:cNvPr>
              <p:cNvSpPr/>
              <p:nvPr/>
            </p:nvSpPr>
            <p:spPr bwMode="auto">
              <a:xfrm>
                <a:off x="6054726" y="1287463"/>
                <a:ext cx="434975" cy="352425"/>
              </a:xfrm>
              <a:custGeom>
                <a:avLst/>
                <a:gdLst>
                  <a:gd name="T0" fmla="*/ 31 w 32"/>
                  <a:gd name="T1" fmla="*/ 12 h 26"/>
                  <a:gd name="T2" fmla="*/ 16 w 32"/>
                  <a:gd name="T3" fmla="*/ 0 h 26"/>
                  <a:gd name="T4" fmla="*/ 0 w 32"/>
                  <a:gd name="T5" fmla="*/ 12 h 26"/>
                  <a:gd name="T6" fmla="*/ 2 w 32"/>
                  <a:gd name="T7" fmla="*/ 24 h 26"/>
                  <a:gd name="T8" fmla="*/ 5 w 32"/>
                  <a:gd name="T9" fmla="*/ 26 h 26"/>
                  <a:gd name="T10" fmla="*/ 9 w 32"/>
                  <a:gd name="T11" fmla="*/ 14 h 26"/>
                  <a:gd name="T12" fmla="*/ 16 w 32"/>
                  <a:gd name="T13" fmla="*/ 16 h 26"/>
                  <a:gd name="T14" fmla="*/ 22 w 32"/>
                  <a:gd name="T15" fmla="*/ 14 h 26"/>
                  <a:gd name="T16" fmla="*/ 27 w 32"/>
                  <a:gd name="T17" fmla="*/ 26 h 26"/>
                  <a:gd name="T18" fmla="*/ 30 w 32"/>
                  <a:gd name="T19" fmla="*/ 24 h 26"/>
                  <a:gd name="T20" fmla="*/ 31 w 32"/>
                  <a:gd name="T2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6">
                    <a:moveTo>
                      <a:pt x="31" y="12"/>
                    </a:moveTo>
                    <a:cubicBezTo>
                      <a:pt x="31" y="6"/>
                      <a:pt x="27" y="1"/>
                      <a:pt x="16" y="0"/>
                    </a:cubicBezTo>
                    <a:cubicBezTo>
                      <a:pt x="4" y="1"/>
                      <a:pt x="1" y="6"/>
                      <a:pt x="0" y="12"/>
                    </a:cubicBezTo>
                    <a:cubicBezTo>
                      <a:pt x="0" y="18"/>
                      <a:pt x="2" y="24"/>
                      <a:pt x="2" y="24"/>
                    </a:cubicBezTo>
                    <a:cubicBezTo>
                      <a:pt x="4" y="24"/>
                      <a:pt x="5" y="26"/>
                      <a:pt x="5" y="26"/>
                    </a:cubicBezTo>
                    <a:cubicBezTo>
                      <a:pt x="4" y="21"/>
                      <a:pt x="8" y="13"/>
                      <a:pt x="9" y="14"/>
                    </a:cubicBezTo>
                    <a:cubicBezTo>
                      <a:pt x="11" y="15"/>
                      <a:pt x="14" y="16"/>
                      <a:pt x="16" y="16"/>
                    </a:cubicBezTo>
                    <a:cubicBezTo>
                      <a:pt x="17" y="16"/>
                      <a:pt x="21" y="15"/>
                      <a:pt x="22" y="14"/>
                    </a:cubicBezTo>
                    <a:cubicBezTo>
                      <a:pt x="23" y="13"/>
                      <a:pt x="27" y="21"/>
                      <a:pt x="27" y="26"/>
                    </a:cubicBezTo>
                    <a:cubicBezTo>
                      <a:pt x="27" y="26"/>
                      <a:pt x="28" y="24"/>
                      <a:pt x="30" y="24"/>
                    </a:cubicBezTo>
                    <a:cubicBezTo>
                      <a:pt x="30" y="24"/>
                      <a:pt x="32" y="18"/>
                      <a:pt x="31" y="12"/>
                    </a:cubicBezTo>
                    <a:close/>
                  </a:path>
                </a:pathLst>
              </a:custGeom>
              <a:solidFill>
                <a:srgbClr val="582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0" name="íṩḻi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9710B7-3636-4B65-93AA-E6AECAA8BDBF}"/>
                  </a:ext>
                </a:extLst>
              </p:cNvPr>
              <p:cNvSpPr/>
              <p:nvPr/>
            </p:nvSpPr>
            <p:spPr bwMode="auto">
              <a:xfrm>
                <a:off x="6069013" y="1938338"/>
                <a:ext cx="203200" cy="217488"/>
              </a:xfrm>
              <a:custGeom>
                <a:avLst/>
                <a:gdLst>
                  <a:gd name="T0" fmla="*/ 128 w 128"/>
                  <a:gd name="T1" fmla="*/ 85 h 137"/>
                  <a:gd name="T2" fmla="*/ 51 w 128"/>
                  <a:gd name="T3" fmla="*/ 0 h 137"/>
                  <a:gd name="T4" fmla="*/ 0 w 128"/>
                  <a:gd name="T5" fmla="*/ 34 h 137"/>
                  <a:gd name="T6" fmla="*/ 68 w 128"/>
                  <a:gd name="T7" fmla="*/ 137 h 137"/>
                  <a:gd name="T8" fmla="*/ 128 w 128"/>
                  <a:gd name="T9" fmla="*/ 8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37">
                    <a:moveTo>
                      <a:pt x="128" y="85"/>
                    </a:moveTo>
                    <a:lnTo>
                      <a:pt x="51" y="0"/>
                    </a:lnTo>
                    <a:lnTo>
                      <a:pt x="0" y="34"/>
                    </a:lnTo>
                    <a:lnTo>
                      <a:pt x="68" y="137"/>
                    </a:lnTo>
                    <a:lnTo>
                      <a:pt x="128" y="85"/>
                    </a:lnTo>
                    <a:close/>
                  </a:path>
                </a:pathLst>
              </a:custGeom>
              <a:solidFill>
                <a:srgbClr val="D8E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1" name="ï$ḻí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9095E6-1A87-44EA-B52F-33728A2383DF}"/>
                  </a:ext>
                </a:extLst>
              </p:cNvPr>
              <p:cNvSpPr/>
              <p:nvPr/>
            </p:nvSpPr>
            <p:spPr bwMode="auto">
              <a:xfrm>
                <a:off x="6272213" y="1938338"/>
                <a:ext cx="203200" cy="217488"/>
              </a:xfrm>
              <a:custGeom>
                <a:avLst/>
                <a:gdLst>
                  <a:gd name="T0" fmla="*/ 0 w 128"/>
                  <a:gd name="T1" fmla="*/ 85 h 137"/>
                  <a:gd name="T2" fmla="*/ 68 w 128"/>
                  <a:gd name="T3" fmla="*/ 0 h 137"/>
                  <a:gd name="T4" fmla="*/ 128 w 128"/>
                  <a:gd name="T5" fmla="*/ 34 h 137"/>
                  <a:gd name="T6" fmla="*/ 60 w 128"/>
                  <a:gd name="T7" fmla="*/ 137 h 137"/>
                  <a:gd name="T8" fmla="*/ 0 w 128"/>
                  <a:gd name="T9" fmla="*/ 8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37">
                    <a:moveTo>
                      <a:pt x="0" y="85"/>
                    </a:moveTo>
                    <a:lnTo>
                      <a:pt x="68" y="0"/>
                    </a:lnTo>
                    <a:lnTo>
                      <a:pt x="128" y="34"/>
                    </a:lnTo>
                    <a:lnTo>
                      <a:pt x="60" y="137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D8E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2" name="ï$ḷi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53BE07E-A22C-4AFF-B200-24DD9AFFC253}"/>
                  </a:ext>
                </a:extLst>
              </p:cNvPr>
              <p:cNvSpPr/>
              <p:nvPr/>
            </p:nvSpPr>
            <p:spPr bwMode="auto">
              <a:xfrm>
                <a:off x="6665913" y="2087563"/>
                <a:ext cx="122238" cy="298450"/>
              </a:xfrm>
              <a:custGeom>
                <a:avLst/>
                <a:gdLst>
                  <a:gd name="T0" fmla="*/ 8 w 9"/>
                  <a:gd name="T1" fmla="*/ 22 h 22"/>
                  <a:gd name="T2" fmla="*/ 8 w 9"/>
                  <a:gd name="T3" fmla="*/ 20 h 22"/>
                  <a:gd name="T4" fmla="*/ 0 w 9"/>
                  <a:gd name="T5" fmla="*/ 0 h 22"/>
                  <a:gd name="T6" fmla="*/ 0 w 9"/>
                  <a:gd name="T7" fmla="*/ 22 h 22"/>
                  <a:gd name="T8" fmla="*/ 8 w 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2">
                    <a:moveTo>
                      <a:pt x="8" y="22"/>
                    </a:moveTo>
                    <a:cubicBezTo>
                      <a:pt x="8" y="22"/>
                      <a:pt x="8" y="21"/>
                      <a:pt x="8" y="20"/>
                    </a:cubicBezTo>
                    <a:cubicBezTo>
                      <a:pt x="9" y="7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4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3" name="îšľ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C2028CB-DD14-4509-90CA-DFA283B73633}"/>
                  </a:ext>
                </a:extLst>
              </p:cNvPr>
              <p:cNvSpPr/>
              <p:nvPr/>
            </p:nvSpPr>
            <p:spPr bwMode="auto">
              <a:xfrm>
                <a:off x="6380163" y="2344738"/>
                <a:ext cx="557213" cy="785813"/>
              </a:xfrm>
              <a:custGeom>
                <a:avLst/>
                <a:gdLst>
                  <a:gd name="T0" fmla="*/ 291 w 351"/>
                  <a:gd name="T1" fmla="*/ 495 h 495"/>
                  <a:gd name="T2" fmla="*/ 0 w 351"/>
                  <a:gd name="T3" fmla="*/ 461 h 495"/>
                  <a:gd name="T4" fmla="*/ 69 w 351"/>
                  <a:gd name="T5" fmla="*/ 0 h 495"/>
                  <a:gd name="T6" fmla="*/ 351 w 351"/>
                  <a:gd name="T7" fmla="*/ 34 h 495"/>
                  <a:gd name="T8" fmla="*/ 291 w 351"/>
                  <a:gd name="T9" fmla="*/ 49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495">
                    <a:moveTo>
                      <a:pt x="291" y="495"/>
                    </a:moveTo>
                    <a:lnTo>
                      <a:pt x="0" y="461"/>
                    </a:lnTo>
                    <a:lnTo>
                      <a:pt x="69" y="0"/>
                    </a:lnTo>
                    <a:lnTo>
                      <a:pt x="351" y="34"/>
                    </a:lnTo>
                    <a:lnTo>
                      <a:pt x="291" y="495"/>
                    </a:lnTo>
                    <a:close/>
                  </a:path>
                </a:pathLst>
              </a:cu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4" name="îšli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907F3C5-C68A-4921-9487-7E07D05144C5}"/>
                  </a:ext>
                </a:extLst>
              </p:cNvPr>
              <p:cNvSpPr/>
              <p:nvPr/>
            </p:nvSpPr>
            <p:spPr bwMode="auto">
              <a:xfrm>
                <a:off x="6042026" y="1992313"/>
                <a:ext cx="230188" cy="746125"/>
              </a:xfrm>
              <a:custGeom>
                <a:avLst/>
                <a:gdLst>
                  <a:gd name="T0" fmla="*/ 136 w 145"/>
                  <a:gd name="T1" fmla="*/ 470 h 470"/>
                  <a:gd name="T2" fmla="*/ 0 w 145"/>
                  <a:gd name="T3" fmla="*/ 0 h 470"/>
                  <a:gd name="T4" fmla="*/ 8 w 145"/>
                  <a:gd name="T5" fmla="*/ 0 h 470"/>
                  <a:gd name="T6" fmla="*/ 145 w 145"/>
                  <a:gd name="T7" fmla="*/ 470 h 470"/>
                  <a:gd name="T8" fmla="*/ 136 w 145"/>
                  <a:gd name="T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70">
                    <a:moveTo>
                      <a:pt x="136" y="47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45" y="470"/>
                    </a:lnTo>
                    <a:lnTo>
                      <a:pt x="136" y="4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5" name="iśľi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F1F1B6-CC26-41A7-B293-6A15B8FD74E5}"/>
                  </a:ext>
                </a:extLst>
              </p:cNvPr>
              <p:cNvSpPr/>
              <p:nvPr/>
            </p:nvSpPr>
            <p:spPr bwMode="auto">
              <a:xfrm>
                <a:off x="6257926" y="1992313"/>
                <a:ext cx="244475" cy="746125"/>
              </a:xfrm>
              <a:custGeom>
                <a:avLst/>
                <a:gdLst>
                  <a:gd name="T0" fmla="*/ 9 w 154"/>
                  <a:gd name="T1" fmla="*/ 470 h 470"/>
                  <a:gd name="T2" fmla="*/ 0 w 154"/>
                  <a:gd name="T3" fmla="*/ 470 h 470"/>
                  <a:gd name="T4" fmla="*/ 146 w 154"/>
                  <a:gd name="T5" fmla="*/ 0 h 470"/>
                  <a:gd name="T6" fmla="*/ 154 w 154"/>
                  <a:gd name="T7" fmla="*/ 0 h 470"/>
                  <a:gd name="T8" fmla="*/ 9 w 154"/>
                  <a:gd name="T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470">
                    <a:moveTo>
                      <a:pt x="9" y="470"/>
                    </a:moveTo>
                    <a:lnTo>
                      <a:pt x="0" y="470"/>
                    </a:lnTo>
                    <a:lnTo>
                      <a:pt x="146" y="0"/>
                    </a:lnTo>
                    <a:lnTo>
                      <a:pt x="154" y="0"/>
                    </a:lnTo>
                    <a:lnTo>
                      <a:pt x="9" y="4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6" name="ïṩļî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1CD8B8D-B44E-4146-964D-6D8DC1C17134}"/>
                  </a:ext>
                </a:extLst>
              </p:cNvPr>
              <p:cNvSpPr/>
              <p:nvPr/>
            </p:nvSpPr>
            <p:spPr bwMode="auto">
              <a:xfrm>
                <a:off x="6176963" y="2724151"/>
                <a:ext cx="190500" cy="149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7" name="ïş1í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7F4F5CB-208E-4CF3-A24F-7F6BAB84D8D6}"/>
                  </a:ext>
                </a:extLst>
              </p:cNvPr>
              <p:cNvSpPr/>
              <p:nvPr/>
            </p:nvSpPr>
            <p:spPr bwMode="auto">
              <a:xfrm>
                <a:off x="6164263" y="2711451"/>
                <a:ext cx="203200" cy="161925"/>
              </a:xfrm>
              <a:custGeom>
                <a:avLst/>
                <a:gdLst>
                  <a:gd name="T0" fmla="*/ 128 w 128"/>
                  <a:gd name="T1" fmla="*/ 102 h 102"/>
                  <a:gd name="T2" fmla="*/ 0 w 128"/>
                  <a:gd name="T3" fmla="*/ 102 h 102"/>
                  <a:gd name="T4" fmla="*/ 0 w 128"/>
                  <a:gd name="T5" fmla="*/ 0 h 102"/>
                  <a:gd name="T6" fmla="*/ 128 w 128"/>
                  <a:gd name="T7" fmla="*/ 0 h 102"/>
                  <a:gd name="T8" fmla="*/ 128 w 128"/>
                  <a:gd name="T9" fmla="*/ 102 h 102"/>
                  <a:gd name="T10" fmla="*/ 8 w 128"/>
                  <a:gd name="T11" fmla="*/ 93 h 102"/>
                  <a:gd name="T12" fmla="*/ 119 w 128"/>
                  <a:gd name="T13" fmla="*/ 93 h 102"/>
                  <a:gd name="T14" fmla="*/ 119 w 128"/>
                  <a:gd name="T15" fmla="*/ 8 h 102"/>
                  <a:gd name="T16" fmla="*/ 8 w 128"/>
                  <a:gd name="T17" fmla="*/ 8 h 102"/>
                  <a:gd name="T18" fmla="*/ 8 w 128"/>
                  <a:gd name="T19" fmla="*/ 9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02">
                    <a:moveTo>
                      <a:pt x="12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128" y="0"/>
                    </a:lnTo>
                    <a:lnTo>
                      <a:pt x="128" y="102"/>
                    </a:lnTo>
                    <a:close/>
                    <a:moveTo>
                      <a:pt x="8" y="93"/>
                    </a:moveTo>
                    <a:lnTo>
                      <a:pt x="119" y="93"/>
                    </a:lnTo>
                    <a:lnTo>
                      <a:pt x="119" y="8"/>
                    </a:lnTo>
                    <a:lnTo>
                      <a:pt x="8" y="8"/>
                    </a:lnTo>
                    <a:lnTo>
                      <a:pt x="8" y="93"/>
                    </a:lnTo>
                    <a:close/>
                  </a:path>
                </a:pathLst>
              </a:cu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8" name="işļï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DC43CC1-5C7F-4F1E-B97D-B9C0858E6BB2}"/>
                  </a:ext>
                </a:extLst>
              </p:cNvPr>
              <p:cNvSpPr/>
              <p:nvPr/>
            </p:nvSpPr>
            <p:spPr bwMode="auto">
              <a:xfrm>
                <a:off x="6788151" y="2684463"/>
                <a:ext cx="176213" cy="230188"/>
              </a:xfrm>
              <a:custGeom>
                <a:avLst/>
                <a:gdLst>
                  <a:gd name="T0" fmla="*/ 8 w 13"/>
                  <a:gd name="T1" fmla="*/ 4 h 17"/>
                  <a:gd name="T2" fmla="*/ 1 w 13"/>
                  <a:gd name="T3" fmla="*/ 6 h 17"/>
                  <a:gd name="T4" fmla="*/ 2 w 13"/>
                  <a:gd name="T5" fmla="*/ 16 h 17"/>
                  <a:gd name="T6" fmla="*/ 6 w 13"/>
                  <a:gd name="T7" fmla="*/ 17 h 17"/>
                  <a:gd name="T8" fmla="*/ 9 w 13"/>
                  <a:gd name="T9" fmla="*/ 0 h 17"/>
                  <a:gd name="T10" fmla="*/ 8 w 13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8" y="4"/>
                    </a:moveTo>
                    <a:cubicBezTo>
                      <a:pt x="6" y="8"/>
                      <a:pt x="2" y="5"/>
                      <a:pt x="1" y="6"/>
                    </a:cubicBezTo>
                    <a:cubicBezTo>
                      <a:pt x="0" y="7"/>
                      <a:pt x="0" y="13"/>
                      <a:pt x="2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12" y="17"/>
                      <a:pt x="13" y="2"/>
                      <a:pt x="9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69" name="íṣ1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9C23DE9-F9EB-42AE-B8BA-4B67D228FF50}"/>
                  </a:ext>
                </a:extLst>
              </p:cNvPr>
              <p:cNvSpPr/>
              <p:nvPr/>
            </p:nvSpPr>
            <p:spPr bwMode="auto">
              <a:xfrm>
                <a:off x="5783263" y="2128838"/>
                <a:ext cx="149225" cy="812800"/>
              </a:xfrm>
              <a:custGeom>
                <a:avLst/>
                <a:gdLst>
                  <a:gd name="T0" fmla="*/ 4 w 11"/>
                  <a:gd name="T1" fmla="*/ 0 h 60"/>
                  <a:gd name="T2" fmla="*/ 0 w 11"/>
                  <a:gd name="T3" fmla="*/ 38 h 60"/>
                  <a:gd name="T4" fmla="*/ 6 w 11"/>
                  <a:gd name="T5" fmla="*/ 60 h 60"/>
                  <a:gd name="T6" fmla="*/ 11 w 11"/>
                  <a:gd name="T7" fmla="*/ 41 h 60"/>
                  <a:gd name="T8" fmla="*/ 4 w 11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0">
                    <a:moveTo>
                      <a:pt x="4" y="0"/>
                    </a:moveTo>
                    <a:cubicBezTo>
                      <a:pt x="4" y="0"/>
                      <a:pt x="1" y="28"/>
                      <a:pt x="0" y="38"/>
                    </a:cubicBezTo>
                    <a:cubicBezTo>
                      <a:pt x="0" y="48"/>
                      <a:pt x="0" y="58"/>
                      <a:pt x="6" y="60"/>
                    </a:cubicBezTo>
                    <a:cubicBezTo>
                      <a:pt x="11" y="41"/>
                      <a:pt x="11" y="41"/>
                      <a:pt x="11" y="4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4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0" name="íŝlî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8A5A6B-C07D-4348-BC9D-7ABAF5EA8E94}"/>
                  </a:ext>
                </a:extLst>
              </p:cNvPr>
              <p:cNvSpPr/>
              <p:nvPr/>
            </p:nvSpPr>
            <p:spPr bwMode="auto">
              <a:xfrm>
                <a:off x="6096001" y="2073276"/>
                <a:ext cx="149225" cy="190500"/>
              </a:xfrm>
              <a:custGeom>
                <a:avLst/>
                <a:gdLst>
                  <a:gd name="T0" fmla="*/ 2 w 11"/>
                  <a:gd name="T1" fmla="*/ 14 h 14"/>
                  <a:gd name="T2" fmla="*/ 7 w 11"/>
                  <a:gd name="T3" fmla="*/ 6 h 14"/>
                  <a:gd name="T4" fmla="*/ 10 w 11"/>
                  <a:gd name="T5" fmla="*/ 1 h 14"/>
                  <a:gd name="T6" fmla="*/ 6 w 11"/>
                  <a:gd name="T7" fmla="*/ 3 h 14"/>
                  <a:gd name="T8" fmla="*/ 4 w 11"/>
                  <a:gd name="T9" fmla="*/ 7 h 14"/>
                  <a:gd name="T10" fmla="*/ 0 w 11"/>
                  <a:gd name="T11" fmla="*/ 14 h 14"/>
                  <a:gd name="T12" fmla="*/ 2 w 1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">
                    <a:moveTo>
                      <a:pt x="2" y="14"/>
                    </a:moveTo>
                    <a:cubicBezTo>
                      <a:pt x="6" y="12"/>
                      <a:pt x="6" y="9"/>
                      <a:pt x="7" y="6"/>
                    </a:cubicBezTo>
                    <a:cubicBezTo>
                      <a:pt x="8" y="4"/>
                      <a:pt x="11" y="1"/>
                      <a:pt x="10" y="1"/>
                    </a:cubicBezTo>
                    <a:cubicBezTo>
                      <a:pt x="8" y="0"/>
                      <a:pt x="8" y="1"/>
                      <a:pt x="6" y="3"/>
                    </a:cubicBezTo>
                    <a:cubicBezTo>
                      <a:pt x="5" y="4"/>
                      <a:pt x="4" y="7"/>
                      <a:pt x="4" y="7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1" name="iŝľï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260E2E-F9A1-4E80-A878-0C429D3D3E76}"/>
                  </a:ext>
                </a:extLst>
              </p:cNvPr>
              <p:cNvSpPr/>
              <p:nvPr/>
            </p:nvSpPr>
            <p:spPr bwMode="auto">
              <a:xfrm>
                <a:off x="5756276" y="2236788"/>
                <a:ext cx="379413" cy="785813"/>
              </a:xfrm>
              <a:custGeom>
                <a:avLst/>
                <a:gdLst>
                  <a:gd name="T0" fmla="*/ 20 w 28"/>
                  <a:gd name="T1" fmla="*/ 0 h 58"/>
                  <a:gd name="T2" fmla="*/ 17 w 28"/>
                  <a:gd name="T3" fmla="*/ 11 h 58"/>
                  <a:gd name="T4" fmla="*/ 6 w 28"/>
                  <a:gd name="T5" fmla="*/ 51 h 58"/>
                  <a:gd name="T6" fmla="*/ 22 w 28"/>
                  <a:gd name="T7" fmla="*/ 37 h 58"/>
                  <a:gd name="T8" fmla="*/ 28 w 28"/>
                  <a:gd name="T9" fmla="*/ 1 h 58"/>
                  <a:gd name="T10" fmla="*/ 20 w 28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8">
                    <a:moveTo>
                      <a:pt x="20" y="0"/>
                    </a:moveTo>
                    <a:cubicBezTo>
                      <a:pt x="22" y="4"/>
                      <a:pt x="18" y="8"/>
                      <a:pt x="17" y="11"/>
                    </a:cubicBezTo>
                    <a:cubicBezTo>
                      <a:pt x="12" y="20"/>
                      <a:pt x="0" y="46"/>
                      <a:pt x="6" y="51"/>
                    </a:cubicBezTo>
                    <a:cubicBezTo>
                      <a:pt x="15" y="58"/>
                      <a:pt x="19" y="48"/>
                      <a:pt x="22" y="37"/>
                    </a:cubicBezTo>
                    <a:cubicBezTo>
                      <a:pt x="25" y="26"/>
                      <a:pt x="26" y="8"/>
                      <a:pt x="28" y="1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2" name="îs1î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3A73107-597F-44C5-94B2-4F5D6ED7DA78}"/>
                  </a:ext>
                </a:extLst>
              </p:cNvPr>
              <p:cNvSpPr/>
              <p:nvPr/>
            </p:nvSpPr>
            <p:spPr bwMode="auto">
              <a:xfrm>
                <a:off x="5756276" y="2305051"/>
                <a:ext cx="379413" cy="717550"/>
              </a:xfrm>
              <a:custGeom>
                <a:avLst/>
                <a:gdLst>
                  <a:gd name="T0" fmla="*/ 19 w 28"/>
                  <a:gd name="T1" fmla="*/ 0 h 53"/>
                  <a:gd name="T2" fmla="*/ 16 w 28"/>
                  <a:gd name="T3" fmla="*/ 5 h 53"/>
                  <a:gd name="T4" fmla="*/ 6 w 28"/>
                  <a:gd name="T5" fmla="*/ 46 h 53"/>
                  <a:gd name="T6" fmla="*/ 23 w 28"/>
                  <a:gd name="T7" fmla="*/ 32 h 53"/>
                  <a:gd name="T8" fmla="*/ 28 w 28"/>
                  <a:gd name="T9" fmla="*/ 3 h 53"/>
                  <a:gd name="T10" fmla="*/ 19 w 28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3">
                    <a:moveTo>
                      <a:pt x="19" y="0"/>
                    </a:moveTo>
                    <a:cubicBezTo>
                      <a:pt x="19" y="1"/>
                      <a:pt x="17" y="4"/>
                      <a:pt x="16" y="5"/>
                    </a:cubicBezTo>
                    <a:cubicBezTo>
                      <a:pt x="11" y="14"/>
                      <a:pt x="0" y="41"/>
                      <a:pt x="6" y="46"/>
                    </a:cubicBezTo>
                    <a:cubicBezTo>
                      <a:pt x="15" y="53"/>
                      <a:pt x="20" y="43"/>
                      <a:pt x="23" y="32"/>
                    </a:cubicBezTo>
                    <a:cubicBezTo>
                      <a:pt x="25" y="24"/>
                      <a:pt x="26" y="11"/>
                      <a:pt x="28" y="3"/>
                    </a:cubicBezTo>
                    <a:cubicBezTo>
                      <a:pt x="25" y="2"/>
                      <a:pt x="22" y="1"/>
                      <a:pt x="19" y="0"/>
                    </a:cubicBezTo>
                    <a:close/>
                  </a:path>
                </a:pathLst>
              </a:custGeom>
              <a:solidFill>
                <a:srgbClr val="003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3" name="ï$1í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7D52A38-EFEA-4B57-A277-9EB3C8C86632}"/>
                  </a:ext>
                </a:extLst>
              </p:cNvPr>
              <p:cNvSpPr/>
              <p:nvPr/>
            </p:nvSpPr>
            <p:spPr bwMode="auto">
              <a:xfrm>
                <a:off x="6042026" y="2195513"/>
                <a:ext cx="53975" cy="53975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4 h 4"/>
                  <a:gd name="T4" fmla="*/ 4 w 4"/>
                  <a:gd name="T5" fmla="*/ 3 h 4"/>
                  <a:gd name="T6" fmla="*/ 3 w 4"/>
                  <a:gd name="T7" fmla="*/ 0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2" y="4"/>
                      <a:pt x="3" y="4"/>
                      <a:pt x="4" y="3"/>
                    </a:cubicBezTo>
                    <a:cubicBezTo>
                      <a:pt x="4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09F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4" name="îṡḷi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6196-EB42-49C9-80E4-6B3FC904CD4C}"/>
                  </a:ext>
                </a:extLst>
              </p:cNvPr>
              <p:cNvSpPr/>
              <p:nvPr/>
            </p:nvSpPr>
            <p:spPr bwMode="auto">
              <a:xfrm>
                <a:off x="6069013" y="2006601"/>
                <a:ext cx="149225" cy="257175"/>
              </a:xfrm>
              <a:custGeom>
                <a:avLst/>
                <a:gdLst>
                  <a:gd name="T0" fmla="*/ 11 w 11"/>
                  <a:gd name="T1" fmla="*/ 2 h 19"/>
                  <a:gd name="T2" fmla="*/ 3 w 11"/>
                  <a:gd name="T3" fmla="*/ 19 h 19"/>
                  <a:gd name="T4" fmla="*/ 2 w 11"/>
                  <a:gd name="T5" fmla="*/ 19 h 19"/>
                  <a:gd name="T6" fmla="*/ 2 w 11"/>
                  <a:gd name="T7" fmla="*/ 18 h 19"/>
                  <a:gd name="T8" fmla="*/ 1 w 11"/>
                  <a:gd name="T9" fmla="*/ 18 h 19"/>
                  <a:gd name="T10" fmla="*/ 0 w 11"/>
                  <a:gd name="T11" fmla="*/ 18 h 19"/>
                  <a:gd name="T12" fmla="*/ 6 w 11"/>
                  <a:gd name="T13" fmla="*/ 0 h 19"/>
                  <a:gd name="T14" fmla="*/ 11 w 11"/>
                  <a:gd name="T1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9">
                    <a:moveTo>
                      <a:pt x="11" y="2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1" y="18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5" name="ïş1í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0EFEAE6-1F82-45AE-8B40-7CD52BD1E200}"/>
                  </a:ext>
                </a:extLst>
              </p:cNvPr>
              <p:cNvSpPr/>
              <p:nvPr/>
            </p:nvSpPr>
            <p:spPr bwMode="auto">
              <a:xfrm>
                <a:off x="6122988" y="1870076"/>
                <a:ext cx="176213" cy="176213"/>
              </a:xfrm>
              <a:custGeom>
                <a:avLst/>
                <a:gdLst>
                  <a:gd name="T0" fmla="*/ 2 w 13"/>
                  <a:gd name="T1" fmla="*/ 4 h 13"/>
                  <a:gd name="T2" fmla="*/ 4 w 13"/>
                  <a:gd name="T3" fmla="*/ 12 h 13"/>
                  <a:gd name="T4" fmla="*/ 11 w 13"/>
                  <a:gd name="T5" fmla="*/ 8 h 13"/>
                  <a:gd name="T6" fmla="*/ 9 w 13"/>
                  <a:gd name="T7" fmla="*/ 1 h 13"/>
                  <a:gd name="T8" fmla="*/ 2 w 13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2" y="4"/>
                    </a:moveTo>
                    <a:cubicBezTo>
                      <a:pt x="0" y="8"/>
                      <a:pt x="2" y="11"/>
                      <a:pt x="4" y="12"/>
                    </a:cubicBezTo>
                    <a:cubicBezTo>
                      <a:pt x="7" y="13"/>
                      <a:pt x="10" y="11"/>
                      <a:pt x="11" y="8"/>
                    </a:cubicBezTo>
                    <a:cubicBezTo>
                      <a:pt x="13" y="5"/>
                      <a:pt x="12" y="2"/>
                      <a:pt x="9" y="1"/>
                    </a:cubicBezTo>
                    <a:cubicBezTo>
                      <a:pt x="6" y="0"/>
                      <a:pt x="3" y="1"/>
                      <a:pt x="2" y="4"/>
                    </a:cubicBezTo>
                    <a:close/>
                  </a:path>
                </a:pathLst>
              </a:custGeom>
              <a:solidFill>
                <a:srgbClr val="40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6" name="íśḷ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16D49DF-5E5F-4068-8DDE-CB6EB5E128C1}"/>
                  </a:ext>
                </a:extLst>
              </p:cNvPr>
              <p:cNvSpPr/>
              <p:nvPr/>
            </p:nvSpPr>
            <p:spPr bwMode="auto">
              <a:xfrm>
                <a:off x="6135688" y="1911351"/>
                <a:ext cx="150813" cy="80963"/>
              </a:xfrm>
              <a:custGeom>
                <a:avLst/>
                <a:gdLst>
                  <a:gd name="T0" fmla="*/ 0 w 11"/>
                  <a:gd name="T1" fmla="*/ 1 h 6"/>
                  <a:gd name="T2" fmla="*/ 0 w 11"/>
                  <a:gd name="T3" fmla="*/ 2 h 6"/>
                  <a:gd name="T4" fmla="*/ 10 w 11"/>
                  <a:gd name="T5" fmla="*/ 6 h 6"/>
                  <a:gd name="T6" fmla="*/ 11 w 11"/>
                  <a:gd name="T7" fmla="*/ 6 h 6"/>
                  <a:gd name="T8" fmla="*/ 11 w 11"/>
                  <a:gd name="T9" fmla="*/ 6 h 6"/>
                  <a:gd name="T10" fmla="*/ 11 w 11"/>
                  <a:gd name="T11" fmla="*/ 4 h 6"/>
                  <a:gd name="T12" fmla="*/ 1 w 11"/>
                  <a:gd name="T13" fmla="*/ 0 h 6"/>
                  <a:gd name="T14" fmla="*/ 0 w 11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7" name="î$ḻî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2B5DDA-F00E-43D0-99A1-FDBDDDD10DD3}"/>
                  </a:ext>
                </a:extLst>
              </p:cNvPr>
              <p:cNvSpPr/>
              <p:nvPr/>
            </p:nvSpPr>
            <p:spPr bwMode="auto">
              <a:xfrm>
                <a:off x="6069013" y="2222501"/>
                <a:ext cx="53975" cy="68263"/>
              </a:xfrm>
              <a:custGeom>
                <a:avLst/>
                <a:gdLst>
                  <a:gd name="T0" fmla="*/ 0 w 4"/>
                  <a:gd name="T1" fmla="*/ 2 h 5"/>
                  <a:gd name="T2" fmla="*/ 1 w 4"/>
                  <a:gd name="T3" fmla="*/ 4 h 5"/>
                  <a:gd name="T4" fmla="*/ 3 w 4"/>
                  <a:gd name="T5" fmla="*/ 3 h 5"/>
                  <a:gd name="T6" fmla="*/ 2 w 4"/>
                  <a:gd name="T7" fmla="*/ 1 h 5"/>
                  <a:gd name="T8" fmla="*/ 0 w 4"/>
                  <a:gd name="T9" fmla="*/ 2 h 5"/>
                  <a:gd name="T10" fmla="*/ 1 w 4"/>
                  <a:gd name="T11" fmla="*/ 2 h 5"/>
                  <a:gd name="T12" fmla="*/ 2 w 4"/>
                  <a:gd name="T13" fmla="*/ 2 h 5"/>
                  <a:gd name="T14" fmla="*/ 2 w 4"/>
                  <a:gd name="T15" fmla="*/ 3 h 5"/>
                  <a:gd name="T16" fmla="*/ 1 w 4"/>
                  <a:gd name="T17" fmla="*/ 3 h 5"/>
                  <a:gd name="T18" fmla="*/ 1 w 4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8" name="iŝļî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614F26-7A38-4E78-94A0-A240D68975B7}"/>
                  </a:ext>
                </a:extLst>
              </p:cNvPr>
              <p:cNvSpPr/>
              <p:nvPr/>
            </p:nvSpPr>
            <p:spPr bwMode="auto">
              <a:xfrm>
                <a:off x="6108701" y="2073276"/>
                <a:ext cx="68263" cy="95250"/>
              </a:xfrm>
              <a:custGeom>
                <a:avLst/>
                <a:gdLst>
                  <a:gd name="T0" fmla="*/ 1 w 5"/>
                  <a:gd name="T1" fmla="*/ 5 h 7"/>
                  <a:gd name="T2" fmla="*/ 1 w 5"/>
                  <a:gd name="T3" fmla="*/ 7 h 7"/>
                  <a:gd name="T4" fmla="*/ 1 w 5"/>
                  <a:gd name="T5" fmla="*/ 7 h 7"/>
                  <a:gd name="T6" fmla="*/ 3 w 5"/>
                  <a:gd name="T7" fmla="*/ 6 h 7"/>
                  <a:gd name="T8" fmla="*/ 5 w 5"/>
                  <a:gd name="T9" fmla="*/ 1 h 7"/>
                  <a:gd name="T10" fmla="*/ 4 w 5"/>
                  <a:gd name="T11" fmla="*/ 0 h 7"/>
                  <a:gd name="T12" fmla="*/ 4 w 5"/>
                  <a:gd name="T13" fmla="*/ 0 h 7"/>
                  <a:gd name="T14" fmla="*/ 3 w 5"/>
                  <a:gd name="T15" fmla="*/ 1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5B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9" name="ïşļí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A27F1E-63BF-4B4E-ACF8-8F080092BC55}"/>
                  </a:ext>
                </a:extLst>
              </p:cNvPr>
              <p:cNvSpPr/>
              <p:nvPr/>
            </p:nvSpPr>
            <p:spPr bwMode="auto">
              <a:xfrm>
                <a:off x="6000751" y="2006601"/>
                <a:ext cx="176213" cy="257175"/>
              </a:xfrm>
              <a:custGeom>
                <a:avLst/>
                <a:gdLst>
                  <a:gd name="T0" fmla="*/ 9 w 13"/>
                  <a:gd name="T1" fmla="*/ 2 h 19"/>
                  <a:gd name="T2" fmla="*/ 11 w 13"/>
                  <a:gd name="T3" fmla="*/ 8 h 19"/>
                  <a:gd name="T4" fmla="*/ 6 w 13"/>
                  <a:gd name="T5" fmla="*/ 16 h 19"/>
                  <a:gd name="T6" fmla="*/ 5 w 13"/>
                  <a:gd name="T7" fmla="*/ 17 h 19"/>
                  <a:gd name="T8" fmla="*/ 4 w 13"/>
                  <a:gd name="T9" fmla="*/ 19 h 19"/>
                  <a:gd name="T10" fmla="*/ 2 w 13"/>
                  <a:gd name="T11" fmla="*/ 12 h 19"/>
                  <a:gd name="T12" fmla="*/ 9 w 13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9" y="2"/>
                    </a:moveTo>
                    <a:cubicBezTo>
                      <a:pt x="13" y="3"/>
                      <a:pt x="12" y="6"/>
                      <a:pt x="11" y="8"/>
                    </a:cubicBezTo>
                    <a:cubicBezTo>
                      <a:pt x="10" y="10"/>
                      <a:pt x="9" y="16"/>
                      <a:pt x="6" y="16"/>
                    </a:cubicBezTo>
                    <a:cubicBezTo>
                      <a:pt x="4" y="15"/>
                      <a:pt x="5" y="17"/>
                      <a:pt x="5" y="17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0" y="16"/>
                      <a:pt x="2" y="12"/>
                    </a:cubicBezTo>
                    <a:cubicBezTo>
                      <a:pt x="3" y="8"/>
                      <a:pt x="5" y="0"/>
                      <a:pt x="9" y="2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grpSp>
        <p:nvGrpSpPr>
          <p:cNvPr id="401" name="组合 400"/>
          <p:cNvGrpSpPr/>
          <p:nvPr/>
        </p:nvGrpSpPr>
        <p:grpSpPr>
          <a:xfrm>
            <a:off x="6259028" y="1967947"/>
            <a:ext cx="1942214" cy="1894322"/>
            <a:chOff x="7283302" y="1181122"/>
            <a:chExt cx="1942214" cy="1894322"/>
          </a:xfrm>
        </p:grpSpPr>
        <p:sp>
          <p:nvSpPr>
            <p:cNvPr id="4" name="流程图: 联系 3"/>
            <p:cNvSpPr/>
            <p:nvPr/>
          </p:nvSpPr>
          <p:spPr>
            <a:xfrm flipH="1">
              <a:off x="7283302" y="1181122"/>
              <a:ext cx="1942214" cy="189432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280" name="77f68ae6-13f1-4435-be47-0e49eaff03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7485017" y="1671083"/>
              <a:ext cx="1538784" cy="914400"/>
              <a:chOff x="3488448" y="2092744"/>
              <a:chExt cx="5215103" cy="3091612"/>
            </a:xfrm>
          </p:grpSpPr>
          <p:sp>
            <p:nvSpPr>
              <p:cNvPr id="281" name="íş1i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78C4E70-2680-48D6-9041-973F3D18F58A}"/>
                  </a:ext>
                </a:extLst>
              </p:cNvPr>
              <p:cNvSpPr/>
              <p:nvPr/>
            </p:nvSpPr>
            <p:spPr bwMode="auto">
              <a:xfrm>
                <a:off x="5820546" y="4007529"/>
                <a:ext cx="1402959" cy="1162438"/>
              </a:xfrm>
              <a:custGeom>
                <a:avLst/>
                <a:gdLst>
                  <a:gd name="T0" fmla="*/ 555 w 577"/>
                  <a:gd name="T1" fmla="*/ 428 h 478"/>
                  <a:gd name="T2" fmla="*/ 301 w 577"/>
                  <a:gd name="T3" fmla="*/ 318 h 478"/>
                  <a:gd name="T4" fmla="*/ 301 w 577"/>
                  <a:gd name="T5" fmla="*/ 339 h 478"/>
                  <a:gd name="T6" fmla="*/ 301 w 577"/>
                  <a:gd name="T7" fmla="*/ 0 h 478"/>
                  <a:gd name="T8" fmla="*/ 245 w 577"/>
                  <a:gd name="T9" fmla="*/ 0 h 478"/>
                  <a:gd name="T10" fmla="*/ 245 w 577"/>
                  <a:gd name="T11" fmla="*/ 318 h 478"/>
                  <a:gd name="T12" fmla="*/ 22 w 577"/>
                  <a:gd name="T13" fmla="*/ 428 h 478"/>
                  <a:gd name="T14" fmla="*/ 0 w 577"/>
                  <a:gd name="T15" fmla="*/ 453 h 478"/>
                  <a:gd name="T16" fmla="*/ 25 w 577"/>
                  <a:gd name="T17" fmla="*/ 478 h 478"/>
                  <a:gd name="T18" fmla="*/ 50 w 577"/>
                  <a:gd name="T19" fmla="*/ 453 h 478"/>
                  <a:gd name="T20" fmla="*/ 42 w 577"/>
                  <a:gd name="T21" fmla="*/ 434 h 478"/>
                  <a:gd name="T22" fmla="*/ 245 w 577"/>
                  <a:gd name="T23" fmla="*/ 354 h 478"/>
                  <a:gd name="T24" fmla="*/ 245 w 577"/>
                  <a:gd name="T25" fmla="*/ 419 h 478"/>
                  <a:gd name="T26" fmla="*/ 301 w 577"/>
                  <a:gd name="T27" fmla="*/ 419 h 478"/>
                  <a:gd name="T28" fmla="*/ 301 w 577"/>
                  <a:gd name="T29" fmla="*/ 358 h 478"/>
                  <a:gd name="T30" fmla="*/ 535 w 577"/>
                  <a:gd name="T31" fmla="*/ 434 h 478"/>
                  <a:gd name="T32" fmla="*/ 527 w 577"/>
                  <a:gd name="T33" fmla="*/ 453 h 478"/>
                  <a:gd name="T34" fmla="*/ 552 w 577"/>
                  <a:gd name="T35" fmla="*/ 478 h 478"/>
                  <a:gd name="T36" fmla="*/ 577 w 577"/>
                  <a:gd name="T37" fmla="*/ 453 h 478"/>
                  <a:gd name="T38" fmla="*/ 555 w 577"/>
                  <a:gd name="T39" fmla="*/ 42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7" h="478">
                    <a:moveTo>
                      <a:pt x="555" y="428"/>
                    </a:moveTo>
                    <a:cubicBezTo>
                      <a:pt x="510" y="303"/>
                      <a:pt x="301" y="318"/>
                      <a:pt x="301" y="318"/>
                    </a:cubicBezTo>
                    <a:cubicBezTo>
                      <a:pt x="301" y="339"/>
                      <a:pt x="301" y="339"/>
                      <a:pt x="301" y="339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318"/>
                      <a:pt x="245" y="318"/>
                      <a:pt x="245" y="318"/>
                    </a:cubicBezTo>
                    <a:cubicBezTo>
                      <a:pt x="185" y="319"/>
                      <a:pt x="57" y="333"/>
                      <a:pt x="22" y="428"/>
                    </a:cubicBezTo>
                    <a:cubicBezTo>
                      <a:pt x="10" y="430"/>
                      <a:pt x="0" y="440"/>
                      <a:pt x="0" y="453"/>
                    </a:cubicBezTo>
                    <a:cubicBezTo>
                      <a:pt x="0" y="467"/>
                      <a:pt x="12" y="478"/>
                      <a:pt x="25" y="478"/>
                    </a:cubicBezTo>
                    <a:cubicBezTo>
                      <a:pt x="39" y="478"/>
                      <a:pt x="50" y="467"/>
                      <a:pt x="50" y="453"/>
                    </a:cubicBezTo>
                    <a:cubicBezTo>
                      <a:pt x="50" y="446"/>
                      <a:pt x="47" y="439"/>
                      <a:pt x="42" y="434"/>
                    </a:cubicBezTo>
                    <a:cubicBezTo>
                      <a:pt x="58" y="414"/>
                      <a:pt x="123" y="343"/>
                      <a:pt x="245" y="354"/>
                    </a:cubicBezTo>
                    <a:cubicBezTo>
                      <a:pt x="245" y="419"/>
                      <a:pt x="245" y="419"/>
                      <a:pt x="245" y="419"/>
                    </a:cubicBezTo>
                    <a:cubicBezTo>
                      <a:pt x="301" y="419"/>
                      <a:pt x="301" y="419"/>
                      <a:pt x="301" y="419"/>
                    </a:cubicBezTo>
                    <a:cubicBezTo>
                      <a:pt x="301" y="358"/>
                      <a:pt x="301" y="358"/>
                      <a:pt x="301" y="358"/>
                    </a:cubicBezTo>
                    <a:cubicBezTo>
                      <a:pt x="444" y="331"/>
                      <a:pt x="518" y="412"/>
                      <a:pt x="535" y="434"/>
                    </a:cubicBezTo>
                    <a:cubicBezTo>
                      <a:pt x="530" y="439"/>
                      <a:pt x="527" y="446"/>
                      <a:pt x="527" y="453"/>
                    </a:cubicBezTo>
                    <a:cubicBezTo>
                      <a:pt x="527" y="467"/>
                      <a:pt x="539" y="478"/>
                      <a:pt x="552" y="478"/>
                    </a:cubicBezTo>
                    <a:cubicBezTo>
                      <a:pt x="566" y="478"/>
                      <a:pt x="577" y="467"/>
                      <a:pt x="577" y="453"/>
                    </a:cubicBezTo>
                    <a:cubicBezTo>
                      <a:pt x="577" y="440"/>
                      <a:pt x="568" y="430"/>
                      <a:pt x="555" y="42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2" name="ïSḻï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57F9D4-3FFC-472D-8BD4-F37394C8BBC8}"/>
                  </a:ext>
                </a:extLst>
              </p:cNvPr>
              <p:cNvSpPr/>
              <p:nvPr/>
            </p:nvSpPr>
            <p:spPr bwMode="auto">
              <a:xfrm>
                <a:off x="6116556" y="3126707"/>
                <a:ext cx="738995" cy="880822"/>
              </a:xfrm>
              <a:custGeom>
                <a:avLst/>
                <a:gdLst>
                  <a:gd name="T0" fmla="*/ 304 w 304"/>
                  <a:gd name="T1" fmla="*/ 276 h 362"/>
                  <a:gd name="T2" fmla="*/ 218 w 304"/>
                  <a:gd name="T3" fmla="*/ 362 h 362"/>
                  <a:gd name="T4" fmla="*/ 86 w 304"/>
                  <a:gd name="T5" fmla="*/ 362 h 362"/>
                  <a:gd name="T6" fmla="*/ 0 w 304"/>
                  <a:gd name="T7" fmla="*/ 276 h 362"/>
                  <a:gd name="T8" fmla="*/ 0 w 304"/>
                  <a:gd name="T9" fmla="*/ 87 h 362"/>
                  <a:gd name="T10" fmla="*/ 86 w 304"/>
                  <a:gd name="T11" fmla="*/ 0 h 362"/>
                  <a:gd name="T12" fmla="*/ 218 w 304"/>
                  <a:gd name="T13" fmla="*/ 0 h 362"/>
                  <a:gd name="T14" fmla="*/ 304 w 304"/>
                  <a:gd name="T15" fmla="*/ 87 h 362"/>
                  <a:gd name="T16" fmla="*/ 304 w 304"/>
                  <a:gd name="T17" fmla="*/ 276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4" h="362">
                    <a:moveTo>
                      <a:pt x="304" y="276"/>
                    </a:moveTo>
                    <a:cubicBezTo>
                      <a:pt x="304" y="324"/>
                      <a:pt x="266" y="362"/>
                      <a:pt x="218" y="362"/>
                    </a:cubicBezTo>
                    <a:cubicBezTo>
                      <a:pt x="86" y="362"/>
                      <a:pt x="86" y="362"/>
                      <a:pt x="86" y="362"/>
                    </a:cubicBezTo>
                    <a:cubicBezTo>
                      <a:pt x="38" y="362"/>
                      <a:pt x="0" y="324"/>
                      <a:pt x="0" y="27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8" y="0"/>
                      <a:pt x="86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66" y="0"/>
                      <a:pt x="304" y="39"/>
                      <a:pt x="304" y="87"/>
                    </a:cubicBezTo>
                    <a:lnTo>
                      <a:pt x="304" y="27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3" name="ïşḻi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62D454-DADF-4C75-9ED9-31C2B3E62AF6}"/>
                  </a:ext>
                </a:extLst>
              </p:cNvPr>
              <p:cNvSpPr/>
              <p:nvPr/>
            </p:nvSpPr>
            <p:spPr bwMode="auto">
              <a:xfrm>
                <a:off x="6094971" y="3859526"/>
                <a:ext cx="785246" cy="213782"/>
              </a:xfrm>
              <a:custGeom>
                <a:avLst/>
                <a:gdLst>
                  <a:gd name="T0" fmla="*/ 323 w 323"/>
                  <a:gd name="T1" fmla="*/ 44 h 88"/>
                  <a:gd name="T2" fmla="*/ 279 w 323"/>
                  <a:gd name="T3" fmla="*/ 88 h 88"/>
                  <a:gd name="T4" fmla="*/ 44 w 323"/>
                  <a:gd name="T5" fmla="*/ 88 h 88"/>
                  <a:gd name="T6" fmla="*/ 0 w 323"/>
                  <a:gd name="T7" fmla="*/ 44 h 88"/>
                  <a:gd name="T8" fmla="*/ 44 w 323"/>
                  <a:gd name="T9" fmla="*/ 0 h 88"/>
                  <a:gd name="T10" fmla="*/ 279 w 323"/>
                  <a:gd name="T11" fmla="*/ 0 h 88"/>
                  <a:gd name="T12" fmla="*/ 323 w 323"/>
                  <a:gd name="T13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88">
                    <a:moveTo>
                      <a:pt x="323" y="44"/>
                    </a:moveTo>
                    <a:cubicBezTo>
                      <a:pt x="323" y="68"/>
                      <a:pt x="304" y="88"/>
                      <a:pt x="279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20" y="88"/>
                      <a:pt x="0" y="68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304" y="0"/>
                      <a:pt x="323" y="20"/>
                      <a:pt x="323" y="44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4" name="iS1í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2B71A1E-C6B8-4A1C-8DB0-D1C48D23C5BC}"/>
                  </a:ext>
                </a:extLst>
              </p:cNvPr>
              <p:cNvSpPr/>
              <p:nvPr/>
            </p:nvSpPr>
            <p:spPr bwMode="auto">
              <a:xfrm>
                <a:off x="6080582" y="3170903"/>
                <a:ext cx="220979" cy="277505"/>
              </a:xfrm>
              <a:custGeom>
                <a:avLst/>
                <a:gdLst>
                  <a:gd name="T0" fmla="*/ 91 w 91"/>
                  <a:gd name="T1" fmla="*/ 0 h 114"/>
                  <a:gd name="T2" fmla="*/ 3 w 91"/>
                  <a:gd name="T3" fmla="*/ 114 h 114"/>
                  <a:gd name="T4" fmla="*/ 71 w 91"/>
                  <a:gd name="T5" fmla="*/ 114 h 114"/>
                  <a:gd name="T6" fmla="*/ 91 w 91"/>
                  <a:gd name="T7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14">
                    <a:moveTo>
                      <a:pt x="91" y="0"/>
                    </a:moveTo>
                    <a:cubicBezTo>
                      <a:pt x="91" y="0"/>
                      <a:pt x="0" y="31"/>
                      <a:pt x="3" y="114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91" y="6"/>
                      <a:pt x="91" y="6"/>
                      <a:pt x="91" y="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5" name="îśḻï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4128855-1054-49A5-8CE8-A0ADE8A948B2}"/>
                  </a:ext>
                </a:extLst>
              </p:cNvPr>
              <p:cNvSpPr/>
              <p:nvPr/>
            </p:nvSpPr>
            <p:spPr bwMode="auto">
              <a:xfrm>
                <a:off x="6661295" y="3170903"/>
                <a:ext cx="220979" cy="277505"/>
              </a:xfrm>
              <a:custGeom>
                <a:avLst/>
                <a:gdLst>
                  <a:gd name="T0" fmla="*/ 0 w 91"/>
                  <a:gd name="T1" fmla="*/ 0 h 114"/>
                  <a:gd name="T2" fmla="*/ 88 w 91"/>
                  <a:gd name="T3" fmla="*/ 114 h 114"/>
                  <a:gd name="T4" fmla="*/ 20 w 91"/>
                  <a:gd name="T5" fmla="*/ 114 h 114"/>
                  <a:gd name="T6" fmla="*/ 0 w 91"/>
                  <a:gd name="T7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14">
                    <a:moveTo>
                      <a:pt x="0" y="0"/>
                    </a:moveTo>
                    <a:cubicBezTo>
                      <a:pt x="0" y="0"/>
                      <a:pt x="91" y="31"/>
                      <a:pt x="88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6" name="íSľï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BD811-3B05-4AD3-B27D-E7C98156C9EF}"/>
                  </a:ext>
                </a:extLst>
              </p:cNvPr>
              <p:cNvSpPr/>
              <p:nvPr/>
            </p:nvSpPr>
            <p:spPr bwMode="auto">
              <a:xfrm>
                <a:off x="6216254" y="3126707"/>
                <a:ext cx="542683" cy="923989"/>
              </a:xfrm>
              <a:custGeom>
                <a:avLst/>
                <a:gdLst>
                  <a:gd name="T0" fmla="*/ 223 w 223"/>
                  <a:gd name="T1" fmla="*/ 294 h 380"/>
                  <a:gd name="T2" fmla="*/ 137 w 223"/>
                  <a:gd name="T3" fmla="*/ 380 h 380"/>
                  <a:gd name="T4" fmla="*/ 86 w 223"/>
                  <a:gd name="T5" fmla="*/ 380 h 380"/>
                  <a:gd name="T6" fmla="*/ 0 w 223"/>
                  <a:gd name="T7" fmla="*/ 294 h 380"/>
                  <a:gd name="T8" fmla="*/ 0 w 223"/>
                  <a:gd name="T9" fmla="*/ 87 h 380"/>
                  <a:gd name="T10" fmla="*/ 86 w 223"/>
                  <a:gd name="T11" fmla="*/ 0 h 380"/>
                  <a:gd name="T12" fmla="*/ 137 w 223"/>
                  <a:gd name="T13" fmla="*/ 0 h 380"/>
                  <a:gd name="T14" fmla="*/ 223 w 223"/>
                  <a:gd name="T15" fmla="*/ 87 h 380"/>
                  <a:gd name="T16" fmla="*/ 223 w 223"/>
                  <a:gd name="T17" fmla="*/ 29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" h="380">
                    <a:moveTo>
                      <a:pt x="223" y="294"/>
                    </a:moveTo>
                    <a:cubicBezTo>
                      <a:pt x="223" y="342"/>
                      <a:pt x="184" y="380"/>
                      <a:pt x="137" y="380"/>
                    </a:cubicBezTo>
                    <a:cubicBezTo>
                      <a:pt x="86" y="380"/>
                      <a:pt x="86" y="380"/>
                      <a:pt x="86" y="380"/>
                    </a:cubicBezTo>
                    <a:cubicBezTo>
                      <a:pt x="39" y="380"/>
                      <a:pt x="0" y="342"/>
                      <a:pt x="0" y="29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9" y="0"/>
                      <a:pt x="86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84" y="0"/>
                      <a:pt x="223" y="39"/>
                      <a:pt x="223" y="87"/>
                    </a:cubicBezTo>
                    <a:lnTo>
                      <a:pt x="223" y="2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7" name="iṡ1ï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6193BCA-6A6B-46F5-8DA6-FD5901A4739F}"/>
                  </a:ext>
                </a:extLst>
              </p:cNvPr>
              <p:cNvSpPr/>
              <p:nvPr/>
            </p:nvSpPr>
            <p:spPr bwMode="auto">
              <a:xfrm>
                <a:off x="6187475" y="3810192"/>
                <a:ext cx="598185" cy="263116"/>
              </a:xfrm>
              <a:prstGeom prst="rect">
                <a:avLst/>
              </a:prstGeom>
              <a:solidFill>
                <a:srgbClr val="4D3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8" name="íśľï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371A704-D72B-4B7C-9D2E-E2C6D8FBA77A}"/>
                  </a:ext>
                </a:extLst>
              </p:cNvPr>
              <p:cNvSpPr/>
              <p:nvPr/>
            </p:nvSpPr>
            <p:spPr bwMode="auto">
              <a:xfrm>
                <a:off x="6415649" y="3027011"/>
                <a:ext cx="143893" cy="185003"/>
              </a:xfrm>
              <a:custGeom>
                <a:avLst/>
                <a:gdLst>
                  <a:gd name="T0" fmla="*/ 9 w 59"/>
                  <a:gd name="T1" fmla="*/ 0 h 76"/>
                  <a:gd name="T2" fmla="*/ 50 w 59"/>
                  <a:gd name="T3" fmla="*/ 0 h 76"/>
                  <a:gd name="T4" fmla="*/ 59 w 59"/>
                  <a:gd name="T5" fmla="*/ 55 h 76"/>
                  <a:gd name="T6" fmla="*/ 0 w 59"/>
                  <a:gd name="T7" fmla="*/ 57 h 76"/>
                  <a:gd name="T8" fmla="*/ 9 w 5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1" y="45"/>
                      <a:pt x="59" y="55"/>
                    </a:cubicBezTo>
                    <a:cubicBezTo>
                      <a:pt x="59" y="55"/>
                      <a:pt x="40" y="76"/>
                      <a:pt x="0" y="57"/>
                    </a:cubicBezTo>
                    <a:cubicBezTo>
                      <a:pt x="0" y="57"/>
                      <a:pt x="12" y="29"/>
                      <a:pt x="9" y="0"/>
                    </a:cubicBezTo>
                  </a:path>
                </a:pathLst>
              </a:custGeom>
              <a:solidFill>
                <a:srgbClr val="F4C5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89" name="íş1ï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E352027-D56E-4BC3-A3A4-D67C2039639C}"/>
                  </a:ext>
                </a:extLst>
              </p:cNvPr>
              <p:cNvSpPr/>
              <p:nvPr/>
            </p:nvSpPr>
            <p:spPr bwMode="auto">
              <a:xfrm>
                <a:off x="6435177" y="3027011"/>
                <a:ext cx="102781" cy="67835"/>
              </a:xfrm>
              <a:custGeom>
                <a:avLst/>
                <a:gdLst>
                  <a:gd name="T0" fmla="*/ 0 w 42"/>
                  <a:gd name="T1" fmla="*/ 28 h 28"/>
                  <a:gd name="T2" fmla="*/ 0 w 42"/>
                  <a:gd name="T3" fmla="*/ 28 h 28"/>
                  <a:gd name="T4" fmla="*/ 0 w 42"/>
                  <a:gd name="T5" fmla="*/ 28 h 28"/>
                  <a:gd name="T6" fmla="*/ 0 w 42"/>
                  <a:gd name="T7" fmla="*/ 28 h 28"/>
                  <a:gd name="T8" fmla="*/ 1 w 42"/>
                  <a:gd name="T9" fmla="*/ 0 h 28"/>
                  <a:gd name="T10" fmla="*/ 0 w 42"/>
                  <a:gd name="T11" fmla="*/ 26 h 28"/>
                  <a:gd name="T12" fmla="*/ 1 w 42"/>
                  <a:gd name="T13" fmla="*/ 0 h 28"/>
                  <a:gd name="T14" fmla="*/ 42 w 42"/>
                  <a:gd name="T15" fmla="*/ 0 h 28"/>
                  <a:gd name="T16" fmla="*/ 1 w 42"/>
                  <a:gd name="T17" fmla="*/ 0 h 28"/>
                  <a:gd name="T18" fmla="*/ 1 w 42"/>
                  <a:gd name="T19" fmla="*/ 0 h 28"/>
                  <a:gd name="T20" fmla="*/ 42 w 42"/>
                  <a:gd name="T21" fmla="*/ 0 h 28"/>
                  <a:gd name="T22" fmla="*/ 42 w 42"/>
                  <a:gd name="T23" fmla="*/ 4 h 28"/>
                  <a:gd name="T24" fmla="*/ 42 w 42"/>
                  <a:gd name="T25" fmla="*/ 4 h 28"/>
                  <a:gd name="T26" fmla="*/ 42 w 42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8"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1" y="0"/>
                    </a:moveTo>
                    <a:cubicBezTo>
                      <a:pt x="1" y="13"/>
                      <a:pt x="0" y="23"/>
                      <a:pt x="0" y="26"/>
                    </a:cubicBezTo>
                    <a:cubicBezTo>
                      <a:pt x="1" y="18"/>
                      <a:pt x="2" y="9"/>
                      <a:pt x="1" y="0"/>
                    </a:cubicBezTo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1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F4C5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0" name="ïšḻi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AC8F79-D0BE-46CA-9AA1-A16C54F2B2AB}"/>
                  </a:ext>
                </a:extLst>
              </p:cNvPr>
              <p:cNvSpPr/>
              <p:nvPr/>
            </p:nvSpPr>
            <p:spPr bwMode="auto">
              <a:xfrm>
                <a:off x="6435177" y="3027011"/>
                <a:ext cx="102781" cy="67835"/>
              </a:xfrm>
              <a:custGeom>
                <a:avLst/>
                <a:gdLst>
                  <a:gd name="T0" fmla="*/ 42 w 42"/>
                  <a:gd name="T1" fmla="*/ 0 h 28"/>
                  <a:gd name="T2" fmla="*/ 1 w 42"/>
                  <a:gd name="T3" fmla="*/ 0 h 28"/>
                  <a:gd name="T4" fmla="*/ 1 w 42"/>
                  <a:gd name="T5" fmla="*/ 0 h 28"/>
                  <a:gd name="T6" fmla="*/ 0 w 42"/>
                  <a:gd name="T7" fmla="*/ 26 h 28"/>
                  <a:gd name="T8" fmla="*/ 0 w 42"/>
                  <a:gd name="T9" fmla="*/ 28 h 28"/>
                  <a:gd name="T10" fmla="*/ 0 w 42"/>
                  <a:gd name="T11" fmla="*/ 28 h 28"/>
                  <a:gd name="T12" fmla="*/ 42 w 42"/>
                  <a:gd name="T13" fmla="*/ 4 h 28"/>
                  <a:gd name="T14" fmla="*/ 42 w 42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8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9"/>
                      <a:pt x="1" y="18"/>
                      <a:pt x="0" y="26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25"/>
                      <a:pt x="42" y="4"/>
                      <a:pt x="42" y="4"/>
                    </a:cubicBezTo>
                    <a:cubicBezTo>
                      <a:pt x="42" y="1"/>
                      <a:pt x="42" y="0"/>
                      <a:pt x="42" y="0"/>
                    </a:cubicBezTo>
                  </a:path>
                </a:pathLst>
              </a:custGeom>
              <a:solidFill>
                <a:srgbClr val="E998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1" name="işļï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5B8970-B58F-4806-956A-076A01B27EA4}"/>
                  </a:ext>
                </a:extLst>
              </p:cNvPr>
              <p:cNvSpPr/>
              <p:nvPr/>
            </p:nvSpPr>
            <p:spPr bwMode="auto">
              <a:xfrm>
                <a:off x="6080582" y="2314748"/>
                <a:ext cx="814025" cy="722541"/>
              </a:xfrm>
              <a:custGeom>
                <a:avLst/>
                <a:gdLst>
                  <a:gd name="T0" fmla="*/ 311 w 335"/>
                  <a:gd name="T1" fmla="*/ 133 h 297"/>
                  <a:gd name="T2" fmla="*/ 294 w 335"/>
                  <a:gd name="T3" fmla="*/ 133 h 297"/>
                  <a:gd name="T4" fmla="*/ 297 w 335"/>
                  <a:gd name="T5" fmla="*/ 86 h 297"/>
                  <a:gd name="T6" fmla="*/ 210 w 335"/>
                  <a:gd name="T7" fmla="*/ 0 h 297"/>
                  <a:gd name="T8" fmla="*/ 129 w 335"/>
                  <a:gd name="T9" fmla="*/ 0 h 297"/>
                  <a:gd name="T10" fmla="*/ 42 w 335"/>
                  <a:gd name="T11" fmla="*/ 86 h 297"/>
                  <a:gd name="T12" fmla="*/ 45 w 335"/>
                  <a:gd name="T13" fmla="*/ 129 h 297"/>
                  <a:gd name="T14" fmla="*/ 24 w 335"/>
                  <a:gd name="T15" fmla="*/ 127 h 297"/>
                  <a:gd name="T16" fmla="*/ 4 w 335"/>
                  <a:gd name="T17" fmla="*/ 158 h 297"/>
                  <a:gd name="T18" fmla="*/ 44 w 335"/>
                  <a:gd name="T19" fmla="*/ 194 h 297"/>
                  <a:gd name="T20" fmla="*/ 49 w 335"/>
                  <a:gd name="T21" fmla="*/ 191 h 297"/>
                  <a:gd name="T22" fmla="*/ 50 w 335"/>
                  <a:gd name="T23" fmla="*/ 210 h 297"/>
                  <a:gd name="T24" fmla="*/ 137 w 335"/>
                  <a:gd name="T25" fmla="*/ 297 h 297"/>
                  <a:gd name="T26" fmla="*/ 202 w 335"/>
                  <a:gd name="T27" fmla="*/ 297 h 297"/>
                  <a:gd name="T28" fmla="*/ 289 w 335"/>
                  <a:gd name="T29" fmla="*/ 210 h 297"/>
                  <a:gd name="T30" fmla="*/ 290 w 335"/>
                  <a:gd name="T31" fmla="*/ 199 h 297"/>
                  <a:gd name="T32" fmla="*/ 291 w 335"/>
                  <a:gd name="T33" fmla="*/ 200 h 297"/>
                  <a:gd name="T34" fmla="*/ 331 w 335"/>
                  <a:gd name="T35" fmla="*/ 164 h 297"/>
                  <a:gd name="T36" fmla="*/ 311 w 335"/>
                  <a:gd name="T37" fmla="*/ 133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5" h="297">
                    <a:moveTo>
                      <a:pt x="311" y="133"/>
                    </a:moveTo>
                    <a:cubicBezTo>
                      <a:pt x="305" y="131"/>
                      <a:pt x="299" y="131"/>
                      <a:pt x="294" y="133"/>
                    </a:cubicBezTo>
                    <a:cubicBezTo>
                      <a:pt x="297" y="86"/>
                      <a:pt x="297" y="86"/>
                      <a:pt x="297" y="86"/>
                    </a:cubicBezTo>
                    <a:cubicBezTo>
                      <a:pt x="297" y="38"/>
                      <a:pt x="258" y="0"/>
                      <a:pt x="210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1" y="0"/>
                      <a:pt x="42" y="38"/>
                      <a:pt x="42" y="86"/>
                    </a:cubicBezTo>
                    <a:cubicBezTo>
                      <a:pt x="45" y="129"/>
                      <a:pt x="45" y="129"/>
                      <a:pt x="45" y="129"/>
                    </a:cubicBezTo>
                    <a:cubicBezTo>
                      <a:pt x="39" y="126"/>
                      <a:pt x="32" y="125"/>
                      <a:pt x="24" y="127"/>
                    </a:cubicBezTo>
                    <a:cubicBezTo>
                      <a:pt x="9" y="131"/>
                      <a:pt x="0" y="144"/>
                      <a:pt x="4" y="158"/>
                    </a:cubicBezTo>
                    <a:cubicBezTo>
                      <a:pt x="8" y="173"/>
                      <a:pt x="30" y="198"/>
                      <a:pt x="44" y="194"/>
                    </a:cubicBezTo>
                    <a:cubicBezTo>
                      <a:pt x="46" y="193"/>
                      <a:pt x="48" y="193"/>
                      <a:pt x="49" y="191"/>
                    </a:cubicBezTo>
                    <a:cubicBezTo>
                      <a:pt x="50" y="210"/>
                      <a:pt x="50" y="210"/>
                      <a:pt x="50" y="210"/>
                    </a:cubicBezTo>
                    <a:cubicBezTo>
                      <a:pt x="50" y="258"/>
                      <a:pt x="89" y="297"/>
                      <a:pt x="137" y="297"/>
                    </a:cubicBezTo>
                    <a:cubicBezTo>
                      <a:pt x="202" y="297"/>
                      <a:pt x="202" y="297"/>
                      <a:pt x="202" y="297"/>
                    </a:cubicBezTo>
                    <a:cubicBezTo>
                      <a:pt x="250" y="297"/>
                      <a:pt x="289" y="258"/>
                      <a:pt x="289" y="210"/>
                    </a:cubicBezTo>
                    <a:cubicBezTo>
                      <a:pt x="290" y="199"/>
                      <a:pt x="290" y="199"/>
                      <a:pt x="290" y="199"/>
                    </a:cubicBezTo>
                    <a:cubicBezTo>
                      <a:pt x="290" y="199"/>
                      <a:pt x="290" y="200"/>
                      <a:pt x="291" y="200"/>
                    </a:cubicBezTo>
                    <a:cubicBezTo>
                      <a:pt x="305" y="204"/>
                      <a:pt x="327" y="178"/>
                      <a:pt x="331" y="164"/>
                    </a:cubicBezTo>
                    <a:cubicBezTo>
                      <a:pt x="335" y="149"/>
                      <a:pt x="326" y="137"/>
                      <a:pt x="311" y="133"/>
                    </a:cubicBezTo>
                    <a:close/>
                  </a:path>
                </a:pathLst>
              </a:custGeom>
              <a:solidFill>
                <a:srgbClr val="F4C5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2" name="íSľí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A9F94-24D6-43D0-99C1-8D40031D226E}"/>
                  </a:ext>
                </a:extLst>
              </p:cNvPr>
              <p:cNvSpPr/>
              <p:nvPr/>
            </p:nvSpPr>
            <p:spPr bwMode="auto">
              <a:xfrm>
                <a:off x="6046664" y="2092744"/>
                <a:ext cx="824303" cy="526232"/>
              </a:xfrm>
              <a:custGeom>
                <a:avLst/>
                <a:gdLst>
                  <a:gd name="T0" fmla="*/ 59 w 339"/>
                  <a:gd name="T1" fmla="*/ 211 h 216"/>
                  <a:gd name="T2" fmla="*/ 86 w 339"/>
                  <a:gd name="T3" fmla="*/ 140 h 216"/>
                  <a:gd name="T4" fmla="*/ 277 w 339"/>
                  <a:gd name="T5" fmla="*/ 140 h 216"/>
                  <a:gd name="T6" fmla="*/ 308 w 339"/>
                  <a:gd name="T7" fmla="*/ 216 h 216"/>
                  <a:gd name="T8" fmla="*/ 318 w 339"/>
                  <a:gd name="T9" fmla="*/ 130 h 216"/>
                  <a:gd name="T10" fmla="*/ 188 w 339"/>
                  <a:gd name="T11" fmla="*/ 15 h 216"/>
                  <a:gd name="T12" fmla="*/ 196 w 339"/>
                  <a:gd name="T13" fmla="*/ 52 h 216"/>
                  <a:gd name="T14" fmla="*/ 173 w 339"/>
                  <a:gd name="T15" fmla="*/ 0 h 216"/>
                  <a:gd name="T16" fmla="*/ 59 w 339"/>
                  <a:gd name="T17" fmla="*/ 21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216">
                    <a:moveTo>
                      <a:pt x="59" y="211"/>
                    </a:moveTo>
                    <a:cubicBezTo>
                      <a:pt x="86" y="140"/>
                      <a:pt x="86" y="140"/>
                      <a:pt x="86" y="140"/>
                    </a:cubicBezTo>
                    <a:cubicBezTo>
                      <a:pt x="86" y="140"/>
                      <a:pt x="170" y="161"/>
                      <a:pt x="277" y="140"/>
                    </a:cubicBezTo>
                    <a:cubicBezTo>
                      <a:pt x="308" y="216"/>
                      <a:pt x="308" y="216"/>
                      <a:pt x="308" y="216"/>
                    </a:cubicBezTo>
                    <a:cubicBezTo>
                      <a:pt x="308" y="216"/>
                      <a:pt x="339" y="180"/>
                      <a:pt x="318" y="130"/>
                    </a:cubicBezTo>
                    <a:cubicBezTo>
                      <a:pt x="297" y="79"/>
                      <a:pt x="194" y="34"/>
                      <a:pt x="188" y="15"/>
                    </a:cubicBezTo>
                    <a:cubicBezTo>
                      <a:pt x="196" y="52"/>
                      <a:pt x="196" y="52"/>
                      <a:pt x="196" y="52"/>
                    </a:cubicBezTo>
                    <a:cubicBezTo>
                      <a:pt x="196" y="52"/>
                      <a:pt x="168" y="30"/>
                      <a:pt x="173" y="0"/>
                    </a:cubicBezTo>
                    <a:cubicBezTo>
                      <a:pt x="173" y="0"/>
                      <a:pt x="0" y="109"/>
                      <a:pt x="59" y="211"/>
                    </a:cubicBez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3" name="ï$li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DB61B3-544E-4626-8CD2-75ED627AB517}"/>
                  </a:ext>
                </a:extLst>
              </p:cNvPr>
              <p:cNvSpPr/>
              <p:nvPr/>
            </p:nvSpPr>
            <p:spPr bwMode="auto">
              <a:xfrm>
                <a:off x="6447511" y="2633365"/>
                <a:ext cx="90447" cy="192198"/>
              </a:xfrm>
              <a:custGeom>
                <a:avLst/>
                <a:gdLst>
                  <a:gd name="T0" fmla="*/ 8 w 37"/>
                  <a:gd name="T1" fmla="*/ 1 h 79"/>
                  <a:gd name="T2" fmla="*/ 4 w 37"/>
                  <a:gd name="T3" fmla="*/ 25 h 79"/>
                  <a:gd name="T4" fmla="*/ 0 w 37"/>
                  <a:gd name="T5" fmla="*/ 64 h 79"/>
                  <a:gd name="T6" fmla="*/ 1 w 37"/>
                  <a:gd name="T7" fmla="*/ 71 h 79"/>
                  <a:gd name="T8" fmla="*/ 3 w 37"/>
                  <a:gd name="T9" fmla="*/ 76 h 79"/>
                  <a:gd name="T10" fmla="*/ 10 w 37"/>
                  <a:gd name="T11" fmla="*/ 79 h 79"/>
                  <a:gd name="T12" fmla="*/ 27 w 37"/>
                  <a:gd name="T13" fmla="*/ 75 h 79"/>
                  <a:gd name="T14" fmla="*/ 36 w 37"/>
                  <a:gd name="T15" fmla="*/ 70 h 79"/>
                  <a:gd name="T16" fmla="*/ 36 w 37"/>
                  <a:gd name="T17" fmla="*/ 67 h 79"/>
                  <a:gd name="T18" fmla="*/ 34 w 37"/>
                  <a:gd name="T19" fmla="*/ 67 h 79"/>
                  <a:gd name="T20" fmla="*/ 33 w 37"/>
                  <a:gd name="T21" fmla="*/ 67 h 79"/>
                  <a:gd name="T22" fmla="*/ 23 w 37"/>
                  <a:gd name="T23" fmla="*/ 72 h 79"/>
                  <a:gd name="T24" fmla="*/ 10 w 37"/>
                  <a:gd name="T25" fmla="*/ 75 h 79"/>
                  <a:gd name="T26" fmla="*/ 5 w 37"/>
                  <a:gd name="T27" fmla="*/ 74 h 79"/>
                  <a:gd name="T28" fmla="*/ 5 w 37"/>
                  <a:gd name="T29" fmla="*/ 71 h 79"/>
                  <a:gd name="T30" fmla="*/ 4 w 37"/>
                  <a:gd name="T31" fmla="*/ 64 h 79"/>
                  <a:gd name="T32" fmla="*/ 8 w 37"/>
                  <a:gd name="T33" fmla="*/ 25 h 79"/>
                  <a:gd name="T34" fmla="*/ 11 w 37"/>
                  <a:gd name="T35" fmla="*/ 9 h 79"/>
                  <a:gd name="T36" fmla="*/ 12 w 37"/>
                  <a:gd name="T37" fmla="*/ 2 h 79"/>
                  <a:gd name="T38" fmla="*/ 10 w 37"/>
                  <a:gd name="T39" fmla="*/ 0 h 79"/>
                  <a:gd name="T40" fmla="*/ 8 w 37"/>
                  <a:gd name="T41" fmla="*/ 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79">
                    <a:moveTo>
                      <a:pt x="8" y="1"/>
                    </a:moveTo>
                    <a:cubicBezTo>
                      <a:pt x="8" y="1"/>
                      <a:pt x="6" y="12"/>
                      <a:pt x="4" y="25"/>
                    </a:cubicBezTo>
                    <a:cubicBezTo>
                      <a:pt x="2" y="38"/>
                      <a:pt x="0" y="54"/>
                      <a:pt x="0" y="64"/>
                    </a:cubicBezTo>
                    <a:cubicBezTo>
                      <a:pt x="0" y="67"/>
                      <a:pt x="0" y="69"/>
                      <a:pt x="1" y="71"/>
                    </a:cubicBezTo>
                    <a:cubicBezTo>
                      <a:pt x="1" y="74"/>
                      <a:pt x="1" y="75"/>
                      <a:pt x="3" y="76"/>
                    </a:cubicBezTo>
                    <a:cubicBezTo>
                      <a:pt x="5" y="78"/>
                      <a:pt x="7" y="79"/>
                      <a:pt x="10" y="79"/>
                    </a:cubicBezTo>
                    <a:cubicBezTo>
                      <a:pt x="15" y="79"/>
                      <a:pt x="21" y="77"/>
                      <a:pt x="27" y="75"/>
                    </a:cubicBezTo>
                    <a:cubicBezTo>
                      <a:pt x="32" y="72"/>
                      <a:pt x="36" y="70"/>
                      <a:pt x="36" y="70"/>
                    </a:cubicBezTo>
                    <a:cubicBezTo>
                      <a:pt x="37" y="70"/>
                      <a:pt x="37" y="68"/>
                      <a:pt x="36" y="67"/>
                    </a:cubicBezTo>
                    <a:cubicBezTo>
                      <a:pt x="36" y="66"/>
                      <a:pt x="35" y="66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32" y="68"/>
                      <a:pt x="28" y="70"/>
                      <a:pt x="23" y="72"/>
                    </a:cubicBezTo>
                    <a:cubicBezTo>
                      <a:pt x="19" y="73"/>
                      <a:pt x="13" y="75"/>
                      <a:pt x="10" y="75"/>
                    </a:cubicBezTo>
                    <a:cubicBezTo>
                      <a:pt x="8" y="75"/>
                      <a:pt x="6" y="74"/>
                      <a:pt x="5" y="74"/>
                    </a:cubicBezTo>
                    <a:cubicBezTo>
                      <a:pt x="5" y="74"/>
                      <a:pt x="5" y="73"/>
                      <a:pt x="5" y="71"/>
                    </a:cubicBezTo>
                    <a:cubicBezTo>
                      <a:pt x="4" y="69"/>
                      <a:pt x="4" y="67"/>
                      <a:pt x="4" y="64"/>
                    </a:cubicBezTo>
                    <a:cubicBezTo>
                      <a:pt x="4" y="54"/>
                      <a:pt x="6" y="38"/>
                      <a:pt x="8" y="25"/>
                    </a:cubicBezTo>
                    <a:cubicBezTo>
                      <a:pt x="9" y="19"/>
                      <a:pt x="10" y="13"/>
                      <a:pt x="11" y="9"/>
                    </a:cubicBezTo>
                    <a:cubicBezTo>
                      <a:pt x="11" y="5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8" y="1"/>
                    </a:cubicBezTo>
                    <a:close/>
                  </a:path>
                </a:pathLst>
              </a:custGeom>
              <a:solidFill>
                <a:srgbClr val="B99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4" name="îṣľï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29FB79-B48A-41EB-9E21-EE64AF4257C6}"/>
                  </a:ext>
                </a:extLst>
              </p:cNvPr>
              <p:cNvSpPr/>
              <p:nvPr/>
            </p:nvSpPr>
            <p:spPr bwMode="auto">
              <a:xfrm>
                <a:off x="6313895" y="2613837"/>
                <a:ext cx="72974" cy="75029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5" name="iŝḷî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39F0FD-5B2F-4161-9FA7-8049A8F6BB5B}"/>
                  </a:ext>
                </a:extLst>
              </p:cNvPr>
              <p:cNvSpPr/>
              <p:nvPr/>
            </p:nvSpPr>
            <p:spPr bwMode="auto">
              <a:xfrm>
                <a:off x="6349869" y="2628226"/>
                <a:ext cx="24667" cy="2466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6" name="íşḷi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C690A9-0228-44CE-A6A2-90D9049926D8}"/>
                  </a:ext>
                </a:extLst>
              </p:cNvPr>
              <p:cNvSpPr/>
              <p:nvPr/>
            </p:nvSpPr>
            <p:spPr bwMode="auto">
              <a:xfrm>
                <a:off x="6583181" y="2613837"/>
                <a:ext cx="76058" cy="75029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7" name="îṥḷi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4A6FA5A-4F8D-4F4B-847F-EA35AAB53AA5}"/>
                  </a:ext>
                </a:extLst>
              </p:cNvPr>
              <p:cNvSpPr/>
              <p:nvPr/>
            </p:nvSpPr>
            <p:spPr bwMode="auto">
              <a:xfrm>
                <a:off x="6620183" y="2628226"/>
                <a:ext cx="24667" cy="2466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8" name="îşḻî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D181E2-4F0D-424C-AA47-C5099A84B6CB}"/>
                  </a:ext>
                </a:extLst>
              </p:cNvPr>
              <p:cNvSpPr/>
              <p:nvPr/>
            </p:nvSpPr>
            <p:spPr bwMode="auto">
              <a:xfrm>
                <a:off x="6467039" y="2802951"/>
                <a:ext cx="170616" cy="92502"/>
              </a:xfrm>
              <a:custGeom>
                <a:avLst/>
                <a:gdLst>
                  <a:gd name="T0" fmla="*/ 2 w 70"/>
                  <a:gd name="T1" fmla="*/ 38 h 38"/>
                  <a:gd name="T2" fmla="*/ 4 w 70"/>
                  <a:gd name="T3" fmla="*/ 38 h 38"/>
                  <a:gd name="T4" fmla="*/ 35 w 70"/>
                  <a:gd name="T5" fmla="*/ 33 h 38"/>
                  <a:gd name="T6" fmla="*/ 70 w 70"/>
                  <a:gd name="T7" fmla="*/ 3 h 38"/>
                  <a:gd name="T8" fmla="*/ 68 w 70"/>
                  <a:gd name="T9" fmla="*/ 1 h 38"/>
                  <a:gd name="T10" fmla="*/ 66 w 70"/>
                  <a:gd name="T11" fmla="*/ 2 h 38"/>
                  <a:gd name="T12" fmla="*/ 34 w 70"/>
                  <a:gd name="T13" fmla="*/ 30 h 38"/>
                  <a:gd name="T14" fmla="*/ 4 w 70"/>
                  <a:gd name="T15" fmla="*/ 34 h 38"/>
                  <a:gd name="T16" fmla="*/ 3 w 70"/>
                  <a:gd name="T17" fmla="*/ 34 h 38"/>
                  <a:gd name="T18" fmla="*/ 2 w 70"/>
                  <a:gd name="T19" fmla="*/ 34 h 38"/>
                  <a:gd name="T20" fmla="*/ 0 w 70"/>
                  <a:gd name="T21" fmla="*/ 36 h 38"/>
                  <a:gd name="T22" fmla="*/ 2 w 70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38">
                    <a:moveTo>
                      <a:pt x="2" y="38"/>
                    </a:moveTo>
                    <a:cubicBezTo>
                      <a:pt x="2" y="38"/>
                      <a:pt x="3" y="38"/>
                      <a:pt x="4" y="38"/>
                    </a:cubicBezTo>
                    <a:cubicBezTo>
                      <a:pt x="9" y="38"/>
                      <a:pt x="22" y="38"/>
                      <a:pt x="35" y="33"/>
                    </a:cubicBezTo>
                    <a:cubicBezTo>
                      <a:pt x="49" y="29"/>
                      <a:pt x="63" y="20"/>
                      <a:pt x="70" y="3"/>
                    </a:cubicBezTo>
                    <a:cubicBezTo>
                      <a:pt x="70" y="2"/>
                      <a:pt x="69" y="1"/>
                      <a:pt x="68" y="1"/>
                    </a:cubicBezTo>
                    <a:cubicBezTo>
                      <a:pt x="67" y="0"/>
                      <a:pt x="66" y="1"/>
                      <a:pt x="66" y="2"/>
                    </a:cubicBezTo>
                    <a:cubicBezTo>
                      <a:pt x="60" y="17"/>
                      <a:pt x="47" y="25"/>
                      <a:pt x="34" y="30"/>
                    </a:cubicBezTo>
                    <a:cubicBezTo>
                      <a:pt x="21" y="34"/>
                      <a:pt x="9" y="34"/>
                      <a:pt x="4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4"/>
                      <a:pt x="0" y="35"/>
                      <a:pt x="0" y="36"/>
                    </a:cubicBezTo>
                    <a:cubicBezTo>
                      <a:pt x="0" y="37"/>
                      <a:pt x="1" y="38"/>
                      <a:pt x="2" y="38"/>
                    </a:cubicBezTo>
                    <a:close/>
                  </a:path>
                </a:pathLst>
              </a:custGeom>
              <a:solidFill>
                <a:srgbClr val="EA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99" name="îṧḷi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0132A58-9CE1-4AE3-A6AF-5236ABC1793D}"/>
                  </a:ext>
                </a:extLst>
              </p:cNvPr>
              <p:cNvSpPr/>
              <p:nvPr/>
            </p:nvSpPr>
            <p:spPr bwMode="auto">
              <a:xfrm>
                <a:off x="6615043" y="2788562"/>
                <a:ext cx="44196" cy="41112"/>
              </a:xfrm>
              <a:custGeom>
                <a:avLst/>
                <a:gdLst>
                  <a:gd name="T0" fmla="*/ 1 w 18"/>
                  <a:gd name="T1" fmla="*/ 3 h 17"/>
                  <a:gd name="T2" fmla="*/ 5 w 18"/>
                  <a:gd name="T3" fmla="*/ 8 h 17"/>
                  <a:gd name="T4" fmla="*/ 15 w 18"/>
                  <a:gd name="T5" fmla="*/ 17 h 17"/>
                  <a:gd name="T6" fmla="*/ 18 w 18"/>
                  <a:gd name="T7" fmla="*/ 16 h 17"/>
                  <a:gd name="T8" fmla="*/ 17 w 18"/>
                  <a:gd name="T9" fmla="*/ 13 h 17"/>
                  <a:gd name="T10" fmla="*/ 8 w 18"/>
                  <a:gd name="T11" fmla="*/ 6 h 17"/>
                  <a:gd name="T12" fmla="*/ 5 w 18"/>
                  <a:gd name="T13" fmla="*/ 3 h 17"/>
                  <a:gd name="T14" fmla="*/ 4 w 18"/>
                  <a:gd name="T15" fmla="*/ 2 h 17"/>
                  <a:gd name="T16" fmla="*/ 4 w 18"/>
                  <a:gd name="T17" fmla="*/ 1 h 17"/>
                  <a:gd name="T18" fmla="*/ 4 w 18"/>
                  <a:gd name="T19" fmla="*/ 1 h 17"/>
                  <a:gd name="T20" fmla="*/ 2 w 18"/>
                  <a:gd name="T21" fmla="*/ 0 h 17"/>
                  <a:gd name="T22" fmla="*/ 1 w 18"/>
                  <a:gd name="T2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1" y="3"/>
                    </a:moveTo>
                    <a:cubicBezTo>
                      <a:pt x="1" y="3"/>
                      <a:pt x="2" y="6"/>
                      <a:pt x="5" y="8"/>
                    </a:cubicBezTo>
                    <a:cubicBezTo>
                      <a:pt x="7" y="11"/>
                      <a:pt x="11" y="15"/>
                      <a:pt x="15" y="17"/>
                    </a:cubicBezTo>
                    <a:cubicBezTo>
                      <a:pt x="16" y="17"/>
                      <a:pt x="18" y="17"/>
                      <a:pt x="18" y="16"/>
                    </a:cubicBezTo>
                    <a:cubicBezTo>
                      <a:pt x="18" y="15"/>
                      <a:pt x="18" y="13"/>
                      <a:pt x="17" y="13"/>
                    </a:cubicBezTo>
                    <a:cubicBezTo>
                      <a:pt x="13" y="11"/>
                      <a:pt x="10" y="9"/>
                      <a:pt x="8" y="6"/>
                    </a:cubicBezTo>
                    <a:cubicBezTo>
                      <a:pt x="7" y="5"/>
                      <a:pt x="6" y="3"/>
                      <a:pt x="5" y="3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EA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0" name="ísľi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9AEC63C-4416-4EB2-8AE6-7AC241793966}"/>
                  </a:ext>
                </a:extLst>
              </p:cNvPr>
              <p:cNvSpPr/>
              <p:nvPr/>
            </p:nvSpPr>
            <p:spPr bwMode="auto">
              <a:xfrm>
                <a:off x="6260449" y="2499751"/>
                <a:ext cx="121281" cy="106891"/>
              </a:xfrm>
              <a:custGeom>
                <a:avLst/>
                <a:gdLst>
                  <a:gd name="T0" fmla="*/ 44 w 50"/>
                  <a:gd name="T1" fmla="*/ 0 h 44"/>
                  <a:gd name="T2" fmla="*/ 50 w 50"/>
                  <a:gd name="T3" fmla="*/ 13 h 44"/>
                  <a:gd name="T4" fmla="*/ 0 w 50"/>
                  <a:gd name="T5" fmla="*/ 44 h 44"/>
                  <a:gd name="T6" fmla="*/ 44 w 50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4">
                    <a:moveTo>
                      <a:pt x="44" y="0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29" y="12"/>
                      <a:pt x="0" y="44"/>
                    </a:cubicBezTo>
                    <a:cubicBezTo>
                      <a:pt x="0" y="44"/>
                      <a:pt x="4" y="10"/>
                      <a:pt x="44" y="0"/>
                    </a:cubicBez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1" name="îŝ1î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AC3F1-026B-47D3-A643-E9CC41BD2A87}"/>
                  </a:ext>
                </a:extLst>
              </p:cNvPr>
              <p:cNvSpPr/>
              <p:nvPr/>
            </p:nvSpPr>
            <p:spPr bwMode="auto">
              <a:xfrm>
                <a:off x="6609904" y="2511057"/>
                <a:ext cx="115115" cy="117169"/>
              </a:xfrm>
              <a:custGeom>
                <a:avLst/>
                <a:gdLst>
                  <a:gd name="T0" fmla="*/ 7 w 47"/>
                  <a:gd name="T1" fmla="*/ 0 h 48"/>
                  <a:gd name="T2" fmla="*/ 0 w 47"/>
                  <a:gd name="T3" fmla="*/ 13 h 48"/>
                  <a:gd name="T4" fmla="*/ 47 w 47"/>
                  <a:gd name="T5" fmla="*/ 48 h 48"/>
                  <a:gd name="T6" fmla="*/ 7 w 4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7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20" y="13"/>
                      <a:pt x="47" y="48"/>
                    </a:cubicBezTo>
                    <a:cubicBezTo>
                      <a:pt x="47" y="48"/>
                      <a:pt x="45" y="13"/>
                      <a:pt x="7" y="0"/>
                    </a:cubicBez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2" name="îṣľí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6E14830-7533-429A-8F2E-976B2433516F}"/>
                  </a:ext>
                </a:extLst>
              </p:cNvPr>
              <p:cNvSpPr/>
              <p:nvPr/>
            </p:nvSpPr>
            <p:spPr bwMode="auto">
              <a:xfrm>
                <a:off x="6253255" y="2722783"/>
                <a:ext cx="133615" cy="58584"/>
              </a:xfrm>
              <a:prstGeom prst="ellipse">
                <a:avLst/>
              </a:prstGeom>
              <a:solidFill>
                <a:srgbClr val="F0A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3" name="ïṥḻî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58C2CF-71A6-4BA3-9746-F680423C98E2}"/>
                  </a:ext>
                </a:extLst>
              </p:cNvPr>
              <p:cNvSpPr/>
              <p:nvPr/>
            </p:nvSpPr>
            <p:spPr bwMode="auto">
              <a:xfrm>
                <a:off x="6566736" y="2718672"/>
                <a:ext cx="133615" cy="57557"/>
              </a:xfrm>
              <a:prstGeom prst="ellipse">
                <a:avLst/>
              </a:prstGeom>
              <a:solidFill>
                <a:srgbClr val="F0A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4" name="îṡḷî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7EA17A7-9570-41B1-A331-9639C48CA31F}"/>
                  </a:ext>
                </a:extLst>
              </p:cNvPr>
              <p:cNvSpPr/>
              <p:nvPr/>
            </p:nvSpPr>
            <p:spPr bwMode="auto">
              <a:xfrm>
                <a:off x="6221393" y="2596364"/>
                <a:ext cx="204534" cy="114085"/>
              </a:xfrm>
              <a:custGeom>
                <a:avLst/>
                <a:gdLst>
                  <a:gd name="T0" fmla="*/ 80 w 84"/>
                  <a:gd name="T1" fmla="*/ 24 h 47"/>
                  <a:gd name="T2" fmla="*/ 76 w 84"/>
                  <a:gd name="T3" fmla="*/ 24 h 47"/>
                  <a:gd name="T4" fmla="*/ 72 w 84"/>
                  <a:gd name="T5" fmla="*/ 35 h 47"/>
                  <a:gd name="T6" fmla="*/ 62 w 84"/>
                  <a:gd name="T7" fmla="*/ 39 h 47"/>
                  <a:gd name="T8" fmla="*/ 21 w 84"/>
                  <a:gd name="T9" fmla="*/ 39 h 47"/>
                  <a:gd name="T10" fmla="*/ 12 w 84"/>
                  <a:gd name="T11" fmla="*/ 35 h 47"/>
                  <a:gd name="T12" fmla="*/ 8 w 84"/>
                  <a:gd name="T13" fmla="*/ 24 h 47"/>
                  <a:gd name="T14" fmla="*/ 12 w 84"/>
                  <a:gd name="T15" fmla="*/ 13 h 47"/>
                  <a:gd name="T16" fmla="*/ 21 w 84"/>
                  <a:gd name="T17" fmla="*/ 8 h 47"/>
                  <a:gd name="T18" fmla="*/ 62 w 84"/>
                  <a:gd name="T19" fmla="*/ 8 h 47"/>
                  <a:gd name="T20" fmla="*/ 72 w 84"/>
                  <a:gd name="T21" fmla="*/ 13 h 47"/>
                  <a:gd name="T22" fmla="*/ 76 w 84"/>
                  <a:gd name="T23" fmla="*/ 24 h 47"/>
                  <a:gd name="T24" fmla="*/ 80 w 84"/>
                  <a:gd name="T25" fmla="*/ 24 h 47"/>
                  <a:gd name="T26" fmla="*/ 84 w 84"/>
                  <a:gd name="T27" fmla="*/ 24 h 47"/>
                  <a:gd name="T28" fmla="*/ 78 w 84"/>
                  <a:gd name="T29" fmla="*/ 7 h 47"/>
                  <a:gd name="T30" fmla="*/ 62 w 84"/>
                  <a:gd name="T31" fmla="*/ 0 h 47"/>
                  <a:gd name="T32" fmla="*/ 21 w 84"/>
                  <a:gd name="T33" fmla="*/ 0 h 47"/>
                  <a:gd name="T34" fmla="*/ 6 w 84"/>
                  <a:gd name="T35" fmla="*/ 7 h 47"/>
                  <a:gd name="T36" fmla="*/ 0 w 84"/>
                  <a:gd name="T37" fmla="*/ 24 h 47"/>
                  <a:gd name="T38" fmla="*/ 6 w 84"/>
                  <a:gd name="T39" fmla="*/ 40 h 47"/>
                  <a:gd name="T40" fmla="*/ 21 w 84"/>
                  <a:gd name="T41" fmla="*/ 47 h 47"/>
                  <a:gd name="T42" fmla="*/ 62 w 84"/>
                  <a:gd name="T43" fmla="*/ 47 h 47"/>
                  <a:gd name="T44" fmla="*/ 78 w 84"/>
                  <a:gd name="T45" fmla="*/ 40 h 47"/>
                  <a:gd name="T46" fmla="*/ 84 w 84"/>
                  <a:gd name="T47" fmla="*/ 24 h 47"/>
                  <a:gd name="T48" fmla="*/ 80 w 84"/>
                  <a:gd name="T49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47">
                    <a:moveTo>
                      <a:pt x="80" y="24"/>
                    </a:move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8"/>
                      <a:pt x="74" y="32"/>
                      <a:pt x="72" y="35"/>
                    </a:cubicBezTo>
                    <a:cubicBezTo>
                      <a:pt x="69" y="38"/>
                      <a:pt x="66" y="39"/>
                      <a:pt x="62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8" y="39"/>
                      <a:pt x="14" y="38"/>
                      <a:pt x="12" y="35"/>
                    </a:cubicBezTo>
                    <a:cubicBezTo>
                      <a:pt x="9" y="32"/>
                      <a:pt x="8" y="28"/>
                      <a:pt x="8" y="24"/>
                    </a:cubicBezTo>
                    <a:cubicBezTo>
                      <a:pt x="8" y="19"/>
                      <a:pt x="9" y="15"/>
                      <a:pt x="12" y="13"/>
                    </a:cubicBezTo>
                    <a:cubicBezTo>
                      <a:pt x="14" y="10"/>
                      <a:pt x="18" y="8"/>
                      <a:pt x="21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6" y="8"/>
                      <a:pt x="69" y="10"/>
                      <a:pt x="72" y="13"/>
                    </a:cubicBezTo>
                    <a:cubicBezTo>
                      <a:pt x="74" y="15"/>
                      <a:pt x="76" y="19"/>
                      <a:pt x="76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17"/>
                      <a:pt x="82" y="12"/>
                      <a:pt x="78" y="7"/>
                    </a:cubicBezTo>
                    <a:cubicBezTo>
                      <a:pt x="74" y="3"/>
                      <a:pt x="68" y="0"/>
                      <a:pt x="6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0"/>
                      <a:pt x="10" y="3"/>
                      <a:pt x="6" y="7"/>
                    </a:cubicBezTo>
                    <a:cubicBezTo>
                      <a:pt x="2" y="12"/>
                      <a:pt x="0" y="17"/>
                      <a:pt x="0" y="24"/>
                    </a:cubicBezTo>
                    <a:cubicBezTo>
                      <a:pt x="0" y="30"/>
                      <a:pt x="2" y="36"/>
                      <a:pt x="6" y="40"/>
                    </a:cubicBezTo>
                    <a:cubicBezTo>
                      <a:pt x="10" y="45"/>
                      <a:pt x="15" y="47"/>
                      <a:pt x="2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8" y="47"/>
                      <a:pt x="74" y="45"/>
                      <a:pt x="78" y="40"/>
                    </a:cubicBezTo>
                    <a:cubicBezTo>
                      <a:pt x="82" y="36"/>
                      <a:pt x="84" y="30"/>
                      <a:pt x="84" y="24"/>
                    </a:cubicBezTo>
                    <a:lnTo>
                      <a:pt x="80" y="24"/>
                    </a:lnTo>
                    <a:close/>
                  </a:path>
                </a:pathLst>
              </a:custGeom>
              <a:solidFill>
                <a:srgbClr val="EE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5" name="ïśľï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845580-CE61-4914-B2C8-B55898628B5F}"/>
                  </a:ext>
                </a:extLst>
              </p:cNvPr>
              <p:cNvSpPr/>
              <p:nvPr/>
            </p:nvSpPr>
            <p:spPr bwMode="auto">
              <a:xfrm>
                <a:off x="6529735" y="2596364"/>
                <a:ext cx="204534" cy="114085"/>
              </a:xfrm>
              <a:custGeom>
                <a:avLst/>
                <a:gdLst>
                  <a:gd name="T0" fmla="*/ 80 w 84"/>
                  <a:gd name="T1" fmla="*/ 24 h 47"/>
                  <a:gd name="T2" fmla="*/ 76 w 84"/>
                  <a:gd name="T3" fmla="*/ 24 h 47"/>
                  <a:gd name="T4" fmla="*/ 72 w 84"/>
                  <a:gd name="T5" fmla="*/ 35 h 47"/>
                  <a:gd name="T6" fmla="*/ 63 w 84"/>
                  <a:gd name="T7" fmla="*/ 39 h 47"/>
                  <a:gd name="T8" fmla="*/ 22 w 84"/>
                  <a:gd name="T9" fmla="*/ 39 h 47"/>
                  <a:gd name="T10" fmla="*/ 12 w 84"/>
                  <a:gd name="T11" fmla="*/ 35 h 47"/>
                  <a:gd name="T12" fmla="*/ 8 w 84"/>
                  <a:gd name="T13" fmla="*/ 24 h 47"/>
                  <a:gd name="T14" fmla="*/ 12 w 84"/>
                  <a:gd name="T15" fmla="*/ 13 h 47"/>
                  <a:gd name="T16" fmla="*/ 22 w 84"/>
                  <a:gd name="T17" fmla="*/ 8 h 47"/>
                  <a:gd name="T18" fmla="*/ 63 w 84"/>
                  <a:gd name="T19" fmla="*/ 8 h 47"/>
                  <a:gd name="T20" fmla="*/ 72 w 84"/>
                  <a:gd name="T21" fmla="*/ 13 h 47"/>
                  <a:gd name="T22" fmla="*/ 76 w 84"/>
                  <a:gd name="T23" fmla="*/ 24 h 47"/>
                  <a:gd name="T24" fmla="*/ 80 w 84"/>
                  <a:gd name="T25" fmla="*/ 24 h 47"/>
                  <a:gd name="T26" fmla="*/ 84 w 84"/>
                  <a:gd name="T27" fmla="*/ 24 h 47"/>
                  <a:gd name="T28" fmla="*/ 78 w 84"/>
                  <a:gd name="T29" fmla="*/ 7 h 47"/>
                  <a:gd name="T30" fmla="*/ 63 w 84"/>
                  <a:gd name="T31" fmla="*/ 0 h 47"/>
                  <a:gd name="T32" fmla="*/ 22 w 84"/>
                  <a:gd name="T33" fmla="*/ 0 h 47"/>
                  <a:gd name="T34" fmla="*/ 6 w 84"/>
                  <a:gd name="T35" fmla="*/ 7 h 47"/>
                  <a:gd name="T36" fmla="*/ 0 w 84"/>
                  <a:gd name="T37" fmla="*/ 24 h 47"/>
                  <a:gd name="T38" fmla="*/ 6 w 84"/>
                  <a:gd name="T39" fmla="*/ 40 h 47"/>
                  <a:gd name="T40" fmla="*/ 22 w 84"/>
                  <a:gd name="T41" fmla="*/ 47 h 47"/>
                  <a:gd name="T42" fmla="*/ 63 w 84"/>
                  <a:gd name="T43" fmla="*/ 47 h 47"/>
                  <a:gd name="T44" fmla="*/ 78 w 84"/>
                  <a:gd name="T45" fmla="*/ 40 h 47"/>
                  <a:gd name="T46" fmla="*/ 84 w 84"/>
                  <a:gd name="T47" fmla="*/ 24 h 47"/>
                  <a:gd name="T48" fmla="*/ 80 w 84"/>
                  <a:gd name="T49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47">
                    <a:moveTo>
                      <a:pt x="80" y="24"/>
                    </a:move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8"/>
                      <a:pt x="75" y="32"/>
                      <a:pt x="72" y="35"/>
                    </a:cubicBezTo>
                    <a:cubicBezTo>
                      <a:pt x="70" y="38"/>
                      <a:pt x="66" y="39"/>
                      <a:pt x="63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8" y="39"/>
                      <a:pt x="15" y="38"/>
                      <a:pt x="12" y="35"/>
                    </a:cubicBezTo>
                    <a:cubicBezTo>
                      <a:pt x="10" y="32"/>
                      <a:pt x="8" y="28"/>
                      <a:pt x="8" y="24"/>
                    </a:cubicBezTo>
                    <a:cubicBezTo>
                      <a:pt x="8" y="19"/>
                      <a:pt x="10" y="15"/>
                      <a:pt x="12" y="13"/>
                    </a:cubicBezTo>
                    <a:cubicBezTo>
                      <a:pt x="15" y="10"/>
                      <a:pt x="18" y="8"/>
                      <a:pt x="22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6" y="8"/>
                      <a:pt x="70" y="10"/>
                      <a:pt x="72" y="13"/>
                    </a:cubicBezTo>
                    <a:cubicBezTo>
                      <a:pt x="75" y="15"/>
                      <a:pt x="76" y="19"/>
                      <a:pt x="76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17"/>
                      <a:pt x="82" y="12"/>
                      <a:pt x="78" y="7"/>
                    </a:cubicBezTo>
                    <a:cubicBezTo>
                      <a:pt x="74" y="3"/>
                      <a:pt x="69" y="0"/>
                      <a:pt x="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6" y="0"/>
                      <a:pt x="10" y="3"/>
                      <a:pt x="6" y="7"/>
                    </a:cubicBezTo>
                    <a:cubicBezTo>
                      <a:pt x="2" y="12"/>
                      <a:pt x="0" y="17"/>
                      <a:pt x="0" y="24"/>
                    </a:cubicBezTo>
                    <a:cubicBezTo>
                      <a:pt x="0" y="30"/>
                      <a:pt x="2" y="36"/>
                      <a:pt x="6" y="40"/>
                    </a:cubicBezTo>
                    <a:cubicBezTo>
                      <a:pt x="10" y="45"/>
                      <a:pt x="16" y="47"/>
                      <a:pt x="22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9" y="47"/>
                      <a:pt x="74" y="45"/>
                      <a:pt x="78" y="40"/>
                    </a:cubicBezTo>
                    <a:cubicBezTo>
                      <a:pt x="82" y="36"/>
                      <a:pt x="84" y="30"/>
                      <a:pt x="84" y="24"/>
                    </a:cubicBezTo>
                    <a:lnTo>
                      <a:pt x="80" y="24"/>
                    </a:lnTo>
                    <a:close/>
                  </a:path>
                </a:pathLst>
              </a:custGeom>
              <a:solidFill>
                <a:srgbClr val="EE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6" name="íṥḷi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42B8879-BE42-424A-80F6-9FFAC4142ADA}"/>
                  </a:ext>
                </a:extLst>
              </p:cNvPr>
              <p:cNvSpPr/>
              <p:nvPr/>
            </p:nvSpPr>
            <p:spPr bwMode="auto">
              <a:xfrm>
                <a:off x="6180280" y="2615892"/>
                <a:ext cx="62696" cy="31862"/>
              </a:xfrm>
              <a:custGeom>
                <a:avLst/>
                <a:gdLst>
                  <a:gd name="T0" fmla="*/ 23 w 26"/>
                  <a:gd name="T1" fmla="*/ 5 h 13"/>
                  <a:gd name="T2" fmla="*/ 5 w 26"/>
                  <a:gd name="T3" fmla="*/ 1 h 13"/>
                  <a:gd name="T4" fmla="*/ 0 w 26"/>
                  <a:gd name="T5" fmla="*/ 4 h 13"/>
                  <a:gd name="T6" fmla="*/ 3 w 26"/>
                  <a:gd name="T7" fmla="*/ 8 h 13"/>
                  <a:gd name="T8" fmla="*/ 21 w 26"/>
                  <a:gd name="T9" fmla="*/ 13 h 13"/>
                  <a:gd name="T10" fmla="*/ 26 w 26"/>
                  <a:gd name="T11" fmla="*/ 10 h 13"/>
                  <a:gd name="T12" fmla="*/ 23 w 26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3">
                    <a:moveTo>
                      <a:pt x="2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1" y="1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3"/>
                      <a:pt x="25" y="12"/>
                      <a:pt x="26" y="10"/>
                    </a:cubicBezTo>
                    <a:cubicBezTo>
                      <a:pt x="26" y="7"/>
                      <a:pt x="25" y="5"/>
                      <a:pt x="23" y="5"/>
                    </a:cubicBezTo>
                  </a:path>
                </a:pathLst>
              </a:custGeom>
              <a:solidFill>
                <a:srgbClr val="EE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7" name="îs1ï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D3539A-04C5-4F00-8572-937739FE8D92}"/>
                  </a:ext>
                </a:extLst>
              </p:cNvPr>
              <p:cNvSpPr/>
              <p:nvPr/>
            </p:nvSpPr>
            <p:spPr bwMode="auto">
              <a:xfrm>
                <a:off x="6714741" y="2626170"/>
                <a:ext cx="90447" cy="35973"/>
              </a:xfrm>
              <a:custGeom>
                <a:avLst/>
                <a:gdLst>
                  <a:gd name="T0" fmla="*/ 5 w 37"/>
                  <a:gd name="T1" fmla="*/ 15 h 15"/>
                  <a:gd name="T2" fmla="*/ 34 w 37"/>
                  <a:gd name="T3" fmla="*/ 9 h 15"/>
                  <a:gd name="T4" fmla="*/ 37 w 37"/>
                  <a:gd name="T5" fmla="*/ 4 h 15"/>
                  <a:gd name="T6" fmla="*/ 32 w 37"/>
                  <a:gd name="T7" fmla="*/ 1 h 15"/>
                  <a:gd name="T8" fmla="*/ 3 w 37"/>
                  <a:gd name="T9" fmla="*/ 7 h 15"/>
                  <a:gd name="T10" fmla="*/ 0 w 37"/>
                  <a:gd name="T11" fmla="*/ 12 h 15"/>
                  <a:gd name="T12" fmla="*/ 5 w 3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5">
                    <a:moveTo>
                      <a:pt x="5" y="15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7" y="6"/>
                      <a:pt x="37" y="4"/>
                    </a:cubicBezTo>
                    <a:cubicBezTo>
                      <a:pt x="36" y="2"/>
                      <a:pt x="34" y="0"/>
                      <a:pt x="32" y="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9"/>
                      <a:pt x="0" y="12"/>
                    </a:cubicBezTo>
                    <a:cubicBezTo>
                      <a:pt x="1" y="14"/>
                      <a:pt x="3" y="15"/>
                      <a:pt x="5" y="15"/>
                    </a:cubicBezTo>
                  </a:path>
                </a:pathLst>
              </a:custGeom>
              <a:solidFill>
                <a:srgbClr val="EE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8" name="îślí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42E53E4-B805-4481-A453-CF6AE8487ACD}"/>
                  </a:ext>
                </a:extLst>
              </p:cNvPr>
              <p:cNvSpPr/>
              <p:nvPr/>
            </p:nvSpPr>
            <p:spPr bwMode="auto">
              <a:xfrm>
                <a:off x="6403315" y="2630282"/>
                <a:ext cx="145949" cy="19528"/>
              </a:xfrm>
              <a:custGeom>
                <a:avLst/>
                <a:gdLst>
                  <a:gd name="T0" fmla="*/ 4 w 60"/>
                  <a:gd name="T1" fmla="*/ 8 h 8"/>
                  <a:gd name="T2" fmla="*/ 56 w 60"/>
                  <a:gd name="T3" fmla="*/ 8 h 8"/>
                  <a:gd name="T4" fmla="*/ 60 w 60"/>
                  <a:gd name="T5" fmla="*/ 4 h 8"/>
                  <a:gd name="T6" fmla="*/ 56 w 60"/>
                  <a:gd name="T7" fmla="*/ 0 h 8"/>
                  <a:gd name="T8" fmla="*/ 4 w 60"/>
                  <a:gd name="T9" fmla="*/ 0 h 8"/>
                  <a:gd name="T10" fmla="*/ 0 w 60"/>
                  <a:gd name="T11" fmla="*/ 4 h 8"/>
                  <a:gd name="T12" fmla="*/ 4 w 6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8">
                    <a:moveTo>
                      <a:pt x="4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58" y="8"/>
                      <a:pt x="60" y="6"/>
                      <a:pt x="60" y="4"/>
                    </a:cubicBezTo>
                    <a:cubicBezTo>
                      <a:pt x="60" y="2"/>
                      <a:pt x="58" y="0"/>
                      <a:pt x="5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</a:path>
                </a:pathLst>
              </a:custGeom>
              <a:solidFill>
                <a:srgbClr val="EE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09" name="iŝḻï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32334-4DE2-474E-A34F-CE1AF48B5FC5}"/>
                  </a:ext>
                </a:extLst>
              </p:cNvPr>
              <p:cNvSpPr/>
              <p:nvPr/>
            </p:nvSpPr>
            <p:spPr bwMode="auto">
              <a:xfrm>
                <a:off x="6583181" y="2224302"/>
                <a:ext cx="185006" cy="153142"/>
              </a:xfrm>
              <a:custGeom>
                <a:avLst/>
                <a:gdLst>
                  <a:gd name="T0" fmla="*/ 0 w 76"/>
                  <a:gd name="T1" fmla="*/ 0 h 63"/>
                  <a:gd name="T2" fmla="*/ 76 w 76"/>
                  <a:gd name="T3" fmla="*/ 63 h 63"/>
                  <a:gd name="T4" fmla="*/ 0 w 7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63">
                    <a:moveTo>
                      <a:pt x="0" y="0"/>
                    </a:moveTo>
                    <a:cubicBezTo>
                      <a:pt x="0" y="0"/>
                      <a:pt x="50" y="32"/>
                      <a:pt x="76" y="63"/>
                    </a:cubicBezTo>
                    <a:cubicBezTo>
                      <a:pt x="76" y="63"/>
                      <a:pt x="25" y="46"/>
                      <a:pt x="0" y="0"/>
                    </a:cubicBezTo>
                    <a:close/>
                  </a:path>
                </a:pathLst>
              </a:custGeom>
              <a:solidFill>
                <a:srgbClr val="754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0" name="isḷï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05A7672-3864-4829-8D55-3D3E52FF07C5}"/>
                  </a:ext>
                </a:extLst>
              </p:cNvPr>
              <p:cNvSpPr/>
              <p:nvPr/>
            </p:nvSpPr>
            <p:spPr bwMode="auto">
              <a:xfrm>
                <a:off x="6260449" y="2183190"/>
                <a:ext cx="192200" cy="155197"/>
              </a:xfrm>
              <a:custGeom>
                <a:avLst/>
                <a:gdLst>
                  <a:gd name="T0" fmla="*/ 79 w 79"/>
                  <a:gd name="T1" fmla="*/ 0 h 64"/>
                  <a:gd name="T2" fmla="*/ 0 w 79"/>
                  <a:gd name="T3" fmla="*/ 64 h 64"/>
                  <a:gd name="T4" fmla="*/ 79 w 79"/>
                  <a:gd name="T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64">
                    <a:moveTo>
                      <a:pt x="79" y="0"/>
                    </a:moveTo>
                    <a:cubicBezTo>
                      <a:pt x="79" y="0"/>
                      <a:pt x="35" y="3"/>
                      <a:pt x="0" y="64"/>
                    </a:cubicBezTo>
                    <a:cubicBezTo>
                      <a:pt x="0" y="64"/>
                      <a:pt x="52" y="14"/>
                      <a:pt x="79" y="0"/>
                    </a:cubicBezTo>
                    <a:close/>
                  </a:path>
                </a:pathLst>
              </a:custGeom>
              <a:solidFill>
                <a:srgbClr val="754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1" name="îṧḻï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B034E10-6731-48A9-B226-CDD6C2BF0B23}"/>
                  </a:ext>
                </a:extLst>
              </p:cNvPr>
              <p:cNvSpPr/>
              <p:nvPr/>
            </p:nvSpPr>
            <p:spPr bwMode="auto">
              <a:xfrm>
                <a:off x="6189531" y="3854387"/>
                <a:ext cx="297037" cy="1191216"/>
              </a:xfrm>
              <a:custGeom>
                <a:avLst/>
                <a:gdLst>
                  <a:gd name="T0" fmla="*/ 119 w 122"/>
                  <a:gd name="T1" fmla="*/ 419 h 490"/>
                  <a:gd name="T2" fmla="*/ 89 w 122"/>
                  <a:gd name="T3" fmla="*/ 488 h 490"/>
                  <a:gd name="T4" fmla="*/ 45 w 122"/>
                  <a:gd name="T5" fmla="*/ 427 h 490"/>
                  <a:gd name="T6" fmla="*/ 3 w 122"/>
                  <a:gd name="T7" fmla="*/ 71 h 490"/>
                  <a:gd name="T8" fmla="*/ 49 w 122"/>
                  <a:gd name="T9" fmla="*/ 2 h 490"/>
                  <a:gd name="T10" fmla="*/ 105 w 122"/>
                  <a:gd name="T11" fmla="*/ 63 h 490"/>
                  <a:gd name="T12" fmla="*/ 119 w 122"/>
                  <a:gd name="T13" fmla="*/ 419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490">
                    <a:moveTo>
                      <a:pt x="119" y="419"/>
                    </a:moveTo>
                    <a:cubicBezTo>
                      <a:pt x="122" y="455"/>
                      <a:pt x="117" y="486"/>
                      <a:pt x="89" y="488"/>
                    </a:cubicBezTo>
                    <a:cubicBezTo>
                      <a:pt x="61" y="490"/>
                      <a:pt x="48" y="463"/>
                      <a:pt x="45" y="427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0" y="35"/>
                      <a:pt x="21" y="4"/>
                      <a:pt x="49" y="2"/>
                    </a:cubicBezTo>
                    <a:cubicBezTo>
                      <a:pt x="77" y="0"/>
                      <a:pt x="102" y="27"/>
                      <a:pt x="105" y="63"/>
                    </a:cubicBezTo>
                    <a:lnTo>
                      <a:pt x="119" y="419"/>
                    </a:lnTo>
                    <a:close/>
                  </a:path>
                </a:pathLst>
              </a:custGeom>
              <a:solidFill>
                <a:srgbClr val="5A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2" name="îş1ï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3638449-7F21-4CBB-A054-02D63232909D}"/>
                  </a:ext>
                </a:extLst>
              </p:cNvPr>
              <p:cNvSpPr/>
              <p:nvPr/>
            </p:nvSpPr>
            <p:spPr bwMode="auto">
              <a:xfrm>
                <a:off x="6515346" y="3849248"/>
                <a:ext cx="257980" cy="1196355"/>
              </a:xfrm>
              <a:custGeom>
                <a:avLst/>
                <a:gdLst>
                  <a:gd name="T0" fmla="*/ 2 w 106"/>
                  <a:gd name="T1" fmla="*/ 418 h 492"/>
                  <a:gd name="T2" fmla="*/ 34 w 106"/>
                  <a:gd name="T3" fmla="*/ 488 h 492"/>
                  <a:gd name="T4" fmla="*/ 76 w 106"/>
                  <a:gd name="T5" fmla="*/ 429 h 492"/>
                  <a:gd name="T6" fmla="*/ 105 w 106"/>
                  <a:gd name="T7" fmla="*/ 74 h 492"/>
                  <a:gd name="T8" fmla="*/ 57 w 106"/>
                  <a:gd name="T9" fmla="*/ 4 h 492"/>
                  <a:gd name="T10" fmla="*/ 3 w 106"/>
                  <a:gd name="T11" fmla="*/ 62 h 492"/>
                  <a:gd name="T12" fmla="*/ 2 w 106"/>
                  <a:gd name="T13" fmla="*/ 418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492">
                    <a:moveTo>
                      <a:pt x="2" y="418"/>
                    </a:moveTo>
                    <a:cubicBezTo>
                      <a:pt x="0" y="454"/>
                      <a:pt x="6" y="485"/>
                      <a:pt x="34" y="488"/>
                    </a:cubicBezTo>
                    <a:cubicBezTo>
                      <a:pt x="62" y="492"/>
                      <a:pt x="74" y="465"/>
                      <a:pt x="76" y="429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6" y="38"/>
                      <a:pt x="85" y="7"/>
                      <a:pt x="57" y="4"/>
                    </a:cubicBezTo>
                    <a:cubicBezTo>
                      <a:pt x="29" y="0"/>
                      <a:pt x="5" y="27"/>
                      <a:pt x="3" y="62"/>
                    </a:cubicBezTo>
                    <a:lnTo>
                      <a:pt x="2" y="418"/>
                    </a:lnTo>
                    <a:close/>
                  </a:path>
                </a:pathLst>
              </a:custGeom>
              <a:solidFill>
                <a:srgbClr val="5A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3" name="îṣľí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CC07C-C99B-4903-8EFB-68484262617C}"/>
                  </a:ext>
                </a:extLst>
              </p:cNvPr>
              <p:cNvSpPr/>
              <p:nvPr/>
            </p:nvSpPr>
            <p:spPr bwMode="auto">
              <a:xfrm>
                <a:off x="6242977" y="4853406"/>
                <a:ext cx="284703" cy="330950"/>
              </a:xfrm>
              <a:custGeom>
                <a:avLst/>
                <a:gdLst>
                  <a:gd name="T0" fmla="*/ 23 w 117"/>
                  <a:gd name="T1" fmla="*/ 52 h 136"/>
                  <a:gd name="T2" fmla="*/ 14 w 117"/>
                  <a:gd name="T3" fmla="*/ 14 h 136"/>
                  <a:gd name="T4" fmla="*/ 104 w 117"/>
                  <a:gd name="T5" fmla="*/ 10 h 136"/>
                  <a:gd name="T6" fmla="*/ 101 w 117"/>
                  <a:gd name="T7" fmla="*/ 52 h 136"/>
                  <a:gd name="T8" fmla="*/ 117 w 117"/>
                  <a:gd name="T9" fmla="*/ 114 h 136"/>
                  <a:gd name="T10" fmla="*/ 65 w 117"/>
                  <a:gd name="T11" fmla="*/ 135 h 136"/>
                  <a:gd name="T12" fmla="*/ 0 w 117"/>
                  <a:gd name="T13" fmla="*/ 105 h 136"/>
                  <a:gd name="T14" fmla="*/ 23 w 117"/>
                  <a:gd name="T15" fmla="*/ 5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136">
                    <a:moveTo>
                      <a:pt x="23" y="52"/>
                    </a:moveTo>
                    <a:cubicBezTo>
                      <a:pt x="23" y="52"/>
                      <a:pt x="6" y="19"/>
                      <a:pt x="14" y="14"/>
                    </a:cubicBezTo>
                    <a:cubicBezTo>
                      <a:pt x="23" y="10"/>
                      <a:pt x="97" y="0"/>
                      <a:pt x="104" y="10"/>
                    </a:cubicBezTo>
                    <a:cubicBezTo>
                      <a:pt x="110" y="20"/>
                      <a:pt x="101" y="52"/>
                      <a:pt x="101" y="52"/>
                    </a:cubicBezTo>
                    <a:cubicBezTo>
                      <a:pt x="101" y="52"/>
                      <a:pt x="116" y="87"/>
                      <a:pt x="117" y="114"/>
                    </a:cubicBezTo>
                    <a:cubicBezTo>
                      <a:pt x="65" y="135"/>
                      <a:pt x="65" y="135"/>
                      <a:pt x="65" y="135"/>
                    </a:cubicBezTo>
                    <a:cubicBezTo>
                      <a:pt x="65" y="135"/>
                      <a:pt x="5" y="136"/>
                      <a:pt x="0" y="105"/>
                    </a:cubicBez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4" name="ïṣḻí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4CC19E0-FB84-4337-960B-30026202DFF1}"/>
                  </a:ext>
                </a:extLst>
              </p:cNvPr>
              <p:cNvSpPr/>
              <p:nvPr/>
            </p:nvSpPr>
            <p:spPr bwMode="auto">
              <a:xfrm>
                <a:off x="6472178" y="4853406"/>
                <a:ext cx="286759" cy="330950"/>
              </a:xfrm>
              <a:custGeom>
                <a:avLst/>
                <a:gdLst>
                  <a:gd name="T0" fmla="*/ 95 w 118"/>
                  <a:gd name="T1" fmla="*/ 52 h 136"/>
                  <a:gd name="T2" fmla="*/ 103 w 118"/>
                  <a:gd name="T3" fmla="*/ 14 h 136"/>
                  <a:gd name="T4" fmla="*/ 14 w 118"/>
                  <a:gd name="T5" fmla="*/ 10 h 136"/>
                  <a:gd name="T6" fmla="*/ 17 w 118"/>
                  <a:gd name="T7" fmla="*/ 52 h 136"/>
                  <a:gd name="T8" fmla="*/ 0 w 118"/>
                  <a:gd name="T9" fmla="*/ 114 h 136"/>
                  <a:gd name="T10" fmla="*/ 53 w 118"/>
                  <a:gd name="T11" fmla="*/ 135 h 136"/>
                  <a:gd name="T12" fmla="*/ 118 w 118"/>
                  <a:gd name="T13" fmla="*/ 105 h 136"/>
                  <a:gd name="T14" fmla="*/ 95 w 118"/>
                  <a:gd name="T15" fmla="*/ 5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136">
                    <a:moveTo>
                      <a:pt x="95" y="52"/>
                    </a:moveTo>
                    <a:cubicBezTo>
                      <a:pt x="95" y="52"/>
                      <a:pt x="112" y="19"/>
                      <a:pt x="103" y="14"/>
                    </a:cubicBezTo>
                    <a:cubicBezTo>
                      <a:pt x="95" y="10"/>
                      <a:pt x="21" y="0"/>
                      <a:pt x="14" y="10"/>
                    </a:cubicBezTo>
                    <a:cubicBezTo>
                      <a:pt x="7" y="20"/>
                      <a:pt x="17" y="52"/>
                      <a:pt x="17" y="52"/>
                    </a:cubicBezTo>
                    <a:cubicBezTo>
                      <a:pt x="17" y="52"/>
                      <a:pt x="2" y="87"/>
                      <a:pt x="0" y="114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3" y="135"/>
                      <a:pt x="112" y="136"/>
                      <a:pt x="118" y="105"/>
                    </a:cubicBezTo>
                    <a:lnTo>
                      <a:pt x="95" y="5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5" name="îṩ1í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18A25DC-D92E-4486-81F4-9DC7E6045AE5}"/>
                  </a:ext>
                </a:extLst>
              </p:cNvPr>
              <p:cNvSpPr/>
              <p:nvPr/>
            </p:nvSpPr>
            <p:spPr bwMode="auto">
              <a:xfrm>
                <a:off x="6087777" y="3448408"/>
                <a:ext cx="787302" cy="140808"/>
              </a:xfrm>
              <a:custGeom>
                <a:avLst/>
                <a:gdLst>
                  <a:gd name="T0" fmla="*/ 276 w 324"/>
                  <a:gd name="T1" fmla="*/ 0 h 58"/>
                  <a:gd name="T2" fmla="*/ 276 w 324"/>
                  <a:gd name="T3" fmla="*/ 38 h 58"/>
                  <a:gd name="T4" fmla="*/ 160 w 324"/>
                  <a:gd name="T5" fmla="*/ 18 h 58"/>
                  <a:gd name="T6" fmla="*/ 53 w 324"/>
                  <a:gd name="T7" fmla="*/ 37 h 58"/>
                  <a:gd name="T8" fmla="*/ 53 w 324"/>
                  <a:gd name="T9" fmla="*/ 0 h 58"/>
                  <a:gd name="T10" fmla="*/ 0 w 324"/>
                  <a:gd name="T11" fmla="*/ 0 h 58"/>
                  <a:gd name="T12" fmla="*/ 0 w 324"/>
                  <a:gd name="T13" fmla="*/ 58 h 58"/>
                  <a:gd name="T14" fmla="*/ 53 w 324"/>
                  <a:gd name="T15" fmla="*/ 58 h 58"/>
                  <a:gd name="T16" fmla="*/ 276 w 324"/>
                  <a:gd name="T17" fmla="*/ 58 h 58"/>
                  <a:gd name="T18" fmla="*/ 324 w 324"/>
                  <a:gd name="T19" fmla="*/ 58 h 58"/>
                  <a:gd name="T20" fmla="*/ 324 w 324"/>
                  <a:gd name="T21" fmla="*/ 0 h 58"/>
                  <a:gd name="T22" fmla="*/ 276 w 324"/>
                  <a:gd name="T2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4" h="58">
                    <a:moveTo>
                      <a:pt x="276" y="0"/>
                    </a:moveTo>
                    <a:cubicBezTo>
                      <a:pt x="276" y="38"/>
                      <a:pt x="276" y="38"/>
                      <a:pt x="276" y="38"/>
                    </a:cubicBezTo>
                    <a:cubicBezTo>
                      <a:pt x="246" y="28"/>
                      <a:pt x="205" y="17"/>
                      <a:pt x="160" y="18"/>
                    </a:cubicBezTo>
                    <a:cubicBezTo>
                      <a:pt x="119" y="19"/>
                      <a:pt x="82" y="28"/>
                      <a:pt x="53" y="37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276" y="58"/>
                      <a:pt x="276" y="58"/>
                      <a:pt x="276" y="58"/>
                    </a:cubicBezTo>
                    <a:cubicBezTo>
                      <a:pt x="324" y="58"/>
                      <a:pt x="324" y="58"/>
                      <a:pt x="324" y="58"/>
                    </a:cubicBezTo>
                    <a:cubicBezTo>
                      <a:pt x="324" y="0"/>
                      <a:pt x="324" y="0"/>
                      <a:pt x="324" y="0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4C5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6" name="išļí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7D8AEB7-398D-4CED-A9EC-8E14F6E28294}"/>
                  </a:ext>
                </a:extLst>
              </p:cNvPr>
              <p:cNvSpPr/>
              <p:nvPr/>
            </p:nvSpPr>
            <p:spPr bwMode="auto">
              <a:xfrm>
                <a:off x="3771093" y="3647800"/>
                <a:ext cx="4689893" cy="194253"/>
              </a:xfrm>
              <a:prstGeom prst="rect">
                <a:avLst/>
              </a:pr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7" name="íŝlí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A7824C8-6B03-4CD5-AED4-99FA2B95452B}"/>
                  </a:ext>
                </a:extLst>
              </p:cNvPr>
              <p:cNvSpPr/>
              <p:nvPr/>
            </p:nvSpPr>
            <p:spPr bwMode="auto">
              <a:xfrm>
                <a:off x="3488448" y="3589216"/>
                <a:ext cx="5215103" cy="116141"/>
              </a:xfrm>
              <a:prstGeom prst="rect">
                <a:avLst/>
              </a:prstGeom>
              <a:solidFill>
                <a:srgbClr val="9A8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8" name="ïsḷï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F5BFE8-CA4C-46FC-B5A8-E728EBBC2743}"/>
                  </a:ext>
                </a:extLst>
              </p:cNvPr>
              <p:cNvSpPr/>
              <p:nvPr/>
            </p:nvSpPr>
            <p:spPr bwMode="auto">
              <a:xfrm>
                <a:off x="3634397" y="3647800"/>
                <a:ext cx="136699" cy="1466666"/>
              </a:xfrm>
              <a:prstGeom prst="rect">
                <a:avLst/>
              </a:prstGeom>
              <a:solidFill>
                <a:srgbClr val="9A8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19" name="iṧli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38C20-8DA2-497E-A6D9-DB4A8F34E0F3}"/>
                  </a:ext>
                </a:extLst>
              </p:cNvPr>
              <p:cNvSpPr/>
              <p:nvPr/>
            </p:nvSpPr>
            <p:spPr bwMode="auto">
              <a:xfrm>
                <a:off x="8392125" y="3647800"/>
                <a:ext cx="136699" cy="1466666"/>
              </a:xfrm>
              <a:prstGeom prst="rect">
                <a:avLst/>
              </a:prstGeom>
              <a:solidFill>
                <a:srgbClr val="9A8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0" name="î$1ï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C470CA-62F0-42C3-9C2F-292CEDAE20E1}"/>
                  </a:ext>
                </a:extLst>
              </p:cNvPr>
              <p:cNvSpPr/>
              <p:nvPr/>
            </p:nvSpPr>
            <p:spPr bwMode="auto">
              <a:xfrm>
                <a:off x="6637655" y="3479242"/>
                <a:ext cx="198367" cy="109974"/>
              </a:xfrm>
              <a:custGeom>
                <a:avLst/>
                <a:gdLst>
                  <a:gd name="T0" fmla="*/ 82 w 82"/>
                  <a:gd name="T1" fmla="*/ 45 h 45"/>
                  <a:gd name="T2" fmla="*/ 82 w 82"/>
                  <a:gd name="T3" fmla="*/ 39 h 45"/>
                  <a:gd name="T4" fmla="*/ 43 w 82"/>
                  <a:gd name="T5" fmla="*/ 0 h 45"/>
                  <a:gd name="T6" fmla="*/ 39 w 82"/>
                  <a:gd name="T7" fmla="*/ 0 h 45"/>
                  <a:gd name="T8" fmla="*/ 0 w 82"/>
                  <a:gd name="T9" fmla="*/ 39 h 45"/>
                  <a:gd name="T10" fmla="*/ 1 w 82"/>
                  <a:gd name="T11" fmla="*/ 45 h 45"/>
                  <a:gd name="T12" fmla="*/ 82 w 8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5">
                    <a:moveTo>
                      <a:pt x="82" y="45"/>
                    </a:moveTo>
                    <a:cubicBezTo>
                      <a:pt x="82" y="43"/>
                      <a:pt x="82" y="41"/>
                      <a:pt x="82" y="39"/>
                    </a:cubicBezTo>
                    <a:cubicBezTo>
                      <a:pt x="82" y="18"/>
                      <a:pt x="65" y="0"/>
                      <a:pt x="4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8"/>
                      <a:pt x="0" y="39"/>
                    </a:cubicBezTo>
                    <a:cubicBezTo>
                      <a:pt x="0" y="41"/>
                      <a:pt x="0" y="43"/>
                      <a:pt x="1" y="45"/>
                    </a:cubicBezTo>
                    <a:lnTo>
                      <a:pt x="82" y="45"/>
                    </a:lnTo>
                    <a:close/>
                  </a:path>
                </a:pathLst>
              </a:custGeom>
              <a:solidFill>
                <a:srgbClr val="F1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1" name="ïṡḻï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75B4048-BD80-4CBD-9763-BC4E56C0D19C}"/>
                  </a:ext>
                </a:extLst>
              </p:cNvPr>
              <p:cNvSpPr/>
              <p:nvPr/>
            </p:nvSpPr>
            <p:spPr bwMode="auto">
              <a:xfrm>
                <a:off x="4283972" y="3231543"/>
                <a:ext cx="215840" cy="21686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2" name="î$li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A8B5CF-AC89-4B36-BFDC-61DC305D27A3}"/>
                  </a:ext>
                </a:extLst>
              </p:cNvPr>
              <p:cNvSpPr/>
              <p:nvPr/>
            </p:nvSpPr>
            <p:spPr bwMode="auto">
              <a:xfrm>
                <a:off x="4383669" y="3277793"/>
                <a:ext cx="19528" cy="26723"/>
              </a:xfrm>
              <a:custGeom>
                <a:avLst/>
                <a:gdLst>
                  <a:gd name="T0" fmla="*/ 7 w 8"/>
                  <a:gd name="T1" fmla="*/ 5 h 11"/>
                  <a:gd name="T2" fmla="*/ 5 w 8"/>
                  <a:gd name="T3" fmla="*/ 10 h 11"/>
                  <a:gd name="T4" fmla="*/ 1 w 8"/>
                  <a:gd name="T5" fmla="*/ 8 h 11"/>
                  <a:gd name="T6" fmla="*/ 2 w 8"/>
                  <a:gd name="T7" fmla="*/ 1 h 11"/>
                  <a:gd name="T8" fmla="*/ 7 w 8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7" y="5"/>
                    </a:moveTo>
                    <a:cubicBezTo>
                      <a:pt x="8" y="7"/>
                      <a:pt x="7" y="9"/>
                      <a:pt x="5" y="10"/>
                    </a:cubicBezTo>
                    <a:cubicBezTo>
                      <a:pt x="4" y="11"/>
                      <a:pt x="1" y="10"/>
                      <a:pt x="1" y="8"/>
                    </a:cubicBezTo>
                    <a:cubicBezTo>
                      <a:pt x="0" y="6"/>
                      <a:pt x="0" y="1"/>
                      <a:pt x="2" y="1"/>
                    </a:cubicBezTo>
                    <a:cubicBezTo>
                      <a:pt x="4" y="0"/>
                      <a:pt x="7" y="3"/>
                      <a:pt x="7" y="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3" name="íṣ1î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1B8DB5A-9849-4D29-B975-96242F8F6FFE}"/>
                  </a:ext>
                </a:extLst>
              </p:cNvPr>
              <p:cNvSpPr/>
              <p:nvPr/>
            </p:nvSpPr>
            <p:spPr bwMode="auto">
              <a:xfrm>
                <a:off x="4298361" y="3260321"/>
                <a:ext cx="19528" cy="24667"/>
              </a:xfrm>
              <a:custGeom>
                <a:avLst/>
                <a:gdLst>
                  <a:gd name="T0" fmla="*/ 7 w 8"/>
                  <a:gd name="T1" fmla="*/ 5 h 10"/>
                  <a:gd name="T2" fmla="*/ 5 w 8"/>
                  <a:gd name="T3" fmla="*/ 9 h 10"/>
                  <a:gd name="T4" fmla="*/ 1 w 8"/>
                  <a:gd name="T5" fmla="*/ 7 h 10"/>
                  <a:gd name="T6" fmla="*/ 2 w 8"/>
                  <a:gd name="T7" fmla="*/ 0 h 10"/>
                  <a:gd name="T8" fmla="*/ 7 w 8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7" y="5"/>
                    </a:moveTo>
                    <a:cubicBezTo>
                      <a:pt x="8" y="7"/>
                      <a:pt x="7" y="9"/>
                      <a:pt x="5" y="9"/>
                    </a:cubicBezTo>
                    <a:cubicBezTo>
                      <a:pt x="3" y="10"/>
                      <a:pt x="1" y="9"/>
                      <a:pt x="1" y="7"/>
                    </a:cubicBezTo>
                    <a:cubicBezTo>
                      <a:pt x="0" y="6"/>
                      <a:pt x="0" y="1"/>
                      <a:pt x="2" y="0"/>
                    </a:cubicBezTo>
                    <a:cubicBezTo>
                      <a:pt x="3" y="0"/>
                      <a:pt x="6" y="3"/>
                      <a:pt x="7" y="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4" name="íš1i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8F1DF2-3D54-4DD6-A737-0A6E0E139BCC}"/>
                  </a:ext>
                </a:extLst>
              </p:cNvPr>
              <p:cNvSpPr/>
              <p:nvPr/>
            </p:nvSpPr>
            <p:spPr bwMode="auto">
              <a:xfrm>
                <a:off x="4431977" y="3231543"/>
                <a:ext cx="21584" cy="24667"/>
              </a:xfrm>
              <a:custGeom>
                <a:avLst/>
                <a:gdLst>
                  <a:gd name="T0" fmla="*/ 7 w 9"/>
                  <a:gd name="T1" fmla="*/ 8 h 10"/>
                  <a:gd name="T2" fmla="*/ 3 w 9"/>
                  <a:gd name="T3" fmla="*/ 10 h 10"/>
                  <a:gd name="T4" fmla="*/ 1 w 9"/>
                  <a:gd name="T5" fmla="*/ 5 h 10"/>
                  <a:gd name="T6" fmla="*/ 7 w 9"/>
                  <a:gd name="T7" fmla="*/ 1 h 10"/>
                  <a:gd name="T8" fmla="*/ 7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cubicBezTo>
                      <a:pt x="7" y="10"/>
                      <a:pt x="4" y="10"/>
                      <a:pt x="3" y="10"/>
                    </a:cubicBezTo>
                    <a:cubicBezTo>
                      <a:pt x="1" y="9"/>
                      <a:pt x="0" y="7"/>
                      <a:pt x="1" y="5"/>
                    </a:cubicBezTo>
                    <a:cubicBezTo>
                      <a:pt x="2" y="3"/>
                      <a:pt x="5" y="0"/>
                      <a:pt x="7" y="1"/>
                    </a:cubicBezTo>
                    <a:cubicBezTo>
                      <a:pt x="9" y="2"/>
                      <a:pt x="8" y="6"/>
                      <a:pt x="7" y="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5" name="ïsḻî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80ECA09-7731-42E3-AD9C-73153EB69B74}"/>
                  </a:ext>
                </a:extLst>
              </p:cNvPr>
              <p:cNvSpPr/>
              <p:nvPr/>
            </p:nvSpPr>
            <p:spPr bwMode="auto">
              <a:xfrm>
                <a:off x="4480284" y="3290127"/>
                <a:ext cx="26723" cy="23639"/>
              </a:xfrm>
              <a:custGeom>
                <a:avLst/>
                <a:gdLst>
                  <a:gd name="T0" fmla="*/ 7 w 11"/>
                  <a:gd name="T1" fmla="*/ 9 h 10"/>
                  <a:gd name="T2" fmla="*/ 1 w 11"/>
                  <a:gd name="T3" fmla="*/ 8 h 10"/>
                  <a:gd name="T4" fmla="*/ 2 w 11"/>
                  <a:gd name="T5" fmla="*/ 3 h 10"/>
                  <a:gd name="T6" fmla="*/ 9 w 11"/>
                  <a:gd name="T7" fmla="*/ 2 h 10"/>
                  <a:gd name="T8" fmla="*/ 7 w 11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7" y="9"/>
                    </a:moveTo>
                    <a:cubicBezTo>
                      <a:pt x="5" y="10"/>
                      <a:pt x="3" y="9"/>
                      <a:pt x="1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4" y="1"/>
                      <a:pt x="8" y="0"/>
                      <a:pt x="9" y="2"/>
                    </a:cubicBezTo>
                    <a:cubicBezTo>
                      <a:pt x="11" y="4"/>
                      <a:pt x="8" y="7"/>
                      <a:pt x="7" y="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6" name="iṣľ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5048D5-B4B5-45D4-8E6B-19FB3F85EBAB}"/>
                  </a:ext>
                </a:extLst>
              </p:cNvPr>
              <p:cNvSpPr/>
              <p:nvPr/>
            </p:nvSpPr>
            <p:spPr bwMode="auto">
              <a:xfrm>
                <a:off x="4444310" y="3279849"/>
                <a:ext cx="23640" cy="22612"/>
              </a:xfrm>
              <a:custGeom>
                <a:avLst/>
                <a:gdLst>
                  <a:gd name="T0" fmla="*/ 6 w 10"/>
                  <a:gd name="T1" fmla="*/ 8 h 9"/>
                  <a:gd name="T2" fmla="*/ 1 w 10"/>
                  <a:gd name="T3" fmla="*/ 7 h 9"/>
                  <a:gd name="T4" fmla="*/ 2 w 10"/>
                  <a:gd name="T5" fmla="*/ 2 h 9"/>
                  <a:gd name="T6" fmla="*/ 9 w 10"/>
                  <a:gd name="T7" fmla="*/ 1 h 9"/>
                  <a:gd name="T8" fmla="*/ 6 w 10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6" y="8"/>
                    </a:moveTo>
                    <a:cubicBezTo>
                      <a:pt x="4" y="9"/>
                      <a:pt x="2" y="8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1"/>
                      <a:pt x="8" y="0"/>
                      <a:pt x="9" y="1"/>
                    </a:cubicBezTo>
                    <a:cubicBezTo>
                      <a:pt x="10" y="3"/>
                      <a:pt x="8" y="6"/>
                      <a:pt x="6" y="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7" name="íşľî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9F39B0E-91FC-4D2C-823B-09EE21C3E023}"/>
                  </a:ext>
                </a:extLst>
              </p:cNvPr>
              <p:cNvSpPr/>
              <p:nvPr/>
            </p:nvSpPr>
            <p:spPr bwMode="auto">
              <a:xfrm>
                <a:off x="4327140" y="3297322"/>
                <a:ext cx="24667" cy="24667"/>
              </a:xfrm>
              <a:custGeom>
                <a:avLst/>
                <a:gdLst>
                  <a:gd name="T0" fmla="*/ 8 w 10"/>
                  <a:gd name="T1" fmla="*/ 3 h 10"/>
                  <a:gd name="T2" fmla="*/ 9 w 10"/>
                  <a:gd name="T3" fmla="*/ 8 h 10"/>
                  <a:gd name="T4" fmla="*/ 4 w 10"/>
                  <a:gd name="T5" fmla="*/ 9 h 10"/>
                  <a:gd name="T6" fmla="*/ 1 w 10"/>
                  <a:gd name="T7" fmla="*/ 2 h 10"/>
                  <a:gd name="T8" fmla="*/ 8 w 10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cubicBezTo>
                      <a:pt x="10" y="4"/>
                      <a:pt x="10" y="7"/>
                      <a:pt x="9" y="8"/>
                    </a:cubicBezTo>
                    <a:cubicBezTo>
                      <a:pt x="8" y="10"/>
                      <a:pt x="5" y="10"/>
                      <a:pt x="4" y="9"/>
                    </a:cubicBezTo>
                    <a:cubicBezTo>
                      <a:pt x="2" y="7"/>
                      <a:pt x="0" y="3"/>
                      <a:pt x="1" y="2"/>
                    </a:cubicBezTo>
                    <a:cubicBezTo>
                      <a:pt x="3" y="0"/>
                      <a:pt x="7" y="2"/>
                      <a:pt x="8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8" name="îşḻi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7DAB04-B7CB-45BA-9B28-8F4BEFAF16B7}"/>
                  </a:ext>
                </a:extLst>
              </p:cNvPr>
              <p:cNvSpPr/>
              <p:nvPr/>
            </p:nvSpPr>
            <p:spPr bwMode="auto">
              <a:xfrm>
                <a:off x="4349752" y="3226404"/>
                <a:ext cx="18501" cy="26723"/>
              </a:xfrm>
              <a:custGeom>
                <a:avLst/>
                <a:gdLst>
                  <a:gd name="T0" fmla="*/ 8 w 8"/>
                  <a:gd name="T1" fmla="*/ 5 h 11"/>
                  <a:gd name="T2" fmla="*/ 6 w 8"/>
                  <a:gd name="T3" fmla="*/ 10 h 11"/>
                  <a:gd name="T4" fmla="*/ 1 w 8"/>
                  <a:gd name="T5" fmla="*/ 8 h 11"/>
                  <a:gd name="T6" fmla="*/ 2 w 8"/>
                  <a:gd name="T7" fmla="*/ 1 h 11"/>
                  <a:gd name="T8" fmla="*/ 8 w 8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5"/>
                    </a:moveTo>
                    <a:cubicBezTo>
                      <a:pt x="8" y="7"/>
                      <a:pt x="8" y="9"/>
                      <a:pt x="6" y="10"/>
                    </a:cubicBezTo>
                    <a:cubicBezTo>
                      <a:pt x="4" y="11"/>
                      <a:pt x="2" y="10"/>
                      <a:pt x="1" y="8"/>
                    </a:cubicBezTo>
                    <a:cubicBezTo>
                      <a:pt x="0" y="6"/>
                      <a:pt x="0" y="2"/>
                      <a:pt x="2" y="1"/>
                    </a:cubicBezTo>
                    <a:cubicBezTo>
                      <a:pt x="4" y="0"/>
                      <a:pt x="7" y="3"/>
                      <a:pt x="8" y="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9" name="ïSḷí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9A949B2-61DF-4A22-BAB8-66411E18FAE8}"/>
                  </a:ext>
                </a:extLst>
              </p:cNvPr>
              <p:cNvSpPr/>
              <p:nvPr/>
            </p:nvSpPr>
            <p:spPr bwMode="auto">
              <a:xfrm>
                <a:off x="4276777" y="3309655"/>
                <a:ext cx="23640" cy="21584"/>
              </a:xfrm>
              <a:custGeom>
                <a:avLst/>
                <a:gdLst>
                  <a:gd name="T0" fmla="*/ 8 w 10"/>
                  <a:gd name="T1" fmla="*/ 2 h 9"/>
                  <a:gd name="T2" fmla="*/ 9 w 10"/>
                  <a:gd name="T3" fmla="*/ 7 h 9"/>
                  <a:gd name="T4" fmla="*/ 4 w 10"/>
                  <a:gd name="T5" fmla="*/ 8 h 9"/>
                  <a:gd name="T6" fmla="*/ 1 w 10"/>
                  <a:gd name="T7" fmla="*/ 1 h 9"/>
                  <a:gd name="T8" fmla="*/ 8 w 10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8" y="2"/>
                    </a:moveTo>
                    <a:cubicBezTo>
                      <a:pt x="10" y="3"/>
                      <a:pt x="10" y="5"/>
                      <a:pt x="9" y="7"/>
                    </a:cubicBezTo>
                    <a:cubicBezTo>
                      <a:pt x="8" y="8"/>
                      <a:pt x="6" y="9"/>
                      <a:pt x="4" y="8"/>
                    </a:cubicBezTo>
                    <a:cubicBezTo>
                      <a:pt x="2" y="7"/>
                      <a:pt x="0" y="3"/>
                      <a:pt x="1" y="1"/>
                    </a:cubicBezTo>
                    <a:cubicBezTo>
                      <a:pt x="2" y="0"/>
                      <a:pt x="6" y="1"/>
                      <a:pt x="8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0" name="íṧ1ï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8E3D106-4CB5-40DB-9687-F908CFE93D17}"/>
                  </a:ext>
                </a:extLst>
              </p:cNvPr>
              <p:cNvSpPr/>
              <p:nvPr/>
            </p:nvSpPr>
            <p:spPr bwMode="auto">
              <a:xfrm>
                <a:off x="4422726" y="3304516"/>
                <a:ext cx="21584" cy="26723"/>
              </a:xfrm>
              <a:custGeom>
                <a:avLst/>
                <a:gdLst>
                  <a:gd name="T0" fmla="*/ 7 w 9"/>
                  <a:gd name="T1" fmla="*/ 9 h 11"/>
                  <a:gd name="T2" fmla="*/ 2 w 9"/>
                  <a:gd name="T3" fmla="*/ 9 h 11"/>
                  <a:gd name="T4" fmla="*/ 1 w 9"/>
                  <a:gd name="T5" fmla="*/ 4 h 11"/>
                  <a:gd name="T6" fmla="*/ 7 w 9"/>
                  <a:gd name="T7" fmla="*/ 1 h 11"/>
                  <a:gd name="T8" fmla="*/ 7 w 9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7" y="9"/>
                    </a:moveTo>
                    <a:cubicBezTo>
                      <a:pt x="5" y="10"/>
                      <a:pt x="3" y="11"/>
                      <a:pt x="2" y="9"/>
                    </a:cubicBezTo>
                    <a:cubicBezTo>
                      <a:pt x="0" y="8"/>
                      <a:pt x="0" y="6"/>
                      <a:pt x="1" y="4"/>
                    </a:cubicBezTo>
                    <a:cubicBezTo>
                      <a:pt x="2" y="3"/>
                      <a:pt x="6" y="0"/>
                      <a:pt x="7" y="1"/>
                    </a:cubicBezTo>
                    <a:cubicBezTo>
                      <a:pt x="9" y="3"/>
                      <a:pt x="8" y="7"/>
                      <a:pt x="7" y="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1" name="işļi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69D78E-EF89-4409-B7C4-A4B42AA80E55}"/>
                  </a:ext>
                </a:extLst>
              </p:cNvPr>
              <p:cNvSpPr/>
              <p:nvPr/>
            </p:nvSpPr>
            <p:spPr bwMode="auto">
              <a:xfrm>
                <a:off x="4254166" y="3336378"/>
                <a:ext cx="270314" cy="252838"/>
              </a:xfrm>
              <a:custGeom>
                <a:avLst/>
                <a:gdLst>
                  <a:gd name="T0" fmla="*/ 263 w 263"/>
                  <a:gd name="T1" fmla="*/ 0 h 246"/>
                  <a:gd name="T2" fmla="*/ 0 w 263"/>
                  <a:gd name="T3" fmla="*/ 0 h 246"/>
                  <a:gd name="T4" fmla="*/ 0 w 263"/>
                  <a:gd name="T5" fmla="*/ 30 h 246"/>
                  <a:gd name="T6" fmla="*/ 17 w 263"/>
                  <a:gd name="T7" fmla="*/ 30 h 246"/>
                  <a:gd name="T8" fmla="*/ 33 w 263"/>
                  <a:gd name="T9" fmla="*/ 246 h 246"/>
                  <a:gd name="T10" fmla="*/ 234 w 263"/>
                  <a:gd name="T11" fmla="*/ 246 h 246"/>
                  <a:gd name="T12" fmla="*/ 251 w 263"/>
                  <a:gd name="T13" fmla="*/ 30 h 246"/>
                  <a:gd name="T14" fmla="*/ 263 w 263"/>
                  <a:gd name="T15" fmla="*/ 30 h 246"/>
                  <a:gd name="T16" fmla="*/ 263 w 263"/>
                  <a:gd name="T1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246">
                    <a:moveTo>
                      <a:pt x="263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17" y="30"/>
                    </a:lnTo>
                    <a:lnTo>
                      <a:pt x="33" y="246"/>
                    </a:lnTo>
                    <a:lnTo>
                      <a:pt x="234" y="246"/>
                    </a:lnTo>
                    <a:lnTo>
                      <a:pt x="251" y="30"/>
                    </a:lnTo>
                    <a:lnTo>
                      <a:pt x="263" y="3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2" name="îṥlï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BBAFF3-233E-42BA-92F2-6FD8F011F7FD}"/>
                  </a:ext>
                </a:extLst>
              </p:cNvPr>
              <p:cNvSpPr/>
              <p:nvPr/>
            </p:nvSpPr>
            <p:spPr bwMode="auto">
              <a:xfrm>
                <a:off x="8064254" y="3406268"/>
                <a:ext cx="542683" cy="182948"/>
              </a:xfrm>
              <a:custGeom>
                <a:avLst/>
                <a:gdLst>
                  <a:gd name="T0" fmla="*/ 186 w 223"/>
                  <a:gd name="T1" fmla="*/ 0 h 75"/>
                  <a:gd name="T2" fmla="*/ 2 w 223"/>
                  <a:gd name="T3" fmla="*/ 0 h 75"/>
                  <a:gd name="T4" fmla="*/ 0 w 223"/>
                  <a:gd name="T5" fmla="*/ 0 h 75"/>
                  <a:gd name="T6" fmla="*/ 0 w 223"/>
                  <a:gd name="T7" fmla="*/ 10 h 75"/>
                  <a:gd name="T8" fmla="*/ 22 w 223"/>
                  <a:gd name="T9" fmla="*/ 38 h 75"/>
                  <a:gd name="T10" fmla="*/ 0 w 223"/>
                  <a:gd name="T11" fmla="*/ 66 h 75"/>
                  <a:gd name="T12" fmla="*/ 0 w 223"/>
                  <a:gd name="T13" fmla="*/ 75 h 75"/>
                  <a:gd name="T14" fmla="*/ 2 w 223"/>
                  <a:gd name="T15" fmla="*/ 75 h 75"/>
                  <a:gd name="T16" fmla="*/ 186 w 223"/>
                  <a:gd name="T17" fmla="*/ 75 h 75"/>
                  <a:gd name="T18" fmla="*/ 223 w 223"/>
                  <a:gd name="T19" fmla="*/ 38 h 75"/>
                  <a:gd name="T20" fmla="*/ 186 w 223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" h="75">
                    <a:moveTo>
                      <a:pt x="18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9" y="10"/>
                      <a:pt x="22" y="24"/>
                      <a:pt x="22" y="38"/>
                    </a:cubicBezTo>
                    <a:cubicBezTo>
                      <a:pt x="22" y="52"/>
                      <a:pt x="28" y="67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1" y="75"/>
                      <a:pt x="2" y="75"/>
                    </a:cubicBezTo>
                    <a:cubicBezTo>
                      <a:pt x="186" y="75"/>
                      <a:pt x="186" y="75"/>
                      <a:pt x="186" y="75"/>
                    </a:cubicBezTo>
                    <a:cubicBezTo>
                      <a:pt x="207" y="75"/>
                      <a:pt x="223" y="59"/>
                      <a:pt x="223" y="38"/>
                    </a:cubicBezTo>
                    <a:cubicBezTo>
                      <a:pt x="223" y="17"/>
                      <a:pt x="207" y="0"/>
                      <a:pt x="186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3" name="iṥļï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1E5595-6911-4D43-A030-DE30FA098474}"/>
                  </a:ext>
                </a:extLst>
              </p:cNvPr>
              <p:cNvSpPr/>
              <p:nvPr/>
            </p:nvSpPr>
            <p:spPr bwMode="auto">
              <a:xfrm>
                <a:off x="8055004" y="3428880"/>
                <a:ext cx="532405" cy="140808"/>
              </a:xfrm>
              <a:custGeom>
                <a:avLst/>
                <a:gdLst>
                  <a:gd name="T0" fmla="*/ 16 w 219"/>
                  <a:gd name="T1" fmla="*/ 58 h 58"/>
                  <a:gd name="T2" fmla="*/ 16 w 219"/>
                  <a:gd name="T3" fmla="*/ 0 h 58"/>
                  <a:gd name="T4" fmla="*/ 190 w 219"/>
                  <a:gd name="T5" fmla="*/ 0 h 58"/>
                  <a:gd name="T6" fmla="*/ 219 w 219"/>
                  <a:gd name="T7" fmla="*/ 29 h 58"/>
                  <a:gd name="T8" fmla="*/ 190 w 219"/>
                  <a:gd name="T9" fmla="*/ 58 h 58"/>
                  <a:gd name="T10" fmla="*/ 16 w 219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58">
                    <a:moveTo>
                      <a:pt x="16" y="58"/>
                    </a:moveTo>
                    <a:cubicBezTo>
                      <a:pt x="0" y="58"/>
                      <a:pt x="0" y="0"/>
                      <a:pt x="16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206" y="0"/>
                      <a:pt x="219" y="13"/>
                      <a:pt x="219" y="29"/>
                    </a:cubicBezTo>
                    <a:cubicBezTo>
                      <a:pt x="219" y="45"/>
                      <a:pt x="206" y="58"/>
                      <a:pt x="190" y="58"/>
                    </a:cubicBez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4" name="íšľî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52DBC2-FA20-452B-8C80-0708DE9FD3A0}"/>
                  </a:ext>
                </a:extLst>
              </p:cNvPr>
              <p:cNvSpPr/>
              <p:nvPr/>
            </p:nvSpPr>
            <p:spPr bwMode="auto">
              <a:xfrm>
                <a:off x="8071449" y="3462797"/>
                <a:ext cx="473820" cy="925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5" name="íŝḻi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43983D8-C641-41DC-A7B5-4AD19B536989}"/>
                  </a:ext>
                </a:extLst>
              </p:cNvPr>
              <p:cNvSpPr/>
              <p:nvPr/>
            </p:nvSpPr>
            <p:spPr bwMode="auto">
              <a:xfrm>
                <a:off x="8071449" y="3462797"/>
                <a:ext cx="473820" cy="9250"/>
              </a:xfrm>
              <a:custGeom>
                <a:avLst/>
                <a:gdLst>
                  <a:gd name="T0" fmla="*/ 0 w 461"/>
                  <a:gd name="T1" fmla="*/ 9 h 9"/>
                  <a:gd name="T2" fmla="*/ 461 w 461"/>
                  <a:gd name="T3" fmla="*/ 9 h 9"/>
                  <a:gd name="T4" fmla="*/ 461 w 461"/>
                  <a:gd name="T5" fmla="*/ 0 h 9"/>
                  <a:gd name="T6" fmla="*/ 0 w 46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1" h="9">
                    <a:moveTo>
                      <a:pt x="0" y="9"/>
                    </a:moveTo>
                    <a:lnTo>
                      <a:pt x="461" y="9"/>
                    </a:lnTo>
                    <a:lnTo>
                      <a:pt x="46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6" name="iṥ1ï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F103606-1862-4D6F-AFE0-AC7E63516C6F}"/>
                  </a:ext>
                </a:extLst>
              </p:cNvPr>
              <p:cNvSpPr/>
              <p:nvPr/>
            </p:nvSpPr>
            <p:spPr bwMode="auto">
              <a:xfrm>
                <a:off x="8071449" y="3496714"/>
                <a:ext cx="473820" cy="925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7" name="îś1î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E8D8B7-C722-469D-9974-93A2BC7B3DAA}"/>
                  </a:ext>
                </a:extLst>
              </p:cNvPr>
              <p:cNvSpPr/>
              <p:nvPr/>
            </p:nvSpPr>
            <p:spPr bwMode="auto">
              <a:xfrm>
                <a:off x="8071449" y="3496714"/>
                <a:ext cx="473820" cy="9250"/>
              </a:xfrm>
              <a:custGeom>
                <a:avLst/>
                <a:gdLst>
                  <a:gd name="T0" fmla="*/ 0 w 461"/>
                  <a:gd name="T1" fmla="*/ 9 h 9"/>
                  <a:gd name="T2" fmla="*/ 461 w 461"/>
                  <a:gd name="T3" fmla="*/ 9 h 9"/>
                  <a:gd name="T4" fmla="*/ 461 w 461"/>
                  <a:gd name="T5" fmla="*/ 0 h 9"/>
                  <a:gd name="T6" fmla="*/ 0 w 46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1" h="9">
                    <a:moveTo>
                      <a:pt x="0" y="9"/>
                    </a:moveTo>
                    <a:lnTo>
                      <a:pt x="461" y="9"/>
                    </a:lnTo>
                    <a:lnTo>
                      <a:pt x="46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8" name="ïsḷi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82C63A-0B5A-4783-9F06-CD0ACA0AF777}"/>
                  </a:ext>
                </a:extLst>
              </p:cNvPr>
              <p:cNvSpPr/>
              <p:nvPr/>
            </p:nvSpPr>
            <p:spPr bwMode="auto">
              <a:xfrm>
                <a:off x="8071449" y="3530631"/>
                <a:ext cx="473820" cy="925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9" name="ïṩlï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7FDDD9-5BD6-4DA5-A46A-4775CF19E5B0}"/>
                  </a:ext>
                </a:extLst>
              </p:cNvPr>
              <p:cNvSpPr/>
              <p:nvPr/>
            </p:nvSpPr>
            <p:spPr bwMode="auto">
              <a:xfrm>
                <a:off x="8071449" y="3530631"/>
                <a:ext cx="473820" cy="9250"/>
              </a:xfrm>
              <a:custGeom>
                <a:avLst/>
                <a:gdLst>
                  <a:gd name="T0" fmla="*/ 0 w 461"/>
                  <a:gd name="T1" fmla="*/ 9 h 9"/>
                  <a:gd name="T2" fmla="*/ 461 w 461"/>
                  <a:gd name="T3" fmla="*/ 9 h 9"/>
                  <a:gd name="T4" fmla="*/ 461 w 461"/>
                  <a:gd name="T5" fmla="*/ 0 h 9"/>
                  <a:gd name="T6" fmla="*/ 0 w 46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1" h="9">
                    <a:moveTo>
                      <a:pt x="0" y="9"/>
                    </a:moveTo>
                    <a:lnTo>
                      <a:pt x="461" y="9"/>
                    </a:lnTo>
                    <a:lnTo>
                      <a:pt x="46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0" name="iṡľï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F5E9F2-3606-401A-8702-F3DD1B8BB38F}"/>
                  </a:ext>
                </a:extLst>
              </p:cNvPr>
              <p:cNvSpPr/>
              <p:nvPr/>
            </p:nvSpPr>
            <p:spPr bwMode="auto">
              <a:xfrm>
                <a:off x="8064254" y="3224348"/>
                <a:ext cx="542683" cy="181920"/>
              </a:xfrm>
              <a:custGeom>
                <a:avLst/>
                <a:gdLst>
                  <a:gd name="T0" fmla="*/ 186 w 223"/>
                  <a:gd name="T1" fmla="*/ 0 h 75"/>
                  <a:gd name="T2" fmla="*/ 2 w 223"/>
                  <a:gd name="T3" fmla="*/ 0 h 75"/>
                  <a:gd name="T4" fmla="*/ 0 w 223"/>
                  <a:gd name="T5" fmla="*/ 0 h 75"/>
                  <a:gd name="T6" fmla="*/ 0 w 223"/>
                  <a:gd name="T7" fmla="*/ 10 h 75"/>
                  <a:gd name="T8" fmla="*/ 22 w 223"/>
                  <a:gd name="T9" fmla="*/ 38 h 75"/>
                  <a:gd name="T10" fmla="*/ 0 w 223"/>
                  <a:gd name="T11" fmla="*/ 66 h 75"/>
                  <a:gd name="T12" fmla="*/ 0 w 223"/>
                  <a:gd name="T13" fmla="*/ 75 h 75"/>
                  <a:gd name="T14" fmla="*/ 2 w 223"/>
                  <a:gd name="T15" fmla="*/ 75 h 75"/>
                  <a:gd name="T16" fmla="*/ 186 w 223"/>
                  <a:gd name="T17" fmla="*/ 75 h 75"/>
                  <a:gd name="T18" fmla="*/ 223 w 223"/>
                  <a:gd name="T19" fmla="*/ 38 h 75"/>
                  <a:gd name="T20" fmla="*/ 186 w 223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" h="75">
                    <a:moveTo>
                      <a:pt x="18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9" y="10"/>
                      <a:pt x="22" y="24"/>
                      <a:pt x="22" y="38"/>
                    </a:cubicBezTo>
                    <a:cubicBezTo>
                      <a:pt x="22" y="52"/>
                      <a:pt x="28" y="67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1" y="75"/>
                      <a:pt x="2" y="75"/>
                    </a:cubicBezTo>
                    <a:cubicBezTo>
                      <a:pt x="186" y="75"/>
                      <a:pt x="186" y="75"/>
                      <a:pt x="186" y="75"/>
                    </a:cubicBezTo>
                    <a:cubicBezTo>
                      <a:pt x="207" y="75"/>
                      <a:pt x="223" y="59"/>
                      <a:pt x="223" y="38"/>
                    </a:cubicBezTo>
                    <a:cubicBezTo>
                      <a:pt x="223" y="17"/>
                      <a:pt x="207" y="0"/>
                      <a:pt x="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1" name="iṣlï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4EC4EBD-2EC9-4CE1-9762-51EDEBA52D46}"/>
                  </a:ext>
                </a:extLst>
              </p:cNvPr>
              <p:cNvSpPr/>
              <p:nvPr/>
            </p:nvSpPr>
            <p:spPr bwMode="auto">
              <a:xfrm>
                <a:off x="8055004" y="3245932"/>
                <a:ext cx="532405" cy="140808"/>
              </a:xfrm>
              <a:custGeom>
                <a:avLst/>
                <a:gdLst>
                  <a:gd name="T0" fmla="*/ 16 w 219"/>
                  <a:gd name="T1" fmla="*/ 58 h 58"/>
                  <a:gd name="T2" fmla="*/ 16 w 219"/>
                  <a:gd name="T3" fmla="*/ 0 h 58"/>
                  <a:gd name="T4" fmla="*/ 190 w 219"/>
                  <a:gd name="T5" fmla="*/ 0 h 58"/>
                  <a:gd name="T6" fmla="*/ 219 w 219"/>
                  <a:gd name="T7" fmla="*/ 29 h 58"/>
                  <a:gd name="T8" fmla="*/ 190 w 219"/>
                  <a:gd name="T9" fmla="*/ 58 h 58"/>
                  <a:gd name="T10" fmla="*/ 16 w 219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58">
                    <a:moveTo>
                      <a:pt x="16" y="58"/>
                    </a:moveTo>
                    <a:cubicBezTo>
                      <a:pt x="0" y="58"/>
                      <a:pt x="0" y="0"/>
                      <a:pt x="16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206" y="0"/>
                      <a:pt x="219" y="13"/>
                      <a:pt x="219" y="29"/>
                    </a:cubicBezTo>
                    <a:cubicBezTo>
                      <a:pt x="219" y="45"/>
                      <a:pt x="206" y="58"/>
                      <a:pt x="190" y="58"/>
                    </a:cubicBez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2" name="îsḻí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30F531-34E2-4A90-8D5C-7DC503E5548B}"/>
                  </a:ext>
                </a:extLst>
              </p:cNvPr>
              <p:cNvSpPr/>
              <p:nvPr/>
            </p:nvSpPr>
            <p:spPr bwMode="auto">
              <a:xfrm>
                <a:off x="8071449" y="3279849"/>
                <a:ext cx="473820" cy="10278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3" name="íṣľi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68D5D11-5E06-4DAC-8706-4B195D4B54B0}"/>
                  </a:ext>
                </a:extLst>
              </p:cNvPr>
              <p:cNvSpPr/>
              <p:nvPr/>
            </p:nvSpPr>
            <p:spPr bwMode="auto">
              <a:xfrm>
                <a:off x="8071449" y="3279849"/>
                <a:ext cx="473820" cy="10278"/>
              </a:xfrm>
              <a:custGeom>
                <a:avLst/>
                <a:gdLst>
                  <a:gd name="T0" fmla="*/ 0 w 461"/>
                  <a:gd name="T1" fmla="*/ 10 h 10"/>
                  <a:gd name="T2" fmla="*/ 461 w 461"/>
                  <a:gd name="T3" fmla="*/ 10 h 10"/>
                  <a:gd name="T4" fmla="*/ 461 w 461"/>
                  <a:gd name="T5" fmla="*/ 0 h 10"/>
                  <a:gd name="T6" fmla="*/ 0 w 46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1" h="10">
                    <a:moveTo>
                      <a:pt x="0" y="10"/>
                    </a:moveTo>
                    <a:lnTo>
                      <a:pt x="461" y="10"/>
                    </a:lnTo>
                    <a:lnTo>
                      <a:pt x="46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4" name="ïślï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DFF2850-807C-4B8B-A25E-06875D6A539F}"/>
                  </a:ext>
                </a:extLst>
              </p:cNvPr>
              <p:cNvSpPr/>
              <p:nvPr/>
            </p:nvSpPr>
            <p:spPr bwMode="auto">
              <a:xfrm>
                <a:off x="8071449" y="3313766"/>
                <a:ext cx="473820" cy="10278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5" name="í$ḻï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B9D50D-0DB7-4E4F-89BA-D63C1FC5F797}"/>
                  </a:ext>
                </a:extLst>
              </p:cNvPr>
              <p:cNvSpPr/>
              <p:nvPr/>
            </p:nvSpPr>
            <p:spPr bwMode="auto">
              <a:xfrm>
                <a:off x="8071449" y="3313766"/>
                <a:ext cx="473820" cy="10278"/>
              </a:xfrm>
              <a:custGeom>
                <a:avLst/>
                <a:gdLst>
                  <a:gd name="T0" fmla="*/ 0 w 461"/>
                  <a:gd name="T1" fmla="*/ 10 h 10"/>
                  <a:gd name="T2" fmla="*/ 461 w 461"/>
                  <a:gd name="T3" fmla="*/ 10 h 10"/>
                  <a:gd name="T4" fmla="*/ 461 w 461"/>
                  <a:gd name="T5" fmla="*/ 0 h 10"/>
                  <a:gd name="T6" fmla="*/ 0 w 46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1" h="10">
                    <a:moveTo>
                      <a:pt x="0" y="10"/>
                    </a:moveTo>
                    <a:lnTo>
                      <a:pt x="461" y="10"/>
                    </a:lnTo>
                    <a:lnTo>
                      <a:pt x="46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6" name="ïṧľî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EB86B2D-EDB0-40F9-8E78-9178B7B42317}"/>
                  </a:ext>
                </a:extLst>
              </p:cNvPr>
              <p:cNvSpPr/>
              <p:nvPr/>
            </p:nvSpPr>
            <p:spPr bwMode="auto">
              <a:xfrm>
                <a:off x="8071449" y="3348711"/>
                <a:ext cx="473820" cy="925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7" name="i$ľï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83A55-85EF-415A-8873-B767B9AE23E8}"/>
                  </a:ext>
                </a:extLst>
              </p:cNvPr>
              <p:cNvSpPr/>
              <p:nvPr/>
            </p:nvSpPr>
            <p:spPr bwMode="auto">
              <a:xfrm>
                <a:off x="8071449" y="3348711"/>
                <a:ext cx="473820" cy="9250"/>
              </a:xfrm>
              <a:custGeom>
                <a:avLst/>
                <a:gdLst>
                  <a:gd name="T0" fmla="*/ 0 w 461"/>
                  <a:gd name="T1" fmla="*/ 9 h 9"/>
                  <a:gd name="T2" fmla="*/ 461 w 461"/>
                  <a:gd name="T3" fmla="*/ 9 h 9"/>
                  <a:gd name="T4" fmla="*/ 461 w 461"/>
                  <a:gd name="T5" fmla="*/ 0 h 9"/>
                  <a:gd name="T6" fmla="*/ 0 w 46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1" h="9">
                    <a:moveTo>
                      <a:pt x="0" y="9"/>
                    </a:moveTo>
                    <a:lnTo>
                      <a:pt x="461" y="9"/>
                    </a:lnTo>
                    <a:lnTo>
                      <a:pt x="46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8" name="iṩ1ï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41C7D9-0045-410A-8971-1A866B6745DD}"/>
                  </a:ext>
                </a:extLst>
              </p:cNvPr>
              <p:cNvSpPr/>
              <p:nvPr/>
            </p:nvSpPr>
            <p:spPr bwMode="auto">
              <a:xfrm>
                <a:off x="4067104" y="3080456"/>
                <a:ext cx="170616" cy="304228"/>
              </a:xfrm>
              <a:custGeom>
                <a:avLst/>
                <a:gdLst>
                  <a:gd name="T0" fmla="*/ 18 w 70"/>
                  <a:gd name="T1" fmla="*/ 119 h 125"/>
                  <a:gd name="T2" fmla="*/ 6 w 70"/>
                  <a:gd name="T3" fmla="*/ 123 h 125"/>
                  <a:gd name="T4" fmla="*/ 2 w 70"/>
                  <a:gd name="T5" fmla="*/ 111 h 125"/>
                  <a:gd name="T6" fmla="*/ 52 w 70"/>
                  <a:gd name="T7" fmla="*/ 6 h 125"/>
                  <a:gd name="T8" fmla="*/ 64 w 70"/>
                  <a:gd name="T9" fmla="*/ 2 h 125"/>
                  <a:gd name="T10" fmla="*/ 68 w 70"/>
                  <a:gd name="T11" fmla="*/ 14 h 125"/>
                  <a:gd name="T12" fmla="*/ 18 w 70"/>
                  <a:gd name="T13" fmla="*/ 11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5">
                    <a:moveTo>
                      <a:pt x="18" y="119"/>
                    </a:moveTo>
                    <a:cubicBezTo>
                      <a:pt x="16" y="123"/>
                      <a:pt x="11" y="125"/>
                      <a:pt x="6" y="123"/>
                    </a:cubicBezTo>
                    <a:cubicBezTo>
                      <a:pt x="2" y="121"/>
                      <a:pt x="0" y="116"/>
                      <a:pt x="2" y="11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4" y="2"/>
                      <a:pt x="60" y="0"/>
                      <a:pt x="64" y="2"/>
                    </a:cubicBezTo>
                    <a:cubicBezTo>
                      <a:pt x="69" y="4"/>
                      <a:pt x="70" y="9"/>
                      <a:pt x="68" y="14"/>
                    </a:cubicBezTo>
                    <a:lnTo>
                      <a:pt x="18" y="1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9" name="îşḷï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725DA22-72AF-4980-97B9-3B54ED55B0B1}"/>
                  </a:ext>
                </a:extLst>
              </p:cNvPr>
              <p:cNvSpPr/>
              <p:nvPr/>
            </p:nvSpPr>
            <p:spPr bwMode="auto">
              <a:xfrm>
                <a:off x="4050659" y="3021872"/>
                <a:ext cx="123337" cy="326839"/>
              </a:xfrm>
              <a:custGeom>
                <a:avLst/>
                <a:gdLst>
                  <a:gd name="T0" fmla="*/ 32 w 51"/>
                  <a:gd name="T1" fmla="*/ 1 h 134"/>
                  <a:gd name="T2" fmla="*/ 31 w 51"/>
                  <a:gd name="T3" fmla="*/ 1 h 134"/>
                  <a:gd name="T4" fmla="*/ 21 w 51"/>
                  <a:gd name="T5" fmla="*/ 8 h 134"/>
                  <a:gd name="T6" fmla="*/ 1 w 51"/>
                  <a:gd name="T7" fmla="*/ 123 h 134"/>
                  <a:gd name="T8" fmla="*/ 8 w 51"/>
                  <a:gd name="T9" fmla="*/ 133 h 134"/>
                  <a:gd name="T10" fmla="*/ 19 w 51"/>
                  <a:gd name="T11" fmla="*/ 126 h 134"/>
                  <a:gd name="T12" fmla="*/ 38 w 51"/>
                  <a:gd name="T13" fmla="*/ 11 h 134"/>
                  <a:gd name="T14" fmla="*/ 38 w 51"/>
                  <a:gd name="T15" fmla="*/ 7 h 134"/>
                  <a:gd name="T16" fmla="*/ 46 w 51"/>
                  <a:gd name="T17" fmla="*/ 8 h 134"/>
                  <a:gd name="T18" fmla="*/ 39 w 51"/>
                  <a:gd name="T19" fmla="*/ 43 h 134"/>
                  <a:gd name="T20" fmla="*/ 43 w 51"/>
                  <a:gd name="T21" fmla="*/ 43 h 134"/>
                  <a:gd name="T22" fmla="*/ 51 w 51"/>
                  <a:gd name="T23" fmla="*/ 5 h 134"/>
                  <a:gd name="T24" fmla="*/ 32 w 51"/>
                  <a:gd name="T25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134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26" y="0"/>
                      <a:pt x="22" y="4"/>
                      <a:pt x="21" y="8"/>
                    </a:cubicBezTo>
                    <a:cubicBezTo>
                      <a:pt x="1" y="123"/>
                      <a:pt x="1" y="123"/>
                      <a:pt x="1" y="123"/>
                    </a:cubicBezTo>
                    <a:cubicBezTo>
                      <a:pt x="0" y="128"/>
                      <a:pt x="4" y="133"/>
                      <a:pt x="8" y="133"/>
                    </a:cubicBezTo>
                    <a:cubicBezTo>
                      <a:pt x="13" y="134"/>
                      <a:pt x="18" y="131"/>
                      <a:pt x="19" y="126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9" y="10"/>
                      <a:pt x="38" y="8"/>
                      <a:pt x="38" y="7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51" y="5"/>
                      <a:pt x="51" y="5"/>
                      <a:pt x="51" y="5"/>
                    </a:cubicBezTo>
                    <a:lnTo>
                      <a:pt x="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0" name="iśľí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BBA2EF5-BDBF-4A5E-9F50-7F36A81220B6}"/>
                  </a:ext>
                </a:extLst>
              </p:cNvPr>
              <p:cNvSpPr/>
              <p:nvPr/>
            </p:nvSpPr>
            <p:spPr bwMode="auto">
              <a:xfrm>
                <a:off x="3935545" y="3209959"/>
                <a:ext cx="255924" cy="37925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1" name="ïŝlî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8389FD-9F2A-4995-A0CC-2514B9055586}"/>
                  </a:ext>
                </a:extLst>
              </p:cNvPr>
              <p:cNvSpPr/>
              <p:nvPr/>
            </p:nvSpPr>
            <p:spPr bwMode="auto">
              <a:xfrm>
                <a:off x="6148418" y="2738200"/>
                <a:ext cx="1036031" cy="851016"/>
              </a:xfrm>
              <a:custGeom>
                <a:avLst/>
                <a:gdLst>
                  <a:gd name="T0" fmla="*/ 418 w 426"/>
                  <a:gd name="T1" fmla="*/ 334 h 350"/>
                  <a:gd name="T2" fmla="*/ 338 w 426"/>
                  <a:gd name="T3" fmla="*/ 334 h 350"/>
                  <a:gd name="T4" fmla="*/ 330 w 426"/>
                  <a:gd name="T5" fmla="*/ 341 h 350"/>
                  <a:gd name="T6" fmla="*/ 305 w 426"/>
                  <a:gd name="T7" fmla="*/ 327 h 350"/>
                  <a:gd name="T8" fmla="*/ 304 w 426"/>
                  <a:gd name="T9" fmla="*/ 303 h 350"/>
                  <a:gd name="T10" fmla="*/ 287 w 426"/>
                  <a:gd name="T11" fmla="*/ 238 h 350"/>
                  <a:gd name="T12" fmla="*/ 230 w 426"/>
                  <a:gd name="T13" fmla="*/ 198 h 350"/>
                  <a:gd name="T14" fmla="*/ 162 w 426"/>
                  <a:gd name="T15" fmla="*/ 128 h 350"/>
                  <a:gd name="T16" fmla="*/ 165 w 426"/>
                  <a:gd name="T17" fmla="*/ 125 h 350"/>
                  <a:gd name="T18" fmla="*/ 165 w 426"/>
                  <a:gd name="T19" fmla="*/ 124 h 350"/>
                  <a:gd name="T20" fmla="*/ 239 w 426"/>
                  <a:gd name="T21" fmla="*/ 110 h 350"/>
                  <a:gd name="T22" fmla="*/ 276 w 426"/>
                  <a:gd name="T23" fmla="*/ 29 h 350"/>
                  <a:gd name="T24" fmla="*/ 283 w 426"/>
                  <a:gd name="T25" fmla="*/ 21 h 350"/>
                  <a:gd name="T26" fmla="*/ 283 w 426"/>
                  <a:gd name="T27" fmla="*/ 15 h 350"/>
                  <a:gd name="T28" fmla="*/ 275 w 426"/>
                  <a:gd name="T29" fmla="*/ 6 h 350"/>
                  <a:gd name="T30" fmla="*/ 266 w 426"/>
                  <a:gd name="T31" fmla="*/ 15 h 350"/>
                  <a:gd name="T32" fmla="*/ 266 w 426"/>
                  <a:gd name="T33" fmla="*/ 21 h 350"/>
                  <a:gd name="T34" fmla="*/ 274 w 426"/>
                  <a:gd name="T35" fmla="*/ 29 h 350"/>
                  <a:gd name="T36" fmla="*/ 237 w 426"/>
                  <a:gd name="T37" fmla="*/ 109 h 350"/>
                  <a:gd name="T38" fmla="*/ 165 w 426"/>
                  <a:gd name="T39" fmla="*/ 122 h 350"/>
                  <a:gd name="T40" fmla="*/ 162 w 426"/>
                  <a:gd name="T41" fmla="*/ 120 h 350"/>
                  <a:gd name="T42" fmla="*/ 159 w 426"/>
                  <a:gd name="T43" fmla="*/ 122 h 350"/>
                  <a:gd name="T44" fmla="*/ 50 w 426"/>
                  <a:gd name="T45" fmla="*/ 111 h 350"/>
                  <a:gd name="T46" fmla="*/ 6 w 426"/>
                  <a:gd name="T47" fmla="*/ 23 h 350"/>
                  <a:gd name="T48" fmla="*/ 8 w 426"/>
                  <a:gd name="T49" fmla="*/ 23 h 350"/>
                  <a:gd name="T50" fmla="*/ 17 w 426"/>
                  <a:gd name="T51" fmla="*/ 14 h 350"/>
                  <a:gd name="T52" fmla="*/ 17 w 426"/>
                  <a:gd name="T53" fmla="*/ 9 h 350"/>
                  <a:gd name="T54" fmla="*/ 8 w 426"/>
                  <a:gd name="T55" fmla="*/ 0 h 350"/>
                  <a:gd name="T56" fmla="*/ 0 w 426"/>
                  <a:gd name="T57" fmla="*/ 9 h 350"/>
                  <a:gd name="T58" fmla="*/ 0 w 426"/>
                  <a:gd name="T59" fmla="*/ 14 h 350"/>
                  <a:gd name="T60" fmla="*/ 4 w 426"/>
                  <a:gd name="T61" fmla="*/ 22 h 350"/>
                  <a:gd name="T62" fmla="*/ 49 w 426"/>
                  <a:gd name="T63" fmla="*/ 113 h 350"/>
                  <a:gd name="T64" fmla="*/ 113 w 426"/>
                  <a:gd name="T65" fmla="*/ 130 h 350"/>
                  <a:gd name="T66" fmla="*/ 159 w 426"/>
                  <a:gd name="T67" fmla="*/ 124 h 350"/>
                  <a:gd name="T68" fmla="*/ 159 w 426"/>
                  <a:gd name="T69" fmla="*/ 125 h 350"/>
                  <a:gd name="T70" fmla="*/ 160 w 426"/>
                  <a:gd name="T71" fmla="*/ 128 h 350"/>
                  <a:gd name="T72" fmla="*/ 229 w 426"/>
                  <a:gd name="T73" fmla="*/ 200 h 350"/>
                  <a:gd name="T74" fmla="*/ 285 w 426"/>
                  <a:gd name="T75" fmla="*/ 239 h 350"/>
                  <a:gd name="T76" fmla="*/ 302 w 426"/>
                  <a:gd name="T77" fmla="*/ 303 h 350"/>
                  <a:gd name="T78" fmla="*/ 303 w 426"/>
                  <a:gd name="T79" fmla="*/ 328 h 350"/>
                  <a:gd name="T80" fmla="*/ 330 w 426"/>
                  <a:gd name="T81" fmla="*/ 343 h 350"/>
                  <a:gd name="T82" fmla="*/ 330 w 426"/>
                  <a:gd name="T83" fmla="*/ 343 h 350"/>
                  <a:gd name="T84" fmla="*/ 338 w 426"/>
                  <a:gd name="T85" fmla="*/ 350 h 350"/>
                  <a:gd name="T86" fmla="*/ 418 w 426"/>
                  <a:gd name="T87" fmla="*/ 350 h 350"/>
                  <a:gd name="T88" fmla="*/ 426 w 426"/>
                  <a:gd name="T89" fmla="*/ 342 h 350"/>
                  <a:gd name="T90" fmla="*/ 418 w 426"/>
                  <a:gd name="T91" fmla="*/ 33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6" h="350">
                    <a:moveTo>
                      <a:pt x="418" y="334"/>
                    </a:moveTo>
                    <a:cubicBezTo>
                      <a:pt x="338" y="334"/>
                      <a:pt x="338" y="334"/>
                      <a:pt x="338" y="334"/>
                    </a:cubicBezTo>
                    <a:cubicBezTo>
                      <a:pt x="334" y="334"/>
                      <a:pt x="331" y="337"/>
                      <a:pt x="330" y="341"/>
                    </a:cubicBezTo>
                    <a:cubicBezTo>
                      <a:pt x="325" y="341"/>
                      <a:pt x="314" y="340"/>
                      <a:pt x="305" y="327"/>
                    </a:cubicBezTo>
                    <a:cubicBezTo>
                      <a:pt x="300" y="321"/>
                      <a:pt x="302" y="313"/>
                      <a:pt x="304" y="303"/>
                    </a:cubicBezTo>
                    <a:cubicBezTo>
                      <a:pt x="308" y="286"/>
                      <a:pt x="312" y="265"/>
                      <a:pt x="287" y="238"/>
                    </a:cubicBezTo>
                    <a:cubicBezTo>
                      <a:pt x="272" y="222"/>
                      <a:pt x="251" y="210"/>
                      <a:pt x="230" y="198"/>
                    </a:cubicBezTo>
                    <a:cubicBezTo>
                      <a:pt x="197" y="178"/>
                      <a:pt x="165" y="159"/>
                      <a:pt x="162" y="128"/>
                    </a:cubicBezTo>
                    <a:cubicBezTo>
                      <a:pt x="164" y="128"/>
                      <a:pt x="165" y="127"/>
                      <a:pt x="165" y="125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77" y="126"/>
                      <a:pt x="211" y="130"/>
                      <a:pt x="239" y="110"/>
                    </a:cubicBezTo>
                    <a:cubicBezTo>
                      <a:pt x="260" y="94"/>
                      <a:pt x="273" y="67"/>
                      <a:pt x="276" y="29"/>
                    </a:cubicBezTo>
                    <a:cubicBezTo>
                      <a:pt x="280" y="28"/>
                      <a:pt x="283" y="25"/>
                      <a:pt x="283" y="21"/>
                    </a:cubicBezTo>
                    <a:cubicBezTo>
                      <a:pt x="283" y="15"/>
                      <a:pt x="283" y="15"/>
                      <a:pt x="283" y="15"/>
                    </a:cubicBezTo>
                    <a:cubicBezTo>
                      <a:pt x="283" y="10"/>
                      <a:pt x="279" y="6"/>
                      <a:pt x="275" y="6"/>
                    </a:cubicBezTo>
                    <a:cubicBezTo>
                      <a:pt x="270" y="6"/>
                      <a:pt x="266" y="10"/>
                      <a:pt x="266" y="15"/>
                    </a:cubicBezTo>
                    <a:cubicBezTo>
                      <a:pt x="266" y="21"/>
                      <a:pt x="266" y="21"/>
                      <a:pt x="266" y="21"/>
                    </a:cubicBezTo>
                    <a:cubicBezTo>
                      <a:pt x="266" y="26"/>
                      <a:pt x="270" y="29"/>
                      <a:pt x="274" y="29"/>
                    </a:cubicBezTo>
                    <a:cubicBezTo>
                      <a:pt x="271" y="66"/>
                      <a:pt x="259" y="93"/>
                      <a:pt x="237" y="109"/>
                    </a:cubicBezTo>
                    <a:cubicBezTo>
                      <a:pt x="210" y="128"/>
                      <a:pt x="176" y="124"/>
                      <a:pt x="165" y="122"/>
                    </a:cubicBezTo>
                    <a:cubicBezTo>
                      <a:pt x="165" y="121"/>
                      <a:pt x="163" y="120"/>
                      <a:pt x="162" y="120"/>
                    </a:cubicBezTo>
                    <a:cubicBezTo>
                      <a:pt x="160" y="120"/>
                      <a:pt x="159" y="121"/>
                      <a:pt x="159" y="122"/>
                    </a:cubicBezTo>
                    <a:cubicBezTo>
                      <a:pt x="147" y="125"/>
                      <a:pt x="91" y="139"/>
                      <a:pt x="50" y="111"/>
                    </a:cubicBezTo>
                    <a:cubicBezTo>
                      <a:pt x="25" y="94"/>
                      <a:pt x="10" y="64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13" y="23"/>
                      <a:pt x="17" y="19"/>
                      <a:pt x="17" y="14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8"/>
                      <a:pt x="1" y="20"/>
                      <a:pt x="4" y="22"/>
                    </a:cubicBezTo>
                    <a:cubicBezTo>
                      <a:pt x="8" y="65"/>
                      <a:pt x="23" y="95"/>
                      <a:pt x="49" y="113"/>
                    </a:cubicBezTo>
                    <a:cubicBezTo>
                      <a:pt x="69" y="127"/>
                      <a:pt x="93" y="130"/>
                      <a:pt x="113" y="130"/>
                    </a:cubicBezTo>
                    <a:cubicBezTo>
                      <a:pt x="134" y="130"/>
                      <a:pt x="152" y="126"/>
                      <a:pt x="159" y="124"/>
                    </a:cubicBezTo>
                    <a:cubicBezTo>
                      <a:pt x="159" y="125"/>
                      <a:pt x="159" y="125"/>
                      <a:pt x="159" y="125"/>
                    </a:cubicBezTo>
                    <a:cubicBezTo>
                      <a:pt x="159" y="126"/>
                      <a:pt x="159" y="127"/>
                      <a:pt x="160" y="128"/>
                    </a:cubicBezTo>
                    <a:cubicBezTo>
                      <a:pt x="162" y="160"/>
                      <a:pt x="195" y="179"/>
                      <a:pt x="229" y="200"/>
                    </a:cubicBezTo>
                    <a:cubicBezTo>
                      <a:pt x="250" y="211"/>
                      <a:pt x="271" y="224"/>
                      <a:pt x="285" y="239"/>
                    </a:cubicBezTo>
                    <a:cubicBezTo>
                      <a:pt x="310" y="266"/>
                      <a:pt x="306" y="286"/>
                      <a:pt x="302" y="303"/>
                    </a:cubicBezTo>
                    <a:cubicBezTo>
                      <a:pt x="300" y="312"/>
                      <a:pt x="298" y="321"/>
                      <a:pt x="303" y="328"/>
                    </a:cubicBezTo>
                    <a:cubicBezTo>
                      <a:pt x="312" y="341"/>
                      <a:pt x="323" y="343"/>
                      <a:pt x="330" y="343"/>
                    </a:cubicBezTo>
                    <a:cubicBezTo>
                      <a:pt x="330" y="343"/>
                      <a:pt x="330" y="343"/>
                      <a:pt x="330" y="343"/>
                    </a:cubicBezTo>
                    <a:cubicBezTo>
                      <a:pt x="331" y="347"/>
                      <a:pt x="334" y="350"/>
                      <a:pt x="338" y="350"/>
                    </a:cubicBezTo>
                    <a:cubicBezTo>
                      <a:pt x="418" y="350"/>
                      <a:pt x="418" y="350"/>
                      <a:pt x="418" y="350"/>
                    </a:cubicBezTo>
                    <a:cubicBezTo>
                      <a:pt x="423" y="350"/>
                      <a:pt x="426" y="347"/>
                      <a:pt x="426" y="342"/>
                    </a:cubicBezTo>
                    <a:cubicBezTo>
                      <a:pt x="426" y="338"/>
                      <a:pt x="423" y="334"/>
                      <a:pt x="418" y="3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2" name="ïṥlî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4BC4-4CEB-4029-B66A-BDE1810F3FAC}"/>
                  </a:ext>
                </a:extLst>
              </p:cNvPr>
              <p:cNvSpPr/>
              <p:nvPr/>
            </p:nvSpPr>
            <p:spPr bwMode="auto">
              <a:xfrm>
                <a:off x="4682762" y="2124606"/>
                <a:ext cx="1506768" cy="1189161"/>
              </a:xfrm>
              <a:custGeom>
                <a:avLst/>
                <a:gdLst>
                  <a:gd name="T0" fmla="*/ 620 w 620"/>
                  <a:gd name="T1" fmla="*/ 476 h 489"/>
                  <a:gd name="T2" fmla="*/ 607 w 620"/>
                  <a:gd name="T3" fmla="*/ 489 h 489"/>
                  <a:gd name="T4" fmla="*/ 13 w 620"/>
                  <a:gd name="T5" fmla="*/ 489 h 489"/>
                  <a:gd name="T6" fmla="*/ 0 w 620"/>
                  <a:gd name="T7" fmla="*/ 476 h 489"/>
                  <a:gd name="T8" fmla="*/ 0 w 620"/>
                  <a:gd name="T9" fmla="*/ 13 h 489"/>
                  <a:gd name="T10" fmla="*/ 13 w 620"/>
                  <a:gd name="T11" fmla="*/ 0 h 489"/>
                  <a:gd name="T12" fmla="*/ 607 w 620"/>
                  <a:gd name="T13" fmla="*/ 0 h 489"/>
                  <a:gd name="T14" fmla="*/ 620 w 620"/>
                  <a:gd name="T15" fmla="*/ 13 h 489"/>
                  <a:gd name="T16" fmla="*/ 620 w 620"/>
                  <a:gd name="T17" fmla="*/ 47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0" h="489">
                    <a:moveTo>
                      <a:pt x="620" y="476"/>
                    </a:moveTo>
                    <a:cubicBezTo>
                      <a:pt x="620" y="483"/>
                      <a:pt x="614" y="489"/>
                      <a:pt x="607" y="489"/>
                    </a:cubicBezTo>
                    <a:cubicBezTo>
                      <a:pt x="13" y="489"/>
                      <a:pt x="13" y="489"/>
                      <a:pt x="13" y="489"/>
                    </a:cubicBezTo>
                    <a:cubicBezTo>
                      <a:pt x="6" y="489"/>
                      <a:pt x="0" y="483"/>
                      <a:pt x="0" y="47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607" y="0"/>
                      <a:pt x="607" y="0"/>
                      <a:pt x="607" y="0"/>
                    </a:cubicBezTo>
                    <a:cubicBezTo>
                      <a:pt x="614" y="0"/>
                      <a:pt x="620" y="6"/>
                      <a:pt x="620" y="13"/>
                    </a:cubicBezTo>
                    <a:lnTo>
                      <a:pt x="620" y="476"/>
                    </a:lnTo>
                    <a:close/>
                  </a:path>
                </a:pathLst>
              </a:custGeom>
              <a:solidFill>
                <a:srgbClr val="F1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3" name="işḷï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1E65F0E-39EB-4D4D-B446-05B376D23CDF}"/>
                  </a:ext>
                </a:extLst>
              </p:cNvPr>
              <p:cNvSpPr/>
              <p:nvPr/>
            </p:nvSpPr>
            <p:spPr bwMode="auto">
              <a:xfrm>
                <a:off x="5178166" y="2699144"/>
                <a:ext cx="515960" cy="897266"/>
              </a:xfrm>
              <a:custGeom>
                <a:avLst/>
                <a:gdLst>
                  <a:gd name="T0" fmla="*/ 426 w 502"/>
                  <a:gd name="T1" fmla="*/ 833 h 873"/>
                  <a:gd name="T2" fmla="*/ 426 w 502"/>
                  <a:gd name="T3" fmla="*/ 0 h 873"/>
                  <a:gd name="T4" fmla="*/ 78 w 502"/>
                  <a:gd name="T5" fmla="*/ 0 h 873"/>
                  <a:gd name="T6" fmla="*/ 78 w 502"/>
                  <a:gd name="T7" fmla="*/ 833 h 873"/>
                  <a:gd name="T8" fmla="*/ 0 w 502"/>
                  <a:gd name="T9" fmla="*/ 833 h 873"/>
                  <a:gd name="T10" fmla="*/ 0 w 502"/>
                  <a:gd name="T11" fmla="*/ 873 h 873"/>
                  <a:gd name="T12" fmla="*/ 502 w 502"/>
                  <a:gd name="T13" fmla="*/ 873 h 873"/>
                  <a:gd name="T14" fmla="*/ 502 w 502"/>
                  <a:gd name="T15" fmla="*/ 833 h 873"/>
                  <a:gd name="T16" fmla="*/ 426 w 502"/>
                  <a:gd name="T17" fmla="*/ 833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2" h="873">
                    <a:moveTo>
                      <a:pt x="426" y="833"/>
                    </a:moveTo>
                    <a:lnTo>
                      <a:pt x="426" y="0"/>
                    </a:lnTo>
                    <a:lnTo>
                      <a:pt x="78" y="0"/>
                    </a:lnTo>
                    <a:lnTo>
                      <a:pt x="78" y="833"/>
                    </a:lnTo>
                    <a:lnTo>
                      <a:pt x="0" y="833"/>
                    </a:lnTo>
                    <a:lnTo>
                      <a:pt x="0" y="873"/>
                    </a:lnTo>
                    <a:lnTo>
                      <a:pt x="502" y="873"/>
                    </a:lnTo>
                    <a:lnTo>
                      <a:pt x="502" y="833"/>
                    </a:lnTo>
                    <a:lnTo>
                      <a:pt x="426" y="833"/>
                    </a:ln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4" name="ïśḷi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608AC2-BCFD-477A-A1C7-95070E5EAE0B}"/>
                  </a:ext>
                </a:extLst>
              </p:cNvPr>
              <p:cNvSpPr/>
              <p:nvPr/>
            </p:nvSpPr>
            <p:spPr bwMode="auto">
              <a:xfrm>
                <a:off x="6021997" y="3176042"/>
                <a:ext cx="78113" cy="77085"/>
              </a:xfrm>
              <a:prstGeom prst="ellipse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5" name="îşḻï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E9DC39F-02EF-4362-AA49-397985248185}"/>
                  </a:ext>
                </a:extLst>
              </p:cNvPr>
              <p:cNvSpPr/>
              <p:nvPr/>
            </p:nvSpPr>
            <p:spPr bwMode="auto">
              <a:xfrm>
                <a:off x="5975745" y="3176042"/>
                <a:ext cx="19528" cy="77085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6" name="íṧḷï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1E399C6-BEE0-4754-B9DF-E6FC9BF46FEB}"/>
                  </a:ext>
                </a:extLst>
              </p:cNvPr>
              <p:cNvSpPr/>
              <p:nvPr/>
            </p:nvSpPr>
            <p:spPr bwMode="auto">
              <a:xfrm>
                <a:off x="5936689" y="3176042"/>
                <a:ext cx="19528" cy="77085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7" name="iṡḻî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BAF9AE8-5B39-47A0-A209-2D67C4F5A01E}"/>
                  </a:ext>
                </a:extLst>
              </p:cNvPr>
              <p:cNvSpPr/>
              <p:nvPr/>
            </p:nvSpPr>
            <p:spPr bwMode="auto">
              <a:xfrm>
                <a:off x="5897632" y="3176042"/>
                <a:ext cx="19528" cy="77085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8" name="ï$ḷi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FB2546-6399-44C8-B394-C177F061240C}"/>
                  </a:ext>
                </a:extLst>
              </p:cNvPr>
              <p:cNvSpPr/>
              <p:nvPr/>
            </p:nvSpPr>
            <p:spPr bwMode="auto">
              <a:xfrm>
                <a:off x="5859603" y="3176042"/>
                <a:ext cx="18501" cy="77085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9" name="ïSľî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FA3B0B-4829-4017-9E2B-662CF7934E19}"/>
                  </a:ext>
                </a:extLst>
              </p:cNvPr>
              <p:cNvSpPr/>
              <p:nvPr/>
            </p:nvSpPr>
            <p:spPr bwMode="auto">
              <a:xfrm>
                <a:off x="7250229" y="3019816"/>
                <a:ext cx="67835" cy="2559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0" name="ïŝļí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6C6758-B4D1-47DA-8145-8D0F0C5AFF15}"/>
                  </a:ext>
                </a:extLst>
              </p:cNvPr>
              <p:cNvSpPr/>
              <p:nvPr/>
            </p:nvSpPr>
            <p:spPr bwMode="auto">
              <a:xfrm>
                <a:off x="7314981" y="2934509"/>
                <a:ext cx="65780" cy="252838"/>
              </a:xfrm>
              <a:custGeom>
                <a:avLst/>
                <a:gdLst>
                  <a:gd name="T0" fmla="*/ 13 w 27"/>
                  <a:gd name="T1" fmla="*/ 104 h 104"/>
                  <a:gd name="T2" fmla="*/ 13 w 27"/>
                  <a:gd name="T3" fmla="*/ 104 h 104"/>
                  <a:gd name="T4" fmla="*/ 13 w 27"/>
                  <a:gd name="T5" fmla="*/ 104 h 104"/>
                  <a:gd name="T6" fmla="*/ 13 w 27"/>
                  <a:gd name="T7" fmla="*/ 0 h 104"/>
                  <a:gd name="T8" fmla="*/ 9 w 27"/>
                  <a:gd name="T9" fmla="*/ 3 h 104"/>
                  <a:gd name="T10" fmla="*/ 6 w 27"/>
                  <a:gd name="T11" fmla="*/ 8 h 104"/>
                  <a:gd name="T12" fmla="*/ 2 w 27"/>
                  <a:gd name="T13" fmla="*/ 15 h 104"/>
                  <a:gd name="T14" fmla="*/ 0 w 27"/>
                  <a:gd name="T15" fmla="*/ 24 h 104"/>
                  <a:gd name="T16" fmla="*/ 0 w 27"/>
                  <a:gd name="T17" fmla="*/ 29 h 104"/>
                  <a:gd name="T18" fmla="*/ 1 w 27"/>
                  <a:gd name="T19" fmla="*/ 35 h 104"/>
                  <a:gd name="T20" fmla="*/ 3 w 27"/>
                  <a:gd name="T21" fmla="*/ 45 h 104"/>
                  <a:gd name="T22" fmla="*/ 5 w 27"/>
                  <a:gd name="T23" fmla="*/ 51 h 104"/>
                  <a:gd name="T24" fmla="*/ 7 w 27"/>
                  <a:gd name="T25" fmla="*/ 55 h 104"/>
                  <a:gd name="T26" fmla="*/ 10 w 27"/>
                  <a:gd name="T27" fmla="*/ 64 h 104"/>
                  <a:gd name="T28" fmla="*/ 12 w 27"/>
                  <a:gd name="T29" fmla="*/ 68 h 104"/>
                  <a:gd name="T30" fmla="*/ 13 w 27"/>
                  <a:gd name="T31" fmla="*/ 72 h 104"/>
                  <a:gd name="T32" fmla="*/ 15 w 27"/>
                  <a:gd name="T33" fmla="*/ 88 h 104"/>
                  <a:gd name="T34" fmla="*/ 15 w 27"/>
                  <a:gd name="T35" fmla="*/ 91 h 104"/>
                  <a:gd name="T36" fmla="*/ 15 w 27"/>
                  <a:gd name="T37" fmla="*/ 95 h 104"/>
                  <a:gd name="T38" fmla="*/ 14 w 27"/>
                  <a:gd name="T39" fmla="*/ 100 h 104"/>
                  <a:gd name="T40" fmla="*/ 14 w 27"/>
                  <a:gd name="T41" fmla="*/ 103 h 104"/>
                  <a:gd name="T42" fmla="*/ 13 w 27"/>
                  <a:gd name="T43" fmla="*/ 104 h 104"/>
                  <a:gd name="T44" fmla="*/ 14 w 27"/>
                  <a:gd name="T45" fmla="*/ 104 h 104"/>
                  <a:gd name="T46" fmla="*/ 17 w 27"/>
                  <a:gd name="T47" fmla="*/ 101 h 104"/>
                  <a:gd name="T48" fmla="*/ 21 w 27"/>
                  <a:gd name="T49" fmla="*/ 97 h 104"/>
                  <a:gd name="T50" fmla="*/ 24 w 27"/>
                  <a:gd name="T51" fmla="*/ 90 h 104"/>
                  <a:gd name="T52" fmla="*/ 27 w 27"/>
                  <a:gd name="T53" fmla="*/ 70 h 104"/>
                  <a:gd name="T54" fmla="*/ 25 w 27"/>
                  <a:gd name="T55" fmla="*/ 59 h 104"/>
                  <a:gd name="T56" fmla="*/ 22 w 27"/>
                  <a:gd name="T57" fmla="*/ 49 h 104"/>
                  <a:gd name="T58" fmla="*/ 17 w 27"/>
                  <a:gd name="T59" fmla="*/ 40 h 104"/>
                  <a:gd name="T60" fmla="*/ 16 w 27"/>
                  <a:gd name="T61" fmla="*/ 36 h 104"/>
                  <a:gd name="T62" fmla="*/ 14 w 27"/>
                  <a:gd name="T63" fmla="*/ 32 h 104"/>
                  <a:gd name="T64" fmla="*/ 13 w 27"/>
                  <a:gd name="T65" fmla="*/ 28 h 104"/>
                  <a:gd name="T66" fmla="*/ 12 w 27"/>
                  <a:gd name="T67" fmla="*/ 24 h 104"/>
                  <a:gd name="T68" fmla="*/ 12 w 27"/>
                  <a:gd name="T69" fmla="*/ 17 h 104"/>
                  <a:gd name="T70" fmla="*/ 12 w 27"/>
                  <a:gd name="T71" fmla="*/ 10 h 104"/>
                  <a:gd name="T72" fmla="*/ 12 w 27"/>
                  <a:gd name="T73" fmla="*/ 5 h 104"/>
                  <a:gd name="T74" fmla="*/ 13 w 27"/>
                  <a:gd name="T7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" h="104">
                    <a:moveTo>
                      <a:pt x="13" y="104"/>
                    </a:moveTo>
                    <a:cubicBezTo>
                      <a:pt x="13" y="104"/>
                      <a:pt x="13" y="104"/>
                      <a:pt x="13" y="104"/>
                    </a:cubicBezTo>
                    <a:cubicBezTo>
                      <a:pt x="13" y="104"/>
                      <a:pt x="13" y="104"/>
                      <a:pt x="13" y="104"/>
                    </a:cubicBezTo>
                    <a:moveTo>
                      <a:pt x="13" y="0"/>
                    </a:moveTo>
                    <a:cubicBezTo>
                      <a:pt x="13" y="0"/>
                      <a:pt x="11" y="1"/>
                      <a:pt x="9" y="3"/>
                    </a:cubicBezTo>
                    <a:cubicBezTo>
                      <a:pt x="8" y="4"/>
                      <a:pt x="7" y="6"/>
                      <a:pt x="6" y="8"/>
                    </a:cubicBezTo>
                    <a:cubicBezTo>
                      <a:pt x="5" y="10"/>
                      <a:pt x="3" y="12"/>
                      <a:pt x="2" y="15"/>
                    </a:cubicBezTo>
                    <a:cubicBezTo>
                      <a:pt x="1" y="18"/>
                      <a:pt x="1" y="21"/>
                      <a:pt x="0" y="24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0" y="31"/>
                      <a:pt x="0" y="33"/>
                      <a:pt x="1" y="35"/>
                    </a:cubicBezTo>
                    <a:cubicBezTo>
                      <a:pt x="1" y="38"/>
                      <a:pt x="2" y="42"/>
                      <a:pt x="3" y="45"/>
                    </a:cubicBezTo>
                    <a:cubicBezTo>
                      <a:pt x="3" y="47"/>
                      <a:pt x="4" y="49"/>
                      <a:pt x="5" y="51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9" y="59"/>
                      <a:pt x="9" y="61"/>
                      <a:pt x="10" y="64"/>
                    </a:cubicBezTo>
                    <a:cubicBezTo>
                      <a:pt x="11" y="65"/>
                      <a:pt x="11" y="67"/>
                      <a:pt x="12" y="68"/>
                    </a:cubicBezTo>
                    <a:cubicBezTo>
                      <a:pt x="12" y="70"/>
                      <a:pt x="13" y="71"/>
                      <a:pt x="13" y="72"/>
                    </a:cubicBezTo>
                    <a:cubicBezTo>
                      <a:pt x="14" y="78"/>
                      <a:pt x="15" y="83"/>
                      <a:pt x="15" y="88"/>
                    </a:cubicBezTo>
                    <a:cubicBezTo>
                      <a:pt x="15" y="89"/>
                      <a:pt x="15" y="90"/>
                      <a:pt x="15" y="91"/>
                    </a:cubicBezTo>
                    <a:cubicBezTo>
                      <a:pt x="15" y="93"/>
                      <a:pt x="15" y="94"/>
                      <a:pt x="15" y="95"/>
                    </a:cubicBezTo>
                    <a:cubicBezTo>
                      <a:pt x="15" y="97"/>
                      <a:pt x="15" y="98"/>
                      <a:pt x="14" y="100"/>
                    </a:cubicBezTo>
                    <a:cubicBezTo>
                      <a:pt x="14" y="101"/>
                      <a:pt x="14" y="102"/>
                      <a:pt x="14" y="103"/>
                    </a:cubicBezTo>
                    <a:cubicBezTo>
                      <a:pt x="13" y="104"/>
                      <a:pt x="13" y="104"/>
                      <a:pt x="13" y="104"/>
                    </a:cubicBezTo>
                    <a:cubicBezTo>
                      <a:pt x="13" y="104"/>
                      <a:pt x="14" y="104"/>
                      <a:pt x="14" y="104"/>
                    </a:cubicBezTo>
                    <a:cubicBezTo>
                      <a:pt x="15" y="103"/>
                      <a:pt x="16" y="103"/>
                      <a:pt x="17" y="101"/>
                    </a:cubicBezTo>
                    <a:cubicBezTo>
                      <a:pt x="18" y="100"/>
                      <a:pt x="20" y="99"/>
                      <a:pt x="21" y="97"/>
                    </a:cubicBezTo>
                    <a:cubicBezTo>
                      <a:pt x="22" y="95"/>
                      <a:pt x="23" y="92"/>
                      <a:pt x="24" y="90"/>
                    </a:cubicBezTo>
                    <a:cubicBezTo>
                      <a:pt x="26" y="84"/>
                      <a:pt x="27" y="78"/>
                      <a:pt x="27" y="70"/>
                    </a:cubicBezTo>
                    <a:cubicBezTo>
                      <a:pt x="27" y="67"/>
                      <a:pt x="26" y="63"/>
                      <a:pt x="25" y="59"/>
                    </a:cubicBezTo>
                    <a:cubicBezTo>
                      <a:pt x="24" y="56"/>
                      <a:pt x="23" y="52"/>
                      <a:pt x="22" y="49"/>
                    </a:cubicBezTo>
                    <a:cubicBezTo>
                      <a:pt x="20" y="46"/>
                      <a:pt x="19" y="43"/>
                      <a:pt x="17" y="40"/>
                    </a:cubicBezTo>
                    <a:cubicBezTo>
                      <a:pt x="17" y="39"/>
                      <a:pt x="16" y="37"/>
                      <a:pt x="16" y="36"/>
                    </a:cubicBezTo>
                    <a:cubicBezTo>
                      <a:pt x="15" y="35"/>
                      <a:pt x="15" y="33"/>
                      <a:pt x="14" y="32"/>
                    </a:cubicBezTo>
                    <a:cubicBezTo>
                      <a:pt x="14" y="30"/>
                      <a:pt x="14" y="29"/>
                      <a:pt x="13" y="28"/>
                    </a:cubicBezTo>
                    <a:cubicBezTo>
                      <a:pt x="13" y="27"/>
                      <a:pt x="13" y="25"/>
                      <a:pt x="12" y="24"/>
                    </a:cubicBezTo>
                    <a:cubicBezTo>
                      <a:pt x="12" y="21"/>
                      <a:pt x="12" y="19"/>
                      <a:pt x="12" y="17"/>
                    </a:cubicBezTo>
                    <a:cubicBezTo>
                      <a:pt x="11" y="14"/>
                      <a:pt x="11" y="12"/>
                      <a:pt x="12" y="10"/>
                    </a:cubicBezTo>
                    <a:cubicBezTo>
                      <a:pt x="12" y="8"/>
                      <a:pt x="12" y="6"/>
                      <a:pt x="12" y="5"/>
                    </a:cubicBezTo>
                    <a:cubicBezTo>
                      <a:pt x="13" y="2"/>
                      <a:pt x="13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1" name="îşḻi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9638AD2-5402-457F-A952-DF5D3B9F5C32}"/>
                  </a:ext>
                </a:extLst>
              </p:cNvPr>
              <p:cNvSpPr/>
              <p:nvPr/>
            </p:nvSpPr>
            <p:spPr bwMode="auto">
              <a:xfrm>
                <a:off x="7184450" y="3224348"/>
                <a:ext cx="356650" cy="364868"/>
              </a:xfrm>
              <a:custGeom>
                <a:avLst/>
                <a:gdLst>
                  <a:gd name="T0" fmla="*/ 115 w 147"/>
                  <a:gd name="T1" fmla="*/ 17 h 150"/>
                  <a:gd name="T2" fmla="*/ 108 w 147"/>
                  <a:gd name="T3" fmla="*/ 18 h 150"/>
                  <a:gd name="T4" fmla="*/ 108 w 147"/>
                  <a:gd name="T5" fmla="*/ 6 h 150"/>
                  <a:gd name="T6" fmla="*/ 108 w 147"/>
                  <a:gd name="T7" fmla="*/ 0 h 150"/>
                  <a:gd name="T8" fmla="*/ 0 w 147"/>
                  <a:gd name="T9" fmla="*/ 0 h 150"/>
                  <a:gd name="T10" fmla="*/ 0 w 147"/>
                  <a:gd name="T11" fmla="*/ 6 h 150"/>
                  <a:gd name="T12" fmla="*/ 0 w 147"/>
                  <a:gd name="T13" fmla="*/ 96 h 150"/>
                  <a:gd name="T14" fmla="*/ 54 w 147"/>
                  <a:gd name="T15" fmla="*/ 150 h 150"/>
                  <a:gd name="T16" fmla="*/ 108 w 147"/>
                  <a:gd name="T17" fmla="*/ 96 h 150"/>
                  <a:gd name="T18" fmla="*/ 108 w 147"/>
                  <a:gd name="T19" fmla="*/ 80 h 150"/>
                  <a:gd name="T20" fmla="*/ 115 w 147"/>
                  <a:gd name="T21" fmla="*/ 80 h 150"/>
                  <a:gd name="T22" fmla="*/ 147 w 147"/>
                  <a:gd name="T23" fmla="*/ 49 h 150"/>
                  <a:gd name="T24" fmla="*/ 115 w 147"/>
                  <a:gd name="T25" fmla="*/ 17 h 150"/>
                  <a:gd name="T26" fmla="*/ 115 w 147"/>
                  <a:gd name="T27" fmla="*/ 64 h 150"/>
                  <a:gd name="T28" fmla="*/ 108 w 147"/>
                  <a:gd name="T29" fmla="*/ 62 h 150"/>
                  <a:gd name="T30" fmla="*/ 108 w 147"/>
                  <a:gd name="T31" fmla="*/ 35 h 150"/>
                  <a:gd name="T32" fmla="*/ 115 w 147"/>
                  <a:gd name="T33" fmla="*/ 33 h 150"/>
                  <a:gd name="T34" fmla="*/ 130 w 147"/>
                  <a:gd name="T35" fmla="*/ 49 h 150"/>
                  <a:gd name="T36" fmla="*/ 115 w 147"/>
                  <a:gd name="T37" fmla="*/ 6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150">
                    <a:moveTo>
                      <a:pt x="115" y="17"/>
                    </a:moveTo>
                    <a:cubicBezTo>
                      <a:pt x="113" y="17"/>
                      <a:pt x="111" y="17"/>
                      <a:pt x="108" y="18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4"/>
                      <a:pt x="108" y="2"/>
                      <a:pt x="1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26"/>
                      <a:pt x="24" y="150"/>
                      <a:pt x="54" y="150"/>
                    </a:cubicBezTo>
                    <a:cubicBezTo>
                      <a:pt x="84" y="150"/>
                      <a:pt x="108" y="126"/>
                      <a:pt x="108" y="96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11" y="80"/>
                      <a:pt x="113" y="80"/>
                      <a:pt x="115" y="80"/>
                    </a:cubicBezTo>
                    <a:cubicBezTo>
                      <a:pt x="133" y="80"/>
                      <a:pt x="147" y="66"/>
                      <a:pt x="147" y="49"/>
                    </a:cubicBezTo>
                    <a:cubicBezTo>
                      <a:pt x="147" y="31"/>
                      <a:pt x="133" y="17"/>
                      <a:pt x="115" y="17"/>
                    </a:cubicBezTo>
                    <a:close/>
                    <a:moveTo>
                      <a:pt x="115" y="64"/>
                    </a:moveTo>
                    <a:cubicBezTo>
                      <a:pt x="113" y="64"/>
                      <a:pt x="110" y="63"/>
                      <a:pt x="108" y="62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10" y="34"/>
                      <a:pt x="113" y="33"/>
                      <a:pt x="115" y="33"/>
                    </a:cubicBezTo>
                    <a:cubicBezTo>
                      <a:pt x="124" y="33"/>
                      <a:pt x="130" y="40"/>
                      <a:pt x="130" y="49"/>
                    </a:cubicBezTo>
                    <a:cubicBezTo>
                      <a:pt x="130" y="57"/>
                      <a:pt x="124" y="64"/>
                      <a:pt x="115" y="6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2" name="ïsḷï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5A213F2-C32D-4A38-835D-D690E40840AF}"/>
                  </a:ext>
                </a:extLst>
              </p:cNvPr>
              <p:cNvSpPr/>
              <p:nvPr/>
            </p:nvSpPr>
            <p:spPr bwMode="auto">
              <a:xfrm>
                <a:off x="7239951" y="3309655"/>
                <a:ext cx="158283" cy="160336"/>
              </a:xfrm>
              <a:custGeom>
                <a:avLst/>
                <a:gdLst>
                  <a:gd name="T0" fmla="*/ 0 w 65"/>
                  <a:gd name="T1" fmla="*/ 15 h 66"/>
                  <a:gd name="T2" fmla="*/ 53 w 65"/>
                  <a:gd name="T3" fmla="*/ 15 h 66"/>
                  <a:gd name="T4" fmla="*/ 53 w 65"/>
                  <a:gd name="T5" fmla="*/ 57 h 66"/>
                  <a:gd name="T6" fmla="*/ 19 w 65"/>
                  <a:gd name="T7" fmla="*/ 57 h 66"/>
                  <a:gd name="T8" fmla="*/ 19 w 65"/>
                  <a:gd name="T9" fmla="*/ 30 h 66"/>
                  <a:gd name="T10" fmla="*/ 41 w 65"/>
                  <a:gd name="T11" fmla="*/ 30 h 66"/>
                  <a:gd name="T12" fmla="*/ 41 w 65"/>
                  <a:gd name="T13" fmla="*/ 47 h 66"/>
                  <a:gd name="T14" fmla="*/ 27 w 65"/>
                  <a:gd name="T15" fmla="*/ 47 h 66"/>
                  <a:gd name="T16" fmla="*/ 27 w 65"/>
                  <a:gd name="T17" fmla="*/ 36 h 66"/>
                  <a:gd name="T18" fmla="*/ 36 w 65"/>
                  <a:gd name="T19" fmla="*/ 36 h 66"/>
                  <a:gd name="T20" fmla="*/ 36 w 65"/>
                  <a:gd name="T21" fmla="*/ 4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6">
                    <a:moveTo>
                      <a:pt x="0" y="15"/>
                    </a:moveTo>
                    <a:cubicBezTo>
                      <a:pt x="15" y="0"/>
                      <a:pt x="39" y="0"/>
                      <a:pt x="53" y="15"/>
                    </a:cubicBezTo>
                    <a:cubicBezTo>
                      <a:pt x="65" y="26"/>
                      <a:pt x="65" y="45"/>
                      <a:pt x="53" y="57"/>
                    </a:cubicBezTo>
                    <a:cubicBezTo>
                      <a:pt x="44" y="66"/>
                      <a:pt x="29" y="66"/>
                      <a:pt x="19" y="57"/>
                    </a:cubicBezTo>
                    <a:cubicBezTo>
                      <a:pt x="12" y="49"/>
                      <a:pt x="12" y="37"/>
                      <a:pt x="19" y="30"/>
                    </a:cubicBezTo>
                    <a:cubicBezTo>
                      <a:pt x="25" y="24"/>
                      <a:pt x="35" y="24"/>
                      <a:pt x="41" y="30"/>
                    </a:cubicBezTo>
                    <a:cubicBezTo>
                      <a:pt x="46" y="35"/>
                      <a:pt x="46" y="42"/>
                      <a:pt x="41" y="47"/>
                    </a:cubicBezTo>
                    <a:cubicBezTo>
                      <a:pt x="37" y="51"/>
                      <a:pt x="31" y="51"/>
                      <a:pt x="27" y="47"/>
                    </a:cubicBezTo>
                    <a:cubicBezTo>
                      <a:pt x="24" y="44"/>
                      <a:pt x="24" y="39"/>
                      <a:pt x="27" y="36"/>
                    </a:cubicBezTo>
                    <a:cubicBezTo>
                      <a:pt x="30" y="34"/>
                      <a:pt x="34" y="34"/>
                      <a:pt x="36" y="36"/>
                    </a:cubicBezTo>
                    <a:cubicBezTo>
                      <a:pt x="38" y="38"/>
                      <a:pt x="38" y="41"/>
                      <a:pt x="36" y="4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3" name="ïś1î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9971F23-A53B-4196-91C5-37DDB044F5AE}"/>
                  </a:ext>
                </a:extLst>
              </p:cNvPr>
              <p:cNvSpPr/>
              <p:nvPr/>
            </p:nvSpPr>
            <p:spPr bwMode="auto">
              <a:xfrm>
                <a:off x="7458875" y="2377444"/>
                <a:ext cx="26723" cy="26723"/>
              </a:xfrm>
              <a:custGeom>
                <a:avLst/>
                <a:gdLst>
                  <a:gd name="T0" fmla="*/ 10 w 11"/>
                  <a:gd name="T1" fmla="*/ 1 h 11"/>
                  <a:gd name="T2" fmla="*/ 6 w 11"/>
                  <a:gd name="T3" fmla="*/ 1 h 11"/>
                  <a:gd name="T4" fmla="*/ 1 w 11"/>
                  <a:gd name="T5" fmla="*/ 5 h 11"/>
                  <a:gd name="T6" fmla="*/ 1 w 11"/>
                  <a:gd name="T7" fmla="*/ 10 h 11"/>
                  <a:gd name="T8" fmla="*/ 6 w 11"/>
                  <a:gd name="T9" fmla="*/ 10 h 11"/>
                  <a:gd name="T10" fmla="*/ 10 w 11"/>
                  <a:gd name="T11" fmla="*/ 5 h 11"/>
                  <a:gd name="T12" fmla="*/ 10 w 11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0" y="1"/>
                    </a:moveTo>
                    <a:cubicBezTo>
                      <a:pt x="9" y="0"/>
                      <a:pt x="7" y="0"/>
                      <a:pt x="6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8"/>
                      <a:pt x="1" y="10"/>
                    </a:cubicBezTo>
                    <a:cubicBezTo>
                      <a:pt x="3" y="11"/>
                      <a:pt x="4" y="11"/>
                      <a:pt x="6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4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4" name="iṡ1ï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F7B1D-3305-4CC5-8C86-BE4270960F9B}"/>
                  </a:ext>
                </a:extLst>
              </p:cNvPr>
              <p:cNvSpPr/>
              <p:nvPr/>
            </p:nvSpPr>
            <p:spPr bwMode="auto">
              <a:xfrm>
                <a:off x="5805129" y="3543993"/>
                <a:ext cx="51390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5" name="îŝlí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EA42280-E4AB-4256-AAB5-AB25C997B332}"/>
                  </a:ext>
                </a:extLst>
              </p:cNvPr>
              <p:cNvSpPr/>
              <p:nvPr/>
            </p:nvSpPr>
            <p:spPr bwMode="auto">
              <a:xfrm>
                <a:off x="5866798" y="3543993"/>
                <a:ext cx="50363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6" name="íŝ1í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F874E5-ADB9-4AB8-A571-7BDDD5858A98}"/>
                  </a:ext>
                </a:extLst>
              </p:cNvPr>
              <p:cNvSpPr/>
              <p:nvPr/>
            </p:nvSpPr>
            <p:spPr bwMode="auto">
              <a:xfrm>
                <a:off x="5927438" y="3543993"/>
                <a:ext cx="50363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7" name="iŝ1í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B2C43EF-8748-4B15-A54B-BF28BABF7B51}"/>
                  </a:ext>
                </a:extLst>
              </p:cNvPr>
              <p:cNvSpPr/>
              <p:nvPr/>
            </p:nvSpPr>
            <p:spPr bwMode="auto">
              <a:xfrm>
                <a:off x="5988079" y="3543993"/>
                <a:ext cx="51390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8" name="iS1ï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C99A57-C505-42E1-A79E-B31709945A10}"/>
                  </a:ext>
                </a:extLst>
              </p:cNvPr>
              <p:cNvSpPr/>
              <p:nvPr/>
            </p:nvSpPr>
            <p:spPr bwMode="auto">
              <a:xfrm>
                <a:off x="6048720" y="3543993"/>
                <a:ext cx="51390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9" name="isľî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A7C52-12FA-4C53-AEED-04D21C9ED0CB}"/>
                  </a:ext>
                </a:extLst>
              </p:cNvPr>
              <p:cNvSpPr/>
              <p:nvPr/>
            </p:nvSpPr>
            <p:spPr bwMode="auto">
              <a:xfrm>
                <a:off x="6109362" y="3543993"/>
                <a:ext cx="51390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0" name="íṧḻi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2977C6-BAB7-4C7B-8512-B870A5BBF981}"/>
                  </a:ext>
                </a:extLst>
              </p:cNvPr>
              <p:cNvSpPr/>
              <p:nvPr/>
            </p:nvSpPr>
            <p:spPr bwMode="auto">
              <a:xfrm>
                <a:off x="6170002" y="3543993"/>
                <a:ext cx="51390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1" name="iṡ1í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9211C16-6AA8-4795-AF02-AC116D315AD3}"/>
                  </a:ext>
                </a:extLst>
              </p:cNvPr>
              <p:cNvSpPr/>
              <p:nvPr/>
            </p:nvSpPr>
            <p:spPr bwMode="auto">
              <a:xfrm>
                <a:off x="6230643" y="3543993"/>
                <a:ext cx="49335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2" name="íṡľï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B8550A-7E07-4EB2-A1F3-DEAD87D43022}"/>
                  </a:ext>
                </a:extLst>
              </p:cNvPr>
              <p:cNvSpPr/>
              <p:nvPr/>
            </p:nvSpPr>
            <p:spPr bwMode="auto">
              <a:xfrm>
                <a:off x="6289228" y="3543993"/>
                <a:ext cx="51390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3" name="ïṧ1í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616B037-2AA4-48FB-B450-9C48EDD85FC7}"/>
                  </a:ext>
                </a:extLst>
              </p:cNvPr>
              <p:cNvSpPr/>
              <p:nvPr/>
            </p:nvSpPr>
            <p:spPr bwMode="auto">
              <a:xfrm>
                <a:off x="6349869" y="3543993"/>
                <a:ext cx="51390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4" name="îšḷi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2E3AFA-9497-4742-90C8-642F45F8C0FE}"/>
                  </a:ext>
                </a:extLst>
              </p:cNvPr>
              <p:cNvSpPr/>
              <p:nvPr/>
            </p:nvSpPr>
            <p:spPr bwMode="auto">
              <a:xfrm>
                <a:off x="6411537" y="3543993"/>
                <a:ext cx="50363" cy="14389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5" name="iṧľí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DE36384-6675-4E7D-B55E-C018748762E5}"/>
                  </a:ext>
                </a:extLst>
              </p:cNvPr>
              <p:cNvSpPr/>
              <p:nvPr/>
            </p:nvSpPr>
            <p:spPr bwMode="auto">
              <a:xfrm>
                <a:off x="5778406" y="3553243"/>
                <a:ext cx="715355" cy="462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grpSp>
        <p:nvGrpSpPr>
          <p:cNvPr id="402" name="组合 401"/>
          <p:cNvGrpSpPr/>
          <p:nvPr/>
        </p:nvGrpSpPr>
        <p:grpSpPr>
          <a:xfrm>
            <a:off x="8520219" y="738114"/>
            <a:ext cx="1942214" cy="1894322"/>
            <a:chOff x="9179442" y="206470"/>
            <a:chExt cx="1942214" cy="1894322"/>
          </a:xfrm>
        </p:grpSpPr>
        <p:sp>
          <p:nvSpPr>
            <p:cNvPr id="5" name="流程图: 联系 4"/>
            <p:cNvSpPr/>
            <p:nvPr/>
          </p:nvSpPr>
          <p:spPr>
            <a:xfrm flipH="1">
              <a:off x="9179442" y="206470"/>
              <a:ext cx="1942214" cy="189432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376" name="29359d97-b79f-45bc-aa56-b3092f38ff7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9560678" y="516343"/>
              <a:ext cx="1179743" cy="1274576"/>
              <a:chOff x="4040188" y="1208088"/>
              <a:chExt cx="4127500" cy="4459288"/>
            </a:xfrm>
          </p:grpSpPr>
          <p:sp>
            <p:nvSpPr>
              <p:cNvPr id="377" name="íšľî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93415A4-FDD8-44CC-8DF9-CA0D6E9F6D36}"/>
                  </a:ext>
                </a:extLst>
              </p:cNvPr>
              <p:cNvSpPr/>
              <p:nvPr/>
            </p:nvSpPr>
            <p:spPr bwMode="auto">
              <a:xfrm>
                <a:off x="4779963" y="1387475"/>
                <a:ext cx="2927350" cy="2557463"/>
              </a:xfrm>
              <a:custGeom>
                <a:avLst/>
                <a:gdLst>
                  <a:gd name="T0" fmla="*/ 0 w 1844"/>
                  <a:gd name="T1" fmla="*/ 1611 h 1611"/>
                  <a:gd name="T2" fmla="*/ 0 w 1844"/>
                  <a:gd name="T3" fmla="*/ 1570 h 1611"/>
                  <a:gd name="T4" fmla="*/ 487 w 1844"/>
                  <a:gd name="T5" fmla="*/ 1549 h 1611"/>
                  <a:gd name="T6" fmla="*/ 767 w 1844"/>
                  <a:gd name="T7" fmla="*/ 1250 h 1611"/>
                  <a:gd name="T8" fmla="*/ 1440 w 1844"/>
                  <a:gd name="T9" fmla="*/ 806 h 1611"/>
                  <a:gd name="T10" fmla="*/ 1813 w 1844"/>
                  <a:gd name="T11" fmla="*/ 0 h 1611"/>
                  <a:gd name="T12" fmla="*/ 1844 w 1844"/>
                  <a:gd name="T13" fmla="*/ 21 h 1611"/>
                  <a:gd name="T14" fmla="*/ 1471 w 1844"/>
                  <a:gd name="T15" fmla="*/ 826 h 1611"/>
                  <a:gd name="T16" fmla="*/ 1461 w 1844"/>
                  <a:gd name="T17" fmla="*/ 837 h 1611"/>
                  <a:gd name="T18" fmla="*/ 788 w 1844"/>
                  <a:gd name="T19" fmla="*/ 1291 h 1611"/>
                  <a:gd name="T20" fmla="*/ 508 w 1844"/>
                  <a:gd name="T21" fmla="*/ 1591 h 1611"/>
                  <a:gd name="T22" fmla="*/ 0 w 1844"/>
                  <a:gd name="T23" fmla="*/ 1611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44" h="1611">
                    <a:moveTo>
                      <a:pt x="0" y="1611"/>
                    </a:moveTo>
                    <a:lnTo>
                      <a:pt x="0" y="1570"/>
                    </a:lnTo>
                    <a:lnTo>
                      <a:pt x="487" y="1549"/>
                    </a:lnTo>
                    <a:lnTo>
                      <a:pt x="767" y="1250"/>
                    </a:lnTo>
                    <a:lnTo>
                      <a:pt x="1440" y="806"/>
                    </a:lnTo>
                    <a:lnTo>
                      <a:pt x="1813" y="0"/>
                    </a:lnTo>
                    <a:lnTo>
                      <a:pt x="1844" y="21"/>
                    </a:lnTo>
                    <a:lnTo>
                      <a:pt x="1471" y="826"/>
                    </a:lnTo>
                    <a:lnTo>
                      <a:pt x="1461" y="837"/>
                    </a:lnTo>
                    <a:lnTo>
                      <a:pt x="788" y="1291"/>
                    </a:lnTo>
                    <a:lnTo>
                      <a:pt x="508" y="1591"/>
                    </a:lnTo>
                    <a:lnTo>
                      <a:pt x="0" y="1611"/>
                    </a:lnTo>
                    <a:close/>
                  </a:path>
                </a:pathLst>
              </a:custGeom>
              <a:solidFill>
                <a:srgbClr val="D8E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8" name="îšļï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680219-AE7D-4B43-88B4-D77BB149D13D}"/>
                  </a:ext>
                </a:extLst>
              </p:cNvPr>
              <p:cNvSpPr/>
              <p:nvPr/>
            </p:nvSpPr>
            <p:spPr bwMode="auto">
              <a:xfrm>
                <a:off x="7526338" y="1208088"/>
                <a:ext cx="279400" cy="311150"/>
              </a:xfrm>
              <a:custGeom>
                <a:avLst/>
                <a:gdLst>
                  <a:gd name="T0" fmla="*/ 176 w 176"/>
                  <a:gd name="T1" fmla="*/ 196 h 196"/>
                  <a:gd name="T2" fmla="*/ 155 w 176"/>
                  <a:gd name="T3" fmla="*/ 0 h 196"/>
                  <a:gd name="T4" fmla="*/ 0 w 176"/>
                  <a:gd name="T5" fmla="*/ 113 h 196"/>
                  <a:gd name="T6" fmla="*/ 176 w 176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96">
                    <a:moveTo>
                      <a:pt x="176" y="196"/>
                    </a:moveTo>
                    <a:lnTo>
                      <a:pt x="155" y="0"/>
                    </a:lnTo>
                    <a:lnTo>
                      <a:pt x="0" y="113"/>
                    </a:lnTo>
                    <a:lnTo>
                      <a:pt x="176" y="196"/>
                    </a:lnTo>
                    <a:close/>
                  </a:path>
                </a:pathLst>
              </a:custGeom>
              <a:solidFill>
                <a:srgbClr val="D8E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79" name="îṡľï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E7BDA27-1070-4B73-861D-DD3CCCB9779E}"/>
                  </a:ext>
                </a:extLst>
              </p:cNvPr>
              <p:cNvSpPr/>
              <p:nvPr/>
            </p:nvSpPr>
            <p:spPr bwMode="auto">
              <a:xfrm>
                <a:off x="4830763" y="4421188"/>
                <a:ext cx="574675" cy="1246188"/>
              </a:xfrm>
              <a:prstGeom prst="rect">
                <a:avLst/>
              </a:pr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0" name="ï$1i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CD8515F-F804-44ED-BD0D-E4AA09706A47}"/>
                  </a:ext>
                </a:extLst>
              </p:cNvPr>
              <p:cNvSpPr/>
              <p:nvPr/>
            </p:nvSpPr>
            <p:spPr bwMode="auto">
              <a:xfrm>
                <a:off x="5751513" y="4060825"/>
                <a:ext cx="574675" cy="1606550"/>
              </a:xfrm>
              <a:prstGeom prst="rect">
                <a:avLst/>
              </a:pr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1" name="îş1i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08A297-7814-4DB9-AE4F-FEB95271FBD9}"/>
                  </a:ext>
                </a:extLst>
              </p:cNvPr>
              <p:cNvSpPr/>
              <p:nvPr/>
            </p:nvSpPr>
            <p:spPr bwMode="auto">
              <a:xfrm>
                <a:off x="6688138" y="3306763"/>
                <a:ext cx="558800" cy="2360613"/>
              </a:xfrm>
              <a:prstGeom prst="rect">
                <a:avLst/>
              </a:pr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2" name="ïSľí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4EE65D-153C-4DF7-95EC-46B9B7B53C57}"/>
                  </a:ext>
                </a:extLst>
              </p:cNvPr>
              <p:cNvSpPr/>
              <p:nvPr/>
            </p:nvSpPr>
            <p:spPr bwMode="auto">
              <a:xfrm>
                <a:off x="7608888" y="1928813"/>
                <a:ext cx="558800" cy="3738563"/>
              </a:xfrm>
              <a:prstGeom prst="rect">
                <a:avLst/>
              </a:prstGeom>
              <a:solidFill>
                <a:srgbClr val="875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3" name="iśļï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B34F30-8E2D-4961-9D0C-3A32D17ADC05}"/>
                  </a:ext>
                </a:extLst>
              </p:cNvPr>
              <p:cNvSpPr/>
              <p:nvPr/>
            </p:nvSpPr>
            <p:spPr bwMode="auto">
              <a:xfrm>
                <a:off x="7132638" y="1879600"/>
                <a:ext cx="393700" cy="409575"/>
              </a:xfrm>
              <a:custGeom>
                <a:avLst/>
                <a:gdLst>
                  <a:gd name="T0" fmla="*/ 0 w 24"/>
                  <a:gd name="T1" fmla="*/ 17 h 25"/>
                  <a:gd name="T2" fmla="*/ 4 w 24"/>
                  <a:gd name="T3" fmla="*/ 11 h 25"/>
                  <a:gd name="T4" fmla="*/ 21 w 24"/>
                  <a:gd name="T5" fmla="*/ 2 h 25"/>
                  <a:gd name="T6" fmla="*/ 18 w 24"/>
                  <a:gd name="T7" fmla="*/ 6 h 25"/>
                  <a:gd name="T8" fmla="*/ 13 w 24"/>
                  <a:gd name="T9" fmla="*/ 12 h 25"/>
                  <a:gd name="T10" fmla="*/ 18 w 24"/>
                  <a:gd name="T11" fmla="*/ 10 h 25"/>
                  <a:gd name="T12" fmla="*/ 15 w 24"/>
                  <a:gd name="T13" fmla="*/ 15 h 25"/>
                  <a:gd name="T14" fmla="*/ 11 w 24"/>
                  <a:gd name="T15" fmla="*/ 18 h 25"/>
                  <a:gd name="T16" fmla="*/ 4 w 24"/>
                  <a:gd name="T17" fmla="*/ 23 h 25"/>
                  <a:gd name="T18" fmla="*/ 0 w 24"/>
                  <a:gd name="T1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0" y="17"/>
                    </a:moveTo>
                    <a:cubicBezTo>
                      <a:pt x="0" y="17"/>
                      <a:pt x="3" y="13"/>
                      <a:pt x="4" y="11"/>
                    </a:cubicBezTo>
                    <a:cubicBezTo>
                      <a:pt x="5" y="10"/>
                      <a:pt x="18" y="0"/>
                      <a:pt x="21" y="2"/>
                    </a:cubicBezTo>
                    <a:cubicBezTo>
                      <a:pt x="24" y="4"/>
                      <a:pt x="22" y="4"/>
                      <a:pt x="18" y="6"/>
                    </a:cubicBezTo>
                    <a:cubicBezTo>
                      <a:pt x="15" y="9"/>
                      <a:pt x="12" y="11"/>
                      <a:pt x="13" y="12"/>
                    </a:cubicBezTo>
                    <a:cubicBezTo>
                      <a:pt x="14" y="13"/>
                      <a:pt x="16" y="10"/>
                      <a:pt x="18" y="10"/>
                    </a:cubicBezTo>
                    <a:cubicBezTo>
                      <a:pt x="19" y="10"/>
                      <a:pt x="17" y="12"/>
                      <a:pt x="15" y="15"/>
                    </a:cubicBezTo>
                    <a:cubicBezTo>
                      <a:pt x="14" y="16"/>
                      <a:pt x="12" y="17"/>
                      <a:pt x="11" y="18"/>
                    </a:cubicBezTo>
                    <a:cubicBezTo>
                      <a:pt x="7" y="22"/>
                      <a:pt x="6" y="21"/>
                      <a:pt x="4" y="23"/>
                    </a:cubicBezTo>
                    <a:cubicBezTo>
                      <a:pt x="3" y="25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4" name="íŝľí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EA8397-A516-448C-B494-A07C8A334467}"/>
                  </a:ext>
                </a:extLst>
              </p:cNvPr>
              <p:cNvSpPr/>
              <p:nvPr/>
            </p:nvSpPr>
            <p:spPr bwMode="auto">
              <a:xfrm>
                <a:off x="6819901" y="3175000"/>
                <a:ext cx="427038" cy="180975"/>
              </a:xfrm>
              <a:custGeom>
                <a:avLst/>
                <a:gdLst>
                  <a:gd name="T0" fmla="*/ 3 w 26"/>
                  <a:gd name="T1" fmla="*/ 8 h 11"/>
                  <a:gd name="T2" fmla="*/ 19 w 26"/>
                  <a:gd name="T3" fmla="*/ 8 h 11"/>
                  <a:gd name="T4" fmla="*/ 23 w 26"/>
                  <a:gd name="T5" fmla="*/ 5 h 11"/>
                  <a:gd name="T6" fmla="*/ 8 w 26"/>
                  <a:gd name="T7" fmla="*/ 1 h 11"/>
                  <a:gd name="T8" fmla="*/ 3 w 26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3" y="8"/>
                    </a:moveTo>
                    <a:cubicBezTo>
                      <a:pt x="7" y="11"/>
                      <a:pt x="16" y="8"/>
                      <a:pt x="19" y="8"/>
                    </a:cubicBezTo>
                    <a:cubicBezTo>
                      <a:pt x="23" y="8"/>
                      <a:pt x="26" y="7"/>
                      <a:pt x="23" y="5"/>
                    </a:cubicBezTo>
                    <a:cubicBezTo>
                      <a:pt x="20" y="3"/>
                      <a:pt x="15" y="2"/>
                      <a:pt x="8" y="1"/>
                    </a:cubicBezTo>
                    <a:cubicBezTo>
                      <a:pt x="0" y="0"/>
                      <a:pt x="3" y="8"/>
                      <a:pt x="3" y="8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5" name="îsli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1364C-7215-4E11-AEC5-BEEBAB691715}"/>
                  </a:ext>
                </a:extLst>
              </p:cNvPr>
              <p:cNvSpPr/>
              <p:nvPr/>
            </p:nvSpPr>
            <p:spPr bwMode="auto">
              <a:xfrm>
                <a:off x="5849938" y="3798888"/>
                <a:ext cx="574675" cy="327025"/>
              </a:xfrm>
              <a:custGeom>
                <a:avLst/>
                <a:gdLst>
                  <a:gd name="T0" fmla="*/ 17 w 35"/>
                  <a:gd name="T1" fmla="*/ 3 h 20"/>
                  <a:gd name="T2" fmla="*/ 9 w 35"/>
                  <a:gd name="T3" fmla="*/ 4 h 20"/>
                  <a:gd name="T4" fmla="*/ 3 w 35"/>
                  <a:gd name="T5" fmla="*/ 1 h 20"/>
                  <a:gd name="T6" fmla="*/ 1 w 35"/>
                  <a:gd name="T7" fmla="*/ 10 h 20"/>
                  <a:gd name="T8" fmla="*/ 1 w 35"/>
                  <a:gd name="T9" fmla="*/ 12 h 20"/>
                  <a:gd name="T10" fmla="*/ 8 w 35"/>
                  <a:gd name="T11" fmla="*/ 15 h 20"/>
                  <a:gd name="T12" fmla="*/ 26 w 35"/>
                  <a:gd name="T13" fmla="*/ 19 h 20"/>
                  <a:gd name="T14" fmla="*/ 33 w 35"/>
                  <a:gd name="T15" fmla="*/ 18 h 20"/>
                  <a:gd name="T16" fmla="*/ 32 w 35"/>
                  <a:gd name="T17" fmla="*/ 13 h 20"/>
                  <a:gd name="T18" fmla="*/ 19 w 35"/>
                  <a:gd name="T19" fmla="*/ 5 h 20"/>
                  <a:gd name="T20" fmla="*/ 17 w 35"/>
                  <a:gd name="T2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20">
                    <a:moveTo>
                      <a:pt x="17" y="3"/>
                    </a:moveTo>
                    <a:cubicBezTo>
                      <a:pt x="16" y="4"/>
                      <a:pt x="11" y="5"/>
                      <a:pt x="9" y="4"/>
                    </a:cubicBezTo>
                    <a:cubicBezTo>
                      <a:pt x="7" y="3"/>
                      <a:pt x="4" y="0"/>
                      <a:pt x="3" y="1"/>
                    </a:cubicBezTo>
                    <a:cubicBezTo>
                      <a:pt x="3" y="3"/>
                      <a:pt x="1" y="7"/>
                      <a:pt x="1" y="10"/>
                    </a:cubicBezTo>
                    <a:cubicBezTo>
                      <a:pt x="1" y="10"/>
                      <a:pt x="0" y="11"/>
                      <a:pt x="1" y="12"/>
                    </a:cubicBezTo>
                    <a:cubicBezTo>
                      <a:pt x="1" y="13"/>
                      <a:pt x="4" y="14"/>
                      <a:pt x="8" y="15"/>
                    </a:cubicBezTo>
                    <a:cubicBezTo>
                      <a:pt x="11" y="16"/>
                      <a:pt x="23" y="20"/>
                      <a:pt x="26" y="19"/>
                    </a:cubicBezTo>
                    <a:cubicBezTo>
                      <a:pt x="30" y="19"/>
                      <a:pt x="31" y="20"/>
                      <a:pt x="33" y="18"/>
                    </a:cubicBezTo>
                    <a:cubicBezTo>
                      <a:pt x="34" y="17"/>
                      <a:pt x="35" y="14"/>
                      <a:pt x="32" y="13"/>
                    </a:cubicBezTo>
                    <a:cubicBezTo>
                      <a:pt x="29" y="12"/>
                      <a:pt x="20" y="9"/>
                      <a:pt x="19" y="5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6" name="ïśli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D34AEC4-B275-4DB8-9579-7F062A24A619}"/>
                  </a:ext>
                </a:extLst>
              </p:cNvPr>
              <p:cNvSpPr/>
              <p:nvPr/>
            </p:nvSpPr>
            <p:spPr bwMode="auto">
              <a:xfrm>
                <a:off x="4040188" y="4110038"/>
                <a:ext cx="279400" cy="622300"/>
              </a:xfrm>
              <a:custGeom>
                <a:avLst/>
                <a:gdLst>
                  <a:gd name="T0" fmla="*/ 16 w 17"/>
                  <a:gd name="T1" fmla="*/ 17 h 38"/>
                  <a:gd name="T2" fmla="*/ 13 w 17"/>
                  <a:gd name="T3" fmla="*/ 9 h 38"/>
                  <a:gd name="T4" fmla="*/ 15 w 17"/>
                  <a:gd name="T5" fmla="*/ 2 h 38"/>
                  <a:gd name="T6" fmla="*/ 5 w 17"/>
                  <a:gd name="T7" fmla="*/ 1 h 38"/>
                  <a:gd name="T8" fmla="*/ 3 w 17"/>
                  <a:gd name="T9" fmla="*/ 1 h 38"/>
                  <a:gd name="T10" fmla="*/ 1 w 17"/>
                  <a:gd name="T11" fmla="*/ 9 h 38"/>
                  <a:gd name="T12" fmla="*/ 1 w 17"/>
                  <a:gd name="T13" fmla="*/ 30 h 38"/>
                  <a:gd name="T14" fmla="*/ 4 w 17"/>
                  <a:gd name="T15" fmla="*/ 37 h 38"/>
                  <a:gd name="T16" fmla="*/ 9 w 17"/>
                  <a:gd name="T17" fmla="*/ 35 h 38"/>
                  <a:gd name="T18" fmla="*/ 15 w 17"/>
                  <a:gd name="T19" fmla="*/ 20 h 38"/>
                  <a:gd name="T20" fmla="*/ 16 w 17"/>
                  <a:gd name="T21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38">
                    <a:moveTo>
                      <a:pt x="16" y="17"/>
                    </a:moveTo>
                    <a:cubicBezTo>
                      <a:pt x="15" y="16"/>
                      <a:pt x="12" y="11"/>
                      <a:pt x="13" y="9"/>
                    </a:cubicBezTo>
                    <a:cubicBezTo>
                      <a:pt x="14" y="6"/>
                      <a:pt x="17" y="3"/>
                      <a:pt x="15" y="2"/>
                    </a:cubicBezTo>
                    <a:cubicBezTo>
                      <a:pt x="13" y="1"/>
                      <a:pt x="8" y="0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1" y="2"/>
                      <a:pt x="1" y="5"/>
                      <a:pt x="1" y="9"/>
                    </a:cubicBezTo>
                    <a:cubicBezTo>
                      <a:pt x="1" y="14"/>
                      <a:pt x="0" y="27"/>
                      <a:pt x="1" y="30"/>
                    </a:cubicBezTo>
                    <a:cubicBezTo>
                      <a:pt x="2" y="34"/>
                      <a:pt x="1" y="36"/>
                      <a:pt x="4" y="37"/>
                    </a:cubicBezTo>
                    <a:cubicBezTo>
                      <a:pt x="5" y="38"/>
                      <a:pt x="8" y="38"/>
                      <a:pt x="9" y="35"/>
                    </a:cubicBezTo>
                    <a:cubicBezTo>
                      <a:pt x="10" y="31"/>
                      <a:pt x="10" y="22"/>
                      <a:pt x="15" y="20"/>
                    </a:cubicBezTo>
                    <a:cubicBezTo>
                      <a:pt x="17" y="19"/>
                      <a:pt x="17" y="18"/>
                      <a:pt x="16" y="17"/>
                    </a:cubicBezTo>
                    <a:close/>
                  </a:path>
                </a:pathLst>
              </a:custGeom>
              <a:solidFill>
                <a:srgbClr val="1E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7" name="iṣļï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D0AE6B-6B32-40B5-A5DB-F051E9D2EF28}"/>
                  </a:ext>
                </a:extLst>
              </p:cNvPr>
              <p:cNvSpPr/>
              <p:nvPr/>
            </p:nvSpPr>
            <p:spPr bwMode="auto">
              <a:xfrm>
                <a:off x="5470526" y="2913063"/>
                <a:ext cx="1085850" cy="1000125"/>
              </a:xfrm>
              <a:custGeom>
                <a:avLst/>
                <a:gdLst>
                  <a:gd name="T0" fmla="*/ 0 w 66"/>
                  <a:gd name="T1" fmla="*/ 36 h 61"/>
                  <a:gd name="T2" fmla="*/ 39 w 66"/>
                  <a:gd name="T3" fmla="*/ 24 h 61"/>
                  <a:gd name="T4" fmla="*/ 24 w 66"/>
                  <a:gd name="T5" fmla="*/ 58 h 61"/>
                  <a:gd name="T6" fmla="*/ 44 w 66"/>
                  <a:gd name="T7" fmla="*/ 61 h 61"/>
                  <a:gd name="T8" fmla="*/ 64 w 66"/>
                  <a:gd name="T9" fmla="*/ 5 h 61"/>
                  <a:gd name="T10" fmla="*/ 43 w 66"/>
                  <a:gd name="T11" fmla="*/ 2 h 61"/>
                  <a:gd name="T12" fmla="*/ 0 w 66"/>
                  <a:gd name="T13" fmla="*/ 8 h 61"/>
                  <a:gd name="T14" fmla="*/ 0 w 66"/>
                  <a:gd name="T15" fmla="*/ 25 h 61"/>
                  <a:gd name="T16" fmla="*/ 0 w 66"/>
                  <a:gd name="T17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1">
                    <a:moveTo>
                      <a:pt x="0" y="36"/>
                    </a:moveTo>
                    <a:cubicBezTo>
                      <a:pt x="39" y="24"/>
                      <a:pt x="39" y="24"/>
                      <a:pt x="39" y="24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66" y="9"/>
                      <a:pt x="64" y="5"/>
                    </a:cubicBezTo>
                    <a:cubicBezTo>
                      <a:pt x="64" y="3"/>
                      <a:pt x="65" y="0"/>
                      <a:pt x="43" y="2"/>
                    </a:cubicBezTo>
                    <a:cubicBezTo>
                      <a:pt x="16" y="4"/>
                      <a:pt x="0" y="8"/>
                      <a:pt x="0" y="8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1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8" name="i$ḻî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CBC732-960F-4F77-92C1-5B1A6BA45472}"/>
                  </a:ext>
                </a:extLst>
              </p:cNvPr>
              <p:cNvSpPr/>
              <p:nvPr/>
            </p:nvSpPr>
            <p:spPr bwMode="auto">
              <a:xfrm>
                <a:off x="6408738" y="1895475"/>
                <a:ext cx="377825" cy="460375"/>
              </a:xfrm>
              <a:custGeom>
                <a:avLst/>
                <a:gdLst>
                  <a:gd name="T0" fmla="*/ 15 w 23"/>
                  <a:gd name="T1" fmla="*/ 15 h 28"/>
                  <a:gd name="T2" fmla="*/ 5 w 23"/>
                  <a:gd name="T3" fmla="*/ 0 h 28"/>
                  <a:gd name="T4" fmla="*/ 4 w 23"/>
                  <a:gd name="T5" fmla="*/ 16 h 28"/>
                  <a:gd name="T6" fmla="*/ 0 w 23"/>
                  <a:gd name="T7" fmla="*/ 24 h 28"/>
                  <a:gd name="T8" fmla="*/ 11 w 23"/>
                  <a:gd name="T9" fmla="*/ 28 h 28"/>
                  <a:gd name="T10" fmla="*/ 17 w 23"/>
                  <a:gd name="T11" fmla="*/ 23 h 28"/>
                  <a:gd name="T12" fmla="*/ 23 w 23"/>
                  <a:gd name="T13" fmla="*/ 22 h 28"/>
                  <a:gd name="T14" fmla="*/ 22 w 23"/>
                  <a:gd name="T15" fmla="*/ 20 h 28"/>
                  <a:gd name="T16" fmla="*/ 22 w 23"/>
                  <a:gd name="T17" fmla="*/ 20 h 28"/>
                  <a:gd name="T18" fmla="*/ 19 w 23"/>
                  <a:gd name="T19" fmla="*/ 16 h 28"/>
                  <a:gd name="T20" fmla="*/ 15 w 23"/>
                  <a:gd name="T2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8">
                    <a:moveTo>
                      <a:pt x="15" y="1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7"/>
                      <a:pt x="3" y="14"/>
                      <a:pt x="4" y="16"/>
                    </a:cubicBezTo>
                    <a:cubicBezTo>
                      <a:pt x="4" y="17"/>
                      <a:pt x="2" y="20"/>
                      <a:pt x="0" y="24"/>
                    </a:cubicBezTo>
                    <a:cubicBezTo>
                      <a:pt x="4" y="25"/>
                      <a:pt x="8" y="26"/>
                      <a:pt x="11" y="28"/>
                    </a:cubicBezTo>
                    <a:cubicBezTo>
                      <a:pt x="11" y="25"/>
                      <a:pt x="12" y="21"/>
                      <a:pt x="17" y="23"/>
                    </a:cubicBezTo>
                    <a:cubicBezTo>
                      <a:pt x="22" y="26"/>
                      <a:pt x="23" y="23"/>
                      <a:pt x="23" y="22"/>
                    </a:cubicBezTo>
                    <a:cubicBezTo>
                      <a:pt x="22" y="21"/>
                      <a:pt x="22" y="22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6" y="16"/>
                      <a:pt x="15" y="15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89" name="ïṧļi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52F52E-0A6B-4EF4-A4EF-2FE9AF18D6D1}"/>
                  </a:ext>
                </a:extLst>
              </p:cNvPr>
              <p:cNvSpPr/>
              <p:nvPr/>
            </p:nvSpPr>
            <p:spPr bwMode="auto">
              <a:xfrm>
                <a:off x="6375401" y="1830388"/>
                <a:ext cx="509588" cy="525463"/>
              </a:xfrm>
              <a:custGeom>
                <a:avLst/>
                <a:gdLst>
                  <a:gd name="T0" fmla="*/ 18 w 31"/>
                  <a:gd name="T1" fmla="*/ 7 h 32"/>
                  <a:gd name="T2" fmla="*/ 6 w 31"/>
                  <a:gd name="T3" fmla="*/ 10 h 32"/>
                  <a:gd name="T4" fmla="*/ 4 w 31"/>
                  <a:gd name="T5" fmla="*/ 28 h 32"/>
                  <a:gd name="T6" fmla="*/ 12 w 31"/>
                  <a:gd name="T7" fmla="*/ 32 h 32"/>
                  <a:gd name="T8" fmla="*/ 15 w 31"/>
                  <a:gd name="T9" fmla="*/ 29 h 32"/>
                  <a:gd name="T10" fmla="*/ 20 w 31"/>
                  <a:gd name="T11" fmla="*/ 28 h 32"/>
                  <a:gd name="T12" fmla="*/ 25 w 31"/>
                  <a:gd name="T13" fmla="*/ 29 h 32"/>
                  <a:gd name="T14" fmla="*/ 26 w 31"/>
                  <a:gd name="T15" fmla="*/ 25 h 32"/>
                  <a:gd name="T16" fmla="*/ 27 w 31"/>
                  <a:gd name="T17" fmla="*/ 24 h 32"/>
                  <a:gd name="T18" fmla="*/ 27 w 31"/>
                  <a:gd name="T19" fmla="*/ 23 h 32"/>
                  <a:gd name="T20" fmla="*/ 28 w 31"/>
                  <a:gd name="T21" fmla="*/ 21 h 32"/>
                  <a:gd name="T22" fmla="*/ 29 w 31"/>
                  <a:gd name="T23" fmla="*/ 19 h 32"/>
                  <a:gd name="T24" fmla="*/ 29 w 31"/>
                  <a:gd name="T25" fmla="*/ 16 h 32"/>
                  <a:gd name="T26" fmla="*/ 28 w 31"/>
                  <a:gd name="T27" fmla="*/ 12 h 32"/>
                  <a:gd name="T28" fmla="*/ 28 w 31"/>
                  <a:gd name="T29" fmla="*/ 8 h 32"/>
                  <a:gd name="T30" fmla="*/ 23 w 31"/>
                  <a:gd name="T31" fmla="*/ 0 h 32"/>
                  <a:gd name="T32" fmla="*/ 18 w 31"/>
                  <a:gd name="T3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2">
                    <a:moveTo>
                      <a:pt x="18" y="7"/>
                    </a:moveTo>
                    <a:cubicBezTo>
                      <a:pt x="18" y="7"/>
                      <a:pt x="6" y="10"/>
                      <a:pt x="6" y="10"/>
                    </a:cubicBezTo>
                    <a:cubicBezTo>
                      <a:pt x="0" y="10"/>
                      <a:pt x="4" y="23"/>
                      <a:pt x="4" y="28"/>
                    </a:cubicBezTo>
                    <a:cubicBezTo>
                      <a:pt x="6" y="29"/>
                      <a:pt x="9" y="30"/>
                      <a:pt x="12" y="32"/>
                    </a:cubicBezTo>
                    <a:cubicBezTo>
                      <a:pt x="12" y="31"/>
                      <a:pt x="14" y="30"/>
                      <a:pt x="15" y="29"/>
                    </a:cubicBezTo>
                    <a:cubicBezTo>
                      <a:pt x="17" y="28"/>
                      <a:pt x="18" y="28"/>
                      <a:pt x="20" y="28"/>
                    </a:cubicBezTo>
                    <a:cubicBezTo>
                      <a:pt x="21" y="29"/>
                      <a:pt x="24" y="29"/>
                      <a:pt x="25" y="29"/>
                    </a:cubicBezTo>
                    <a:cubicBezTo>
                      <a:pt x="26" y="28"/>
                      <a:pt x="26" y="26"/>
                      <a:pt x="26" y="25"/>
                    </a:cubicBezTo>
                    <a:cubicBezTo>
                      <a:pt x="26" y="25"/>
                      <a:pt x="27" y="25"/>
                      <a:pt x="27" y="24"/>
                    </a:cubicBezTo>
                    <a:cubicBezTo>
                      <a:pt x="28" y="24"/>
                      <a:pt x="27" y="23"/>
                      <a:pt x="27" y="23"/>
                    </a:cubicBezTo>
                    <a:cubicBezTo>
                      <a:pt x="28" y="23"/>
                      <a:pt x="29" y="22"/>
                      <a:pt x="28" y="21"/>
                    </a:cubicBezTo>
                    <a:cubicBezTo>
                      <a:pt x="28" y="21"/>
                      <a:pt x="27" y="20"/>
                      <a:pt x="29" y="19"/>
                    </a:cubicBezTo>
                    <a:cubicBezTo>
                      <a:pt x="31" y="19"/>
                      <a:pt x="30" y="18"/>
                      <a:pt x="29" y="16"/>
                    </a:cubicBezTo>
                    <a:cubicBezTo>
                      <a:pt x="28" y="15"/>
                      <a:pt x="27" y="13"/>
                      <a:pt x="28" y="12"/>
                    </a:cubicBezTo>
                    <a:cubicBezTo>
                      <a:pt x="29" y="11"/>
                      <a:pt x="29" y="11"/>
                      <a:pt x="28" y="8"/>
                    </a:cubicBezTo>
                    <a:cubicBezTo>
                      <a:pt x="28" y="3"/>
                      <a:pt x="23" y="1"/>
                      <a:pt x="23" y="0"/>
                    </a:cubicBez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90" name="ïśļi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912CA91-920D-4F25-980C-333EAE604164}"/>
                  </a:ext>
                </a:extLst>
              </p:cNvPr>
              <p:cNvSpPr/>
              <p:nvPr/>
            </p:nvSpPr>
            <p:spPr bwMode="auto">
              <a:xfrm>
                <a:off x="6292851" y="1682750"/>
                <a:ext cx="558800" cy="541338"/>
              </a:xfrm>
              <a:custGeom>
                <a:avLst/>
                <a:gdLst>
                  <a:gd name="T0" fmla="*/ 3 w 34"/>
                  <a:gd name="T1" fmla="*/ 12 h 33"/>
                  <a:gd name="T2" fmla="*/ 17 w 34"/>
                  <a:gd name="T3" fmla="*/ 1 h 33"/>
                  <a:gd name="T4" fmla="*/ 32 w 34"/>
                  <a:gd name="T5" fmla="*/ 3 h 33"/>
                  <a:gd name="T6" fmla="*/ 32 w 34"/>
                  <a:gd name="T7" fmla="*/ 13 h 33"/>
                  <a:gd name="T8" fmla="*/ 19 w 34"/>
                  <a:gd name="T9" fmla="*/ 23 h 33"/>
                  <a:gd name="T10" fmla="*/ 17 w 34"/>
                  <a:gd name="T11" fmla="*/ 20 h 33"/>
                  <a:gd name="T12" fmla="*/ 12 w 34"/>
                  <a:gd name="T13" fmla="*/ 27 h 33"/>
                  <a:gd name="T14" fmla="*/ 9 w 34"/>
                  <a:gd name="T15" fmla="*/ 31 h 33"/>
                  <a:gd name="T16" fmla="*/ 8 w 34"/>
                  <a:gd name="T17" fmla="*/ 33 h 33"/>
                  <a:gd name="T18" fmla="*/ 6 w 34"/>
                  <a:gd name="T19" fmla="*/ 29 h 33"/>
                  <a:gd name="T20" fmla="*/ 3 w 34"/>
                  <a:gd name="T2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3">
                    <a:moveTo>
                      <a:pt x="3" y="12"/>
                    </a:moveTo>
                    <a:cubicBezTo>
                      <a:pt x="6" y="6"/>
                      <a:pt x="10" y="0"/>
                      <a:pt x="17" y="1"/>
                    </a:cubicBezTo>
                    <a:cubicBezTo>
                      <a:pt x="24" y="2"/>
                      <a:pt x="31" y="6"/>
                      <a:pt x="32" y="3"/>
                    </a:cubicBezTo>
                    <a:cubicBezTo>
                      <a:pt x="32" y="3"/>
                      <a:pt x="34" y="10"/>
                      <a:pt x="32" y="13"/>
                    </a:cubicBezTo>
                    <a:cubicBezTo>
                      <a:pt x="31" y="12"/>
                      <a:pt x="21" y="22"/>
                      <a:pt x="19" y="23"/>
                    </a:cubicBezTo>
                    <a:cubicBezTo>
                      <a:pt x="18" y="25"/>
                      <a:pt x="19" y="20"/>
                      <a:pt x="17" y="20"/>
                    </a:cubicBezTo>
                    <a:cubicBezTo>
                      <a:pt x="14" y="19"/>
                      <a:pt x="12" y="24"/>
                      <a:pt x="12" y="27"/>
                    </a:cubicBezTo>
                    <a:cubicBezTo>
                      <a:pt x="13" y="29"/>
                      <a:pt x="9" y="31"/>
                      <a:pt x="9" y="31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0" y="18"/>
                      <a:pt x="3" y="12"/>
                    </a:cubicBezTo>
                    <a:close/>
                  </a:path>
                </a:pathLst>
              </a:custGeom>
              <a:solidFill>
                <a:srgbClr val="713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91" name="íŝľî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42F6C8D-B83E-4103-98FA-935131D55A7B}"/>
                  </a:ext>
                </a:extLst>
              </p:cNvPr>
              <p:cNvSpPr/>
              <p:nvPr/>
            </p:nvSpPr>
            <p:spPr bwMode="auto">
              <a:xfrm>
                <a:off x="6572251" y="1895475"/>
                <a:ext cx="230188" cy="411163"/>
              </a:xfrm>
              <a:custGeom>
                <a:avLst/>
                <a:gdLst>
                  <a:gd name="T0" fmla="*/ 7 w 14"/>
                  <a:gd name="T1" fmla="*/ 24 h 25"/>
                  <a:gd name="T2" fmla="*/ 8 w 14"/>
                  <a:gd name="T3" fmla="*/ 24 h 25"/>
                  <a:gd name="T4" fmla="*/ 13 w 14"/>
                  <a:gd name="T5" fmla="*/ 25 h 25"/>
                  <a:gd name="T6" fmla="*/ 14 w 14"/>
                  <a:gd name="T7" fmla="*/ 23 h 25"/>
                  <a:gd name="T8" fmla="*/ 4 w 14"/>
                  <a:gd name="T9" fmla="*/ 20 h 25"/>
                  <a:gd name="T10" fmla="*/ 3 w 14"/>
                  <a:gd name="T11" fmla="*/ 6 h 25"/>
                  <a:gd name="T12" fmla="*/ 1 w 14"/>
                  <a:gd name="T13" fmla="*/ 10 h 25"/>
                  <a:gd name="T14" fmla="*/ 6 w 14"/>
                  <a:gd name="T15" fmla="*/ 23 h 25"/>
                  <a:gd name="T16" fmla="*/ 7 w 1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7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9" y="25"/>
                      <a:pt x="12" y="25"/>
                      <a:pt x="13" y="25"/>
                    </a:cubicBezTo>
                    <a:cubicBezTo>
                      <a:pt x="13" y="25"/>
                      <a:pt x="14" y="24"/>
                      <a:pt x="14" y="23"/>
                    </a:cubicBezTo>
                    <a:cubicBezTo>
                      <a:pt x="14" y="23"/>
                      <a:pt x="6" y="22"/>
                      <a:pt x="4" y="20"/>
                    </a:cubicBezTo>
                    <a:cubicBezTo>
                      <a:pt x="2" y="16"/>
                      <a:pt x="3" y="12"/>
                      <a:pt x="3" y="6"/>
                    </a:cubicBezTo>
                    <a:cubicBezTo>
                      <a:pt x="2" y="0"/>
                      <a:pt x="1" y="10"/>
                      <a:pt x="1" y="10"/>
                    </a:cubicBezTo>
                    <a:cubicBezTo>
                      <a:pt x="1" y="10"/>
                      <a:pt x="0" y="22"/>
                      <a:pt x="6" y="23"/>
                    </a:cubicBezTo>
                    <a:cubicBezTo>
                      <a:pt x="6" y="24"/>
                      <a:pt x="7" y="24"/>
                      <a:pt x="7" y="24"/>
                    </a:cubicBezTo>
                    <a:close/>
                  </a:path>
                </a:pathLst>
              </a:custGeom>
              <a:solidFill>
                <a:srgbClr val="713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92" name="îşlí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FCFE45A-473E-42B3-8A34-25BD8BE0C6D0}"/>
                  </a:ext>
                </a:extLst>
              </p:cNvPr>
              <p:cNvSpPr/>
              <p:nvPr/>
            </p:nvSpPr>
            <p:spPr bwMode="auto">
              <a:xfrm>
                <a:off x="6161088" y="2043113"/>
                <a:ext cx="1150938" cy="673100"/>
              </a:xfrm>
              <a:custGeom>
                <a:avLst/>
                <a:gdLst>
                  <a:gd name="T0" fmla="*/ 0 w 70"/>
                  <a:gd name="T1" fmla="*/ 21 h 41"/>
                  <a:gd name="T2" fmla="*/ 36 w 70"/>
                  <a:gd name="T3" fmla="*/ 18 h 41"/>
                  <a:gd name="T4" fmla="*/ 63 w 70"/>
                  <a:gd name="T5" fmla="*/ 0 h 41"/>
                  <a:gd name="T6" fmla="*/ 70 w 70"/>
                  <a:gd name="T7" fmla="*/ 10 h 41"/>
                  <a:gd name="T8" fmla="*/ 45 w 70"/>
                  <a:gd name="T9" fmla="*/ 30 h 41"/>
                  <a:gd name="T10" fmla="*/ 11 w 70"/>
                  <a:gd name="T11" fmla="*/ 39 h 41"/>
                  <a:gd name="T12" fmla="*/ 0 w 70"/>
                  <a:gd name="T13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41">
                    <a:moveTo>
                      <a:pt x="0" y="21"/>
                    </a:moveTo>
                    <a:cubicBezTo>
                      <a:pt x="0" y="21"/>
                      <a:pt x="30" y="19"/>
                      <a:pt x="36" y="18"/>
                    </a:cubicBezTo>
                    <a:cubicBezTo>
                      <a:pt x="41" y="17"/>
                      <a:pt x="63" y="0"/>
                      <a:pt x="63" y="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46" y="30"/>
                      <a:pt x="46" y="30"/>
                      <a:pt x="45" y="30"/>
                    </a:cubicBezTo>
                    <a:cubicBezTo>
                      <a:pt x="43" y="31"/>
                      <a:pt x="20" y="37"/>
                      <a:pt x="11" y="39"/>
                    </a:cubicBezTo>
                    <a:cubicBezTo>
                      <a:pt x="3" y="4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3F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93" name="íṣḷï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CE86D7-DED1-4999-B634-CC1174618155}"/>
                  </a:ext>
                </a:extLst>
              </p:cNvPr>
              <p:cNvSpPr/>
              <p:nvPr/>
            </p:nvSpPr>
            <p:spPr bwMode="auto">
              <a:xfrm>
                <a:off x="6326188" y="2239963"/>
                <a:ext cx="346075" cy="377825"/>
              </a:xfrm>
              <a:custGeom>
                <a:avLst/>
                <a:gdLst>
                  <a:gd name="T0" fmla="*/ 21 w 21"/>
                  <a:gd name="T1" fmla="*/ 2 h 23"/>
                  <a:gd name="T2" fmla="*/ 10 w 21"/>
                  <a:gd name="T3" fmla="*/ 17 h 23"/>
                  <a:gd name="T4" fmla="*/ 10 w 21"/>
                  <a:gd name="T5" fmla="*/ 0 h 23"/>
                  <a:gd name="T6" fmla="*/ 21 w 21"/>
                  <a:gd name="T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21" y="2"/>
                    </a:moveTo>
                    <a:cubicBezTo>
                      <a:pt x="18" y="6"/>
                      <a:pt x="19" y="11"/>
                      <a:pt x="10" y="17"/>
                    </a:cubicBezTo>
                    <a:cubicBezTo>
                      <a:pt x="0" y="23"/>
                      <a:pt x="10" y="0"/>
                      <a:pt x="10" y="0"/>
                    </a:cubicBez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94" name="iṧlï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594C83-CC97-4A36-A547-D92E11A531FC}"/>
                  </a:ext>
                </a:extLst>
              </p:cNvPr>
              <p:cNvSpPr/>
              <p:nvPr/>
            </p:nvSpPr>
            <p:spPr bwMode="auto">
              <a:xfrm>
                <a:off x="4238626" y="2962275"/>
                <a:ext cx="1446213" cy="1508125"/>
              </a:xfrm>
              <a:custGeom>
                <a:avLst/>
                <a:gdLst>
                  <a:gd name="T0" fmla="*/ 61 w 88"/>
                  <a:gd name="T1" fmla="*/ 0 h 92"/>
                  <a:gd name="T2" fmla="*/ 55 w 88"/>
                  <a:gd name="T3" fmla="*/ 32 h 92"/>
                  <a:gd name="T4" fmla="*/ 47 w 88"/>
                  <a:gd name="T5" fmla="*/ 67 h 92"/>
                  <a:gd name="T6" fmla="*/ 0 w 88"/>
                  <a:gd name="T7" fmla="*/ 71 h 92"/>
                  <a:gd name="T8" fmla="*/ 1 w 88"/>
                  <a:gd name="T9" fmla="*/ 92 h 92"/>
                  <a:gd name="T10" fmla="*/ 51 w 88"/>
                  <a:gd name="T11" fmla="*/ 89 h 92"/>
                  <a:gd name="T12" fmla="*/ 69 w 88"/>
                  <a:gd name="T13" fmla="*/ 74 h 92"/>
                  <a:gd name="T14" fmla="*/ 88 w 88"/>
                  <a:gd name="T15" fmla="*/ 20 h 92"/>
                  <a:gd name="T16" fmla="*/ 61 w 88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92">
                    <a:moveTo>
                      <a:pt x="61" y="0"/>
                    </a:moveTo>
                    <a:cubicBezTo>
                      <a:pt x="48" y="10"/>
                      <a:pt x="58" y="27"/>
                      <a:pt x="55" y="32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1" y="92"/>
                      <a:pt x="49" y="89"/>
                      <a:pt x="51" y="89"/>
                    </a:cubicBezTo>
                    <a:cubicBezTo>
                      <a:pt x="60" y="87"/>
                      <a:pt x="59" y="92"/>
                      <a:pt x="69" y="74"/>
                    </a:cubicBezTo>
                    <a:cubicBezTo>
                      <a:pt x="83" y="48"/>
                      <a:pt x="88" y="20"/>
                      <a:pt x="88" y="2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3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95" name="iŝḷí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0A9F76-C693-4970-91BE-ED5465EF6263}"/>
                  </a:ext>
                </a:extLst>
              </p:cNvPr>
              <p:cNvSpPr/>
              <p:nvPr/>
            </p:nvSpPr>
            <p:spPr bwMode="auto">
              <a:xfrm>
                <a:off x="5240338" y="2076450"/>
                <a:ext cx="1300163" cy="1262063"/>
              </a:xfrm>
              <a:custGeom>
                <a:avLst/>
                <a:gdLst>
                  <a:gd name="T0" fmla="*/ 26 w 79"/>
                  <a:gd name="T1" fmla="*/ 77 h 77"/>
                  <a:gd name="T2" fmla="*/ 79 w 79"/>
                  <a:gd name="T3" fmla="*/ 26 h 77"/>
                  <a:gd name="T4" fmla="*/ 71 w 79"/>
                  <a:gd name="T5" fmla="*/ 5 h 77"/>
                  <a:gd name="T6" fmla="*/ 40 w 79"/>
                  <a:gd name="T7" fmla="*/ 14 h 77"/>
                  <a:gd name="T8" fmla="*/ 17 w 79"/>
                  <a:gd name="T9" fmla="*/ 39 h 77"/>
                  <a:gd name="T10" fmla="*/ 0 w 79"/>
                  <a:gd name="T11" fmla="*/ 54 h 77"/>
                  <a:gd name="T12" fmla="*/ 26 w 79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77">
                    <a:moveTo>
                      <a:pt x="26" y="77"/>
                    </a:moveTo>
                    <a:cubicBezTo>
                      <a:pt x="26" y="77"/>
                      <a:pt x="66" y="50"/>
                      <a:pt x="79" y="26"/>
                    </a:cubicBezTo>
                    <a:cubicBezTo>
                      <a:pt x="79" y="26"/>
                      <a:pt x="69" y="10"/>
                      <a:pt x="71" y="5"/>
                    </a:cubicBezTo>
                    <a:cubicBezTo>
                      <a:pt x="71" y="5"/>
                      <a:pt x="60" y="0"/>
                      <a:pt x="40" y="14"/>
                    </a:cubicBezTo>
                    <a:cubicBezTo>
                      <a:pt x="32" y="20"/>
                      <a:pt x="25" y="32"/>
                      <a:pt x="17" y="39"/>
                    </a:cubicBezTo>
                    <a:cubicBezTo>
                      <a:pt x="9" y="49"/>
                      <a:pt x="0" y="54"/>
                      <a:pt x="0" y="54"/>
                    </a:cubicBezTo>
                    <a:lnTo>
                      <a:pt x="26" y="77"/>
                    </a:lnTo>
                    <a:close/>
                  </a:path>
                </a:pathLst>
              </a:custGeom>
              <a:solidFill>
                <a:srgbClr val="6C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96" name="îş1í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040637-89BC-4F5C-8962-E7973D4F1EEC}"/>
                  </a:ext>
                </a:extLst>
              </p:cNvPr>
              <p:cNvSpPr/>
              <p:nvPr/>
            </p:nvSpPr>
            <p:spPr bwMode="auto">
              <a:xfrm>
                <a:off x="6292851" y="2159000"/>
                <a:ext cx="279400" cy="622300"/>
              </a:xfrm>
              <a:custGeom>
                <a:avLst/>
                <a:gdLst>
                  <a:gd name="T0" fmla="*/ 7 w 17"/>
                  <a:gd name="T1" fmla="*/ 0 h 38"/>
                  <a:gd name="T2" fmla="*/ 14 w 17"/>
                  <a:gd name="T3" fmla="*/ 9 h 38"/>
                  <a:gd name="T4" fmla="*/ 13 w 17"/>
                  <a:gd name="T5" fmla="*/ 29 h 38"/>
                  <a:gd name="T6" fmla="*/ 0 w 17"/>
                  <a:gd name="T7" fmla="*/ 23 h 38"/>
                  <a:gd name="T8" fmla="*/ 7 w 1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8">
                    <a:moveTo>
                      <a:pt x="7" y="0"/>
                    </a:moveTo>
                    <a:cubicBezTo>
                      <a:pt x="7" y="0"/>
                      <a:pt x="11" y="3"/>
                      <a:pt x="14" y="9"/>
                    </a:cubicBezTo>
                    <a:cubicBezTo>
                      <a:pt x="17" y="15"/>
                      <a:pt x="15" y="21"/>
                      <a:pt x="13" y="29"/>
                    </a:cubicBezTo>
                    <a:cubicBezTo>
                      <a:pt x="12" y="38"/>
                      <a:pt x="0" y="23"/>
                      <a:pt x="0" y="23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C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97" name="iṩḷî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519A391-9009-4478-BA8E-F8E12936CC2B}"/>
                  </a:ext>
                </a:extLst>
              </p:cNvPr>
              <p:cNvSpPr/>
              <p:nvPr/>
            </p:nvSpPr>
            <p:spPr bwMode="auto">
              <a:xfrm>
                <a:off x="6062663" y="2420938"/>
                <a:ext cx="230188" cy="523875"/>
              </a:xfrm>
              <a:custGeom>
                <a:avLst/>
                <a:gdLst>
                  <a:gd name="T0" fmla="*/ 145 w 145"/>
                  <a:gd name="T1" fmla="*/ 248 h 330"/>
                  <a:gd name="T2" fmla="*/ 0 w 145"/>
                  <a:gd name="T3" fmla="*/ 0 h 330"/>
                  <a:gd name="T4" fmla="*/ 73 w 145"/>
                  <a:gd name="T5" fmla="*/ 330 h 330"/>
                  <a:gd name="T6" fmla="*/ 145 w 145"/>
                  <a:gd name="T7" fmla="*/ 248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330">
                    <a:moveTo>
                      <a:pt x="145" y="248"/>
                    </a:moveTo>
                    <a:lnTo>
                      <a:pt x="0" y="0"/>
                    </a:lnTo>
                    <a:lnTo>
                      <a:pt x="73" y="330"/>
                    </a:lnTo>
                    <a:lnTo>
                      <a:pt x="145" y="248"/>
                    </a:lnTo>
                    <a:close/>
                  </a:path>
                </a:pathLst>
              </a:custGeom>
              <a:solidFill>
                <a:srgbClr val="3F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98" name="ïṩḷî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613D59-5BBF-485B-B083-3C769F5AA074}"/>
                  </a:ext>
                </a:extLst>
              </p:cNvPr>
              <p:cNvSpPr/>
              <p:nvPr/>
            </p:nvSpPr>
            <p:spPr bwMode="auto">
              <a:xfrm>
                <a:off x="6062663" y="2239963"/>
                <a:ext cx="954088" cy="1116013"/>
              </a:xfrm>
              <a:custGeom>
                <a:avLst/>
                <a:gdLst>
                  <a:gd name="T0" fmla="*/ 6 w 58"/>
                  <a:gd name="T1" fmla="*/ 6 h 68"/>
                  <a:gd name="T2" fmla="*/ 20 w 58"/>
                  <a:gd name="T3" fmla="*/ 0 h 68"/>
                  <a:gd name="T4" fmla="*/ 33 w 58"/>
                  <a:gd name="T5" fmla="*/ 34 h 68"/>
                  <a:gd name="T6" fmla="*/ 58 w 58"/>
                  <a:gd name="T7" fmla="*/ 57 h 68"/>
                  <a:gd name="T8" fmla="*/ 49 w 58"/>
                  <a:gd name="T9" fmla="*/ 68 h 68"/>
                  <a:gd name="T10" fmla="*/ 21 w 58"/>
                  <a:gd name="T11" fmla="*/ 48 h 68"/>
                  <a:gd name="T12" fmla="*/ 2 w 58"/>
                  <a:gd name="T13" fmla="*/ 14 h 68"/>
                  <a:gd name="T14" fmla="*/ 6 w 58"/>
                  <a:gd name="T15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8">
                    <a:moveTo>
                      <a:pt x="6" y="6"/>
                    </a:moveTo>
                    <a:cubicBezTo>
                      <a:pt x="12" y="2"/>
                      <a:pt x="20" y="0"/>
                      <a:pt x="20" y="0"/>
                    </a:cubicBezTo>
                    <a:cubicBezTo>
                      <a:pt x="20" y="0"/>
                      <a:pt x="30" y="29"/>
                      <a:pt x="33" y="34"/>
                    </a:cubicBezTo>
                    <a:cubicBezTo>
                      <a:pt x="35" y="39"/>
                      <a:pt x="58" y="57"/>
                      <a:pt x="58" y="57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49" y="68"/>
                      <a:pt x="22" y="49"/>
                      <a:pt x="21" y="48"/>
                    </a:cubicBezTo>
                    <a:cubicBezTo>
                      <a:pt x="20" y="47"/>
                      <a:pt x="6" y="22"/>
                      <a:pt x="2" y="14"/>
                    </a:cubicBezTo>
                    <a:cubicBezTo>
                      <a:pt x="0" y="11"/>
                      <a:pt x="2" y="8"/>
                      <a:pt x="6" y="6"/>
                    </a:cubicBezTo>
                    <a:close/>
                  </a:path>
                </a:pathLst>
              </a:custGeom>
              <a:solidFill>
                <a:srgbClr val="6C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403" name="燕尾形 402"/>
          <p:cNvSpPr/>
          <p:nvPr/>
        </p:nvSpPr>
        <p:spPr>
          <a:xfrm rot="19470363">
            <a:off x="3656421" y="4539903"/>
            <a:ext cx="309021" cy="357005"/>
          </a:xfrm>
          <a:prstGeom prst="chevron">
            <a:avLst>
              <a:gd name="adj" fmla="val 86410"/>
            </a:avLst>
          </a:prstGeom>
          <a:solidFill>
            <a:srgbClr val="31778E"/>
          </a:solidFill>
          <a:ln>
            <a:solidFill>
              <a:srgbClr val="317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4" name="燕尾形 403"/>
          <p:cNvSpPr/>
          <p:nvPr/>
        </p:nvSpPr>
        <p:spPr>
          <a:xfrm rot="19470363">
            <a:off x="5911829" y="3222094"/>
            <a:ext cx="309021" cy="357005"/>
          </a:xfrm>
          <a:prstGeom prst="chevron">
            <a:avLst>
              <a:gd name="adj" fmla="val 86410"/>
            </a:avLst>
          </a:prstGeom>
          <a:solidFill>
            <a:srgbClr val="31778E"/>
          </a:solidFill>
          <a:ln>
            <a:solidFill>
              <a:srgbClr val="317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5" name="燕尾形 404"/>
          <p:cNvSpPr/>
          <p:nvPr/>
        </p:nvSpPr>
        <p:spPr>
          <a:xfrm rot="19470363">
            <a:off x="8167238" y="2056057"/>
            <a:ext cx="309021" cy="357005"/>
          </a:xfrm>
          <a:prstGeom prst="chevron">
            <a:avLst>
              <a:gd name="adj" fmla="val 86410"/>
            </a:avLst>
          </a:prstGeom>
          <a:solidFill>
            <a:srgbClr val="31778E"/>
          </a:solidFill>
          <a:ln>
            <a:solidFill>
              <a:srgbClr val="317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8" name="流程图: 联系 437"/>
          <p:cNvSpPr/>
          <p:nvPr/>
        </p:nvSpPr>
        <p:spPr>
          <a:xfrm flipH="1">
            <a:off x="1290450" y="1301522"/>
            <a:ext cx="269362" cy="262720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9" name="流程图: 联系 438"/>
          <p:cNvSpPr/>
          <p:nvPr/>
        </p:nvSpPr>
        <p:spPr>
          <a:xfrm flipH="1">
            <a:off x="1320290" y="354842"/>
            <a:ext cx="474922" cy="463212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" name="流程图: 联系 439"/>
          <p:cNvSpPr/>
          <p:nvPr/>
        </p:nvSpPr>
        <p:spPr>
          <a:xfrm flipH="1">
            <a:off x="587380" y="327547"/>
            <a:ext cx="772634" cy="753584"/>
          </a:xfrm>
          <a:prstGeom prst="flowChartConnector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2159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07" name="ïṣľîḓè"/>
          <p:cNvGrpSpPr/>
          <p:nvPr/>
        </p:nvGrpSpPr>
        <p:grpSpPr>
          <a:xfrm>
            <a:off x="1335864" y="3259842"/>
            <a:ext cx="2215410" cy="1152682"/>
            <a:chOff x="673100" y="2130761"/>
            <a:chExt cx="3110006" cy="1301058"/>
          </a:xfrm>
        </p:grpSpPr>
        <p:sp>
          <p:nvSpPr>
            <p:cNvPr id="408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409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410" name="ïṣľîḓè"/>
          <p:cNvGrpSpPr/>
          <p:nvPr/>
        </p:nvGrpSpPr>
        <p:grpSpPr>
          <a:xfrm>
            <a:off x="3370226" y="2093805"/>
            <a:ext cx="2215410" cy="1152682"/>
            <a:chOff x="673100" y="2130761"/>
            <a:chExt cx="3110006" cy="1301058"/>
          </a:xfrm>
        </p:grpSpPr>
        <p:sp>
          <p:nvSpPr>
            <p:cNvPr id="411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412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413" name="ïṣľîḓè"/>
          <p:cNvGrpSpPr/>
          <p:nvPr/>
        </p:nvGrpSpPr>
        <p:grpSpPr>
          <a:xfrm>
            <a:off x="6574169" y="4032476"/>
            <a:ext cx="2215410" cy="1152682"/>
            <a:chOff x="673100" y="2130761"/>
            <a:chExt cx="3110006" cy="1301058"/>
          </a:xfrm>
        </p:grpSpPr>
        <p:sp>
          <p:nvSpPr>
            <p:cNvPr id="414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415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416" name="ïṣľîḓè"/>
          <p:cNvGrpSpPr/>
          <p:nvPr/>
        </p:nvGrpSpPr>
        <p:grpSpPr>
          <a:xfrm>
            <a:off x="8927509" y="2852659"/>
            <a:ext cx="2215410" cy="1152682"/>
            <a:chOff x="673100" y="2130761"/>
            <a:chExt cx="3110006" cy="1301058"/>
          </a:xfrm>
        </p:grpSpPr>
        <p:sp>
          <p:nvSpPr>
            <p:cNvPr id="417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418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613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03" grpId="0" animBg="1"/>
      <p:bldP spid="404" grpId="0" animBg="1"/>
      <p:bldP spid="405" grpId="0" animBg="1"/>
      <p:bldP spid="438" grpId="0" animBg="1"/>
      <p:bldP spid="439" grpId="0" animBg="1"/>
      <p:bldP spid="4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1192635" y="765536"/>
            <a:ext cx="2449001" cy="66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1B8D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3600" dirty="0">
              <a:solidFill>
                <a:srgbClr val="1B8D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222745" y="1353869"/>
            <a:ext cx="224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self-evaluation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16655" r="255" b="25188"/>
          <a:stretch/>
        </p:blipFill>
        <p:spPr>
          <a:xfrm>
            <a:off x="4983698" y="2413851"/>
            <a:ext cx="2181600" cy="1933200"/>
          </a:xfrm>
          <a:custGeom>
            <a:avLst/>
            <a:gdLst>
              <a:gd name="connsiteX0" fmla="*/ 483300 w 2181600"/>
              <a:gd name="connsiteY0" fmla="*/ 0 h 1933200"/>
              <a:gd name="connsiteX1" fmla="*/ 1698300 w 2181600"/>
              <a:gd name="connsiteY1" fmla="*/ 0 h 1933200"/>
              <a:gd name="connsiteX2" fmla="*/ 2181600 w 2181600"/>
              <a:gd name="connsiteY2" fmla="*/ 966600 h 1933200"/>
              <a:gd name="connsiteX3" fmla="*/ 1698300 w 2181600"/>
              <a:gd name="connsiteY3" fmla="*/ 1933200 h 1933200"/>
              <a:gd name="connsiteX4" fmla="*/ 483300 w 2181600"/>
              <a:gd name="connsiteY4" fmla="*/ 1933200 h 1933200"/>
              <a:gd name="connsiteX5" fmla="*/ 0 w 2181600"/>
              <a:gd name="connsiteY5" fmla="*/ 966600 h 19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1600" h="1933200">
                <a:moveTo>
                  <a:pt x="483300" y="0"/>
                </a:moveTo>
                <a:lnTo>
                  <a:pt x="1698300" y="0"/>
                </a:lnTo>
                <a:lnTo>
                  <a:pt x="2181600" y="966600"/>
                </a:lnTo>
                <a:lnTo>
                  <a:pt x="1698300" y="1933200"/>
                </a:lnTo>
                <a:lnTo>
                  <a:pt x="483300" y="1933200"/>
                </a:lnTo>
                <a:lnTo>
                  <a:pt x="0" y="966600"/>
                </a:lnTo>
                <a:close/>
              </a:path>
            </a:pathLst>
          </a:custGeom>
          <a:effectLst>
            <a:outerShdw blurRad="165100" dist="139700" dir="9000000" algn="tr" rotWithShape="0">
              <a:prstClr val="black">
                <a:alpha val="22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6045" r="5442" b="40045"/>
          <a:stretch/>
        </p:blipFill>
        <p:spPr>
          <a:xfrm>
            <a:off x="8629615" y="2413851"/>
            <a:ext cx="2181600" cy="1933200"/>
          </a:xfrm>
          <a:custGeom>
            <a:avLst/>
            <a:gdLst>
              <a:gd name="connsiteX0" fmla="*/ 483300 w 2181600"/>
              <a:gd name="connsiteY0" fmla="*/ 0 h 1933200"/>
              <a:gd name="connsiteX1" fmla="*/ 1698300 w 2181600"/>
              <a:gd name="connsiteY1" fmla="*/ 0 h 1933200"/>
              <a:gd name="connsiteX2" fmla="*/ 2181600 w 2181600"/>
              <a:gd name="connsiteY2" fmla="*/ 966600 h 1933200"/>
              <a:gd name="connsiteX3" fmla="*/ 1698300 w 2181600"/>
              <a:gd name="connsiteY3" fmla="*/ 1933200 h 1933200"/>
              <a:gd name="connsiteX4" fmla="*/ 483300 w 2181600"/>
              <a:gd name="connsiteY4" fmla="*/ 1933200 h 1933200"/>
              <a:gd name="connsiteX5" fmla="*/ 0 w 2181600"/>
              <a:gd name="connsiteY5" fmla="*/ 966600 h 19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1600" h="1933200">
                <a:moveTo>
                  <a:pt x="483300" y="0"/>
                </a:moveTo>
                <a:lnTo>
                  <a:pt x="1698300" y="0"/>
                </a:lnTo>
                <a:lnTo>
                  <a:pt x="2181600" y="966600"/>
                </a:lnTo>
                <a:lnTo>
                  <a:pt x="1698300" y="1933200"/>
                </a:lnTo>
                <a:lnTo>
                  <a:pt x="483300" y="1933200"/>
                </a:lnTo>
                <a:lnTo>
                  <a:pt x="0" y="966600"/>
                </a:lnTo>
                <a:close/>
              </a:path>
            </a:pathLst>
          </a:custGeom>
          <a:effectLst>
            <a:outerShdw blurRad="165100" dist="139700" dir="9000000" algn="tr" rotWithShape="0">
              <a:prstClr val="black">
                <a:alpha val="22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1" r="2840" b="29030"/>
          <a:stretch/>
        </p:blipFill>
        <p:spPr>
          <a:xfrm>
            <a:off x="1337215" y="2413851"/>
            <a:ext cx="2182167" cy="1934064"/>
          </a:xfrm>
          <a:custGeom>
            <a:avLst/>
            <a:gdLst>
              <a:gd name="connsiteX0" fmla="*/ 430929 w 2182167"/>
              <a:gd name="connsiteY0" fmla="*/ 0 h 1934064"/>
              <a:gd name="connsiteX1" fmla="*/ 1698651 w 2182167"/>
              <a:gd name="connsiteY1" fmla="*/ 0 h 1934064"/>
              <a:gd name="connsiteX2" fmla="*/ 2182167 w 2182167"/>
              <a:gd name="connsiteY2" fmla="*/ 967032 h 1934064"/>
              <a:gd name="connsiteX3" fmla="*/ 1698651 w 2182167"/>
              <a:gd name="connsiteY3" fmla="*/ 1934064 h 1934064"/>
              <a:gd name="connsiteX4" fmla="*/ 430929 w 2182167"/>
              <a:gd name="connsiteY4" fmla="*/ 1934064 h 1934064"/>
              <a:gd name="connsiteX5" fmla="*/ 0 w 2182167"/>
              <a:gd name="connsiteY5" fmla="*/ 1072206 h 1934064"/>
              <a:gd name="connsiteX6" fmla="*/ 0 w 2182167"/>
              <a:gd name="connsiteY6" fmla="*/ 861858 h 193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2167" h="1934064">
                <a:moveTo>
                  <a:pt x="430929" y="0"/>
                </a:moveTo>
                <a:lnTo>
                  <a:pt x="1698651" y="0"/>
                </a:lnTo>
                <a:lnTo>
                  <a:pt x="2182167" y="967032"/>
                </a:lnTo>
                <a:lnTo>
                  <a:pt x="1698651" y="1934064"/>
                </a:lnTo>
                <a:lnTo>
                  <a:pt x="430929" y="1934064"/>
                </a:lnTo>
                <a:lnTo>
                  <a:pt x="0" y="1072206"/>
                </a:lnTo>
                <a:lnTo>
                  <a:pt x="0" y="861858"/>
                </a:lnTo>
                <a:close/>
              </a:path>
            </a:pathLst>
          </a:custGeom>
          <a:effectLst>
            <a:outerShdw blurRad="165100" dist="139700" dir="9000000" algn="tr" rotWithShape="0">
              <a:prstClr val="black">
                <a:alpha val="22000"/>
              </a:prstClr>
            </a:outerShdw>
          </a:effectLst>
        </p:spPr>
      </p:pic>
      <p:sp>
        <p:nvSpPr>
          <p:cNvPr id="15" name="六边形 14"/>
          <p:cNvSpPr/>
          <p:nvPr/>
        </p:nvSpPr>
        <p:spPr>
          <a:xfrm rot="10800000" flipV="1">
            <a:off x="645039" y="358667"/>
            <a:ext cx="290626" cy="25753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98000">
                <a:schemeClr val="bg1"/>
              </a:gs>
            </a:gsLst>
            <a:lin ang="600000" scaled="0"/>
            <a:tileRect/>
          </a:gradFill>
          <a:ln>
            <a:noFill/>
          </a:ln>
          <a:effectLst>
            <a:outerShdw blurRad="165100" dist="63500" dir="78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 rot="10800000" flipV="1">
            <a:off x="1326489" y="596014"/>
            <a:ext cx="215232" cy="190726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98000">
                <a:schemeClr val="bg1"/>
              </a:gs>
            </a:gsLst>
            <a:lin ang="600000" scaled="0"/>
            <a:tileRect/>
          </a:gradFill>
          <a:ln>
            <a:noFill/>
          </a:ln>
          <a:effectLst>
            <a:outerShdw blurRad="165100" dist="63500" dir="78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/>
          <p:nvPr/>
        </p:nvSpPr>
        <p:spPr>
          <a:xfrm rot="10800000" flipV="1">
            <a:off x="738151" y="763543"/>
            <a:ext cx="527122" cy="46710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98000">
                <a:schemeClr val="bg1"/>
              </a:gs>
            </a:gsLst>
            <a:lin ang="600000" scaled="0"/>
            <a:tileRect/>
          </a:gradFill>
          <a:ln>
            <a:noFill/>
          </a:ln>
          <a:effectLst>
            <a:outerShdw blurRad="165100" dist="63500" dir="78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ïṣľîḓè"/>
          <p:cNvGrpSpPr/>
          <p:nvPr/>
        </p:nvGrpSpPr>
        <p:grpSpPr>
          <a:xfrm>
            <a:off x="1516616" y="4620810"/>
            <a:ext cx="2385532" cy="1152682"/>
            <a:chOff x="673100" y="2130761"/>
            <a:chExt cx="3110006" cy="1301058"/>
          </a:xfrm>
        </p:grpSpPr>
        <p:sp>
          <p:nvSpPr>
            <p:cNvPr id="22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23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24" name="ïṣľîḓè"/>
          <p:cNvGrpSpPr/>
          <p:nvPr/>
        </p:nvGrpSpPr>
        <p:grpSpPr>
          <a:xfrm>
            <a:off x="5113965" y="4620810"/>
            <a:ext cx="2385532" cy="1152682"/>
            <a:chOff x="673100" y="2130761"/>
            <a:chExt cx="3110006" cy="1301058"/>
          </a:xfrm>
        </p:grpSpPr>
        <p:sp>
          <p:nvSpPr>
            <p:cNvPr id="25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26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  <p:grpSp>
        <p:nvGrpSpPr>
          <p:cNvPr id="27" name="ïṣľîḓè"/>
          <p:cNvGrpSpPr/>
          <p:nvPr/>
        </p:nvGrpSpPr>
        <p:grpSpPr>
          <a:xfrm>
            <a:off x="8711314" y="4620810"/>
            <a:ext cx="2385532" cy="1152682"/>
            <a:chOff x="673100" y="2130761"/>
            <a:chExt cx="3110006" cy="1301058"/>
          </a:xfrm>
        </p:grpSpPr>
        <p:sp>
          <p:nvSpPr>
            <p:cNvPr id="28" name="ïṧļíḑ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043AB2E2-323A-4E84-B9C1-F2ED1E853B7E}"/>
                </a:ext>
              </a:extLst>
            </p:cNvPr>
            <p:cNvSpPr txBox="1"/>
            <p:nvPr/>
          </p:nvSpPr>
          <p:spPr>
            <a:xfrm>
              <a:off x="673100" y="2565675"/>
              <a:ext cx="2849525" cy="86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……</a:t>
              </a:r>
            </a:p>
          </p:txBody>
        </p:sp>
        <p:sp>
          <p:nvSpPr>
            <p:cNvPr id="29" name="îṣlîďê">
              <a:extLst>
                <a:ext uri="{FF2B5EF4-FFF2-40B4-BE49-F238E27FC236}">
                  <a16:creationId xmlns:p14="http://schemas.microsoft.com/office/powerpoint/2010/main" xmlns:a16="http://schemas.microsoft.com/office/drawing/2014/main" xmlns:lc="http://schemas.openxmlformats.org/drawingml/2006/lockedCanvas" xmlns="" id="{DC6E2E27-5DA5-40CB-93C5-96DE140CE15C}"/>
                </a:ext>
              </a:extLst>
            </p:cNvPr>
            <p:cNvSpPr/>
            <p:nvPr/>
          </p:nvSpPr>
          <p:spPr>
            <a:xfrm>
              <a:off x="673100" y="2130761"/>
              <a:ext cx="3110006" cy="472584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31778E"/>
                  </a:solidFill>
                </a:rPr>
                <a:t>Text here</a:t>
              </a:r>
              <a:endParaRPr lang="zh-CN" altLang="en-US" sz="1600" b="1" dirty="0">
                <a:solidFill>
                  <a:srgbClr val="31778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99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677076" y="674979"/>
            <a:ext cx="1311212" cy="1311212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20" name="流程图: 联系 19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1" name="流程图: 联系 20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1828800"/>
            <a:ext cx="12192000" cy="3009014"/>
          </a:xfrm>
          <a:prstGeom prst="rect">
            <a:avLst/>
          </a:prstGeom>
          <a:solidFill>
            <a:srgbClr val="31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14547" y="1063229"/>
            <a:ext cx="4190910" cy="4072298"/>
            <a:chOff x="4384067" y="625524"/>
            <a:chExt cx="4260203" cy="4139632"/>
          </a:xfrm>
        </p:grpSpPr>
        <p:sp>
          <p:nvSpPr>
            <p:cNvPr id="2" name="流程图: 联系 1"/>
            <p:cNvSpPr/>
            <p:nvPr/>
          </p:nvSpPr>
          <p:spPr>
            <a:xfrm flipH="1">
              <a:off x="4501139" y="625524"/>
              <a:ext cx="4143131" cy="407210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1200000" scaled="0"/>
            </a:gradFill>
            <a:ln>
              <a:noFill/>
            </a:ln>
            <a:effectLst>
              <a:outerShdw blurRad="2159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84067" y="813174"/>
              <a:ext cx="4026419" cy="3951982"/>
              <a:chOff x="4313348" y="355612"/>
              <a:chExt cx="4026419" cy="3951982"/>
            </a:xfrm>
          </p:grpSpPr>
          <p:sp>
            <p:nvSpPr>
              <p:cNvPr id="8" name="流程图: 联系 7"/>
              <p:cNvSpPr/>
              <p:nvPr/>
            </p:nvSpPr>
            <p:spPr>
              <a:xfrm>
                <a:off x="4313348" y="355612"/>
                <a:ext cx="4026419" cy="395198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1" t="28508" r="1870" b="7746"/>
              <a:stretch>
                <a:fillRect/>
              </a:stretch>
            </p:blipFill>
            <p:spPr>
              <a:xfrm>
                <a:off x="4773294" y="492623"/>
                <a:ext cx="3487476" cy="3487476"/>
              </a:xfrm>
              <a:custGeom>
                <a:avLst/>
                <a:gdLst>
                  <a:gd name="connsiteX0" fmla="*/ 1903228 w 3806456"/>
                  <a:gd name="connsiteY0" fmla="*/ 0 h 3806456"/>
                  <a:gd name="connsiteX1" fmla="*/ 3806456 w 3806456"/>
                  <a:gd name="connsiteY1" fmla="*/ 1903228 h 3806456"/>
                  <a:gd name="connsiteX2" fmla="*/ 1903228 w 3806456"/>
                  <a:gd name="connsiteY2" fmla="*/ 3806456 h 3806456"/>
                  <a:gd name="connsiteX3" fmla="*/ 0 w 3806456"/>
                  <a:gd name="connsiteY3" fmla="*/ 1903228 h 3806456"/>
                  <a:gd name="connsiteX4" fmla="*/ 1903228 w 3806456"/>
                  <a:gd name="connsiteY4" fmla="*/ 0 h 380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6456" h="3806456">
                    <a:moveTo>
                      <a:pt x="1903228" y="0"/>
                    </a:moveTo>
                    <a:cubicBezTo>
                      <a:pt x="2954352" y="0"/>
                      <a:pt x="3806456" y="852104"/>
                      <a:pt x="3806456" y="1903228"/>
                    </a:cubicBezTo>
                    <a:cubicBezTo>
                      <a:pt x="3806456" y="2954352"/>
                      <a:pt x="2954352" y="3806456"/>
                      <a:pt x="1903228" y="3806456"/>
                    </a:cubicBezTo>
                    <a:cubicBezTo>
                      <a:pt x="852104" y="3806456"/>
                      <a:pt x="0" y="2954352"/>
                      <a:pt x="0" y="1903228"/>
                    </a:cubicBezTo>
                    <a:cubicBezTo>
                      <a:pt x="0" y="852104"/>
                      <a:pt x="852104" y="0"/>
                      <a:pt x="1903228" y="0"/>
                    </a:cubicBezTo>
                    <a:close/>
                  </a:path>
                </a:pathLst>
              </a:custGeom>
            </p:spPr>
          </p:pic>
        </p:grpSp>
      </p:grpSp>
      <p:grpSp>
        <p:nvGrpSpPr>
          <p:cNvPr id="13" name="组合 12"/>
          <p:cNvGrpSpPr/>
          <p:nvPr/>
        </p:nvGrpSpPr>
        <p:grpSpPr>
          <a:xfrm flipH="1">
            <a:off x="4077653" y="1555640"/>
            <a:ext cx="598968" cy="598968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14" name="流程图: 联系 13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流程图: 联系 14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4572135" y="2571117"/>
            <a:ext cx="552758" cy="552758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17" name="流程图: 联系 16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8" name="流程图: 联系 17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5213635" y="1649630"/>
            <a:ext cx="1006412" cy="1006412"/>
            <a:chOff x="7026349" y="1928038"/>
            <a:chExt cx="2597888" cy="2597888"/>
          </a:xfrm>
          <a:effectLst>
            <a:outerShdw blurRad="304800" dist="114300" dir="18900000" algn="bl" rotWithShape="0">
              <a:prstClr val="black">
                <a:alpha val="33000"/>
              </a:prstClr>
            </a:outerShdw>
          </a:effectLst>
        </p:grpSpPr>
        <p:sp>
          <p:nvSpPr>
            <p:cNvPr id="23" name="流程图: 联系 22"/>
            <p:cNvSpPr/>
            <p:nvPr/>
          </p:nvSpPr>
          <p:spPr>
            <a:xfrm>
              <a:off x="7026349" y="1928038"/>
              <a:ext cx="2597888" cy="2597888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15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4" name="流程图: 联系 23"/>
            <p:cNvSpPr/>
            <p:nvPr/>
          </p:nvSpPr>
          <p:spPr>
            <a:xfrm rot="8643617">
              <a:off x="7198242" y="2099931"/>
              <a:ext cx="2254102" cy="2254102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48911" y="2576293"/>
            <a:ext cx="1903372" cy="1903372"/>
            <a:chOff x="5948911" y="2576293"/>
            <a:chExt cx="1903372" cy="1903372"/>
          </a:xfrm>
        </p:grpSpPr>
        <p:grpSp>
          <p:nvGrpSpPr>
            <p:cNvPr id="25" name="组合 24"/>
            <p:cNvGrpSpPr/>
            <p:nvPr/>
          </p:nvGrpSpPr>
          <p:grpSpPr>
            <a:xfrm rot="924177" flipH="1">
              <a:off x="5948911" y="2576293"/>
              <a:ext cx="1903372" cy="1903372"/>
              <a:chOff x="7026349" y="1928038"/>
              <a:chExt cx="2597888" cy="2597888"/>
            </a:xfrm>
            <a:effectLst>
              <a:outerShdw blurRad="304800" dist="114300" dir="18900000" algn="bl" rotWithShape="0">
                <a:prstClr val="black">
                  <a:alpha val="33000"/>
                </a:prstClr>
              </a:outerShdw>
            </a:effectLst>
          </p:grpSpPr>
          <p:sp>
            <p:nvSpPr>
              <p:cNvPr id="26" name="流程图: 联系 25"/>
              <p:cNvSpPr/>
              <p:nvPr/>
            </p:nvSpPr>
            <p:spPr>
              <a:xfrm>
                <a:off x="7026349" y="1928038"/>
                <a:ext cx="2597888" cy="2597888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outerShdw blurRad="2159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流程图: 联系 26"/>
              <p:cNvSpPr/>
              <p:nvPr/>
            </p:nvSpPr>
            <p:spPr>
              <a:xfrm rot="8643617">
                <a:off x="7198242" y="2099931"/>
                <a:ext cx="2254102" cy="2254102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264416" y="2989370"/>
              <a:ext cx="12723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3177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PART02</a:t>
              </a:r>
              <a:endParaRPr lang="zh-CN" altLang="en-US" sz="3200" dirty="0">
                <a:solidFill>
                  <a:srgbClr val="31778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031126" y="3136612"/>
            <a:ext cx="2083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045301" y="3693050"/>
            <a:ext cx="239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Briefly describe your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205642"/>
      </p:ext>
    </p:extLst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29359d97-b79f-45bc-aa56-b3092f38ff7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f68ae6-13f1-4435-be47-0e49eaff03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815b766-b1d3-4e17-8d83-cecb64f13b3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7721d5e-4bf2-432a-9b03-ade377cb45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dd8653-174d-436d-8999-1f827691341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5313040</TotalTime>
  <Words>1264</Words>
  <Application>Microsoft Office PowerPoint</Application>
  <PresentationFormat>自定义</PresentationFormat>
  <Paragraphs>279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hong lai</dc:creator>
  <cp:lastModifiedBy>Client</cp:lastModifiedBy>
  <cp:revision>316</cp:revision>
  <dcterms:created xsi:type="dcterms:W3CDTF">2019-01-28T13:54:04Z</dcterms:created>
  <dcterms:modified xsi:type="dcterms:W3CDTF">2019-02-18T08:33:06Z</dcterms:modified>
</cp:coreProperties>
</file>