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69" r:id="rId10"/>
    <p:sldId id="270" r:id="rId11"/>
    <p:sldId id="283" r:id="rId12"/>
    <p:sldId id="286" r:id="rId13"/>
    <p:sldId id="272" r:id="rId14"/>
    <p:sldId id="285" r:id="rId15"/>
    <p:sldId id="273" r:id="rId16"/>
    <p:sldId id="274" r:id="rId17"/>
    <p:sldId id="275" r:id="rId18"/>
    <p:sldId id="276" r:id="rId19"/>
    <p:sldId id="277" r:id="rId20"/>
    <p:sldId id="282" r:id="rId21"/>
    <p:sldId id="278" r:id="rId22"/>
    <p:sldId id="279" r:id="rId23"/>
    <p:sldId id="280" r:id="rId24"/>
    <p:sldId id="299" r:id="rId25"/>
  </p:sldIdLst>
  <p:sldSz cx="12192000" cy="6858000"/>
  <p:notesSz cx="7104063" cy="102346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32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64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0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92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79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585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399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90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49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75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72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74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58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169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16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34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9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8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14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0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4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5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8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3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AD92-4491-470B-AC64-A48031177D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7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ey.yanj.c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24066" y="1573530"/>
            <a:ext cx="2648585" cy="2099310"/>
            <a:chOff x="11287" y="2834"/>
            <a:chExt cx="2333" cy="2631"/>
          </a:xfrm>
        </p:grpSpPr>
        <p:grpSp>
          <p:nvGrpSpPr>
            <p:cNvPr id="4" name="组合 3"/>
            <p:cNvGrpSpPr/>
            <p:nvPr/>
          </p:nvGrpSpPr>
          <p:grpSpPr>
            <a:xfrm>
              <a:off x="11287" y="3558"/>
              <a:ext cx="2333" cy="1076"/>
              <a:chOff x="7234300" y="2258889"/>
              <a:chExt cx="1481227" cy="682621"/>
            </a:xfrm>
          </p:grpSpPr>
          <p:sp>
            <p:nvSpPr>
              <p:cNvPr id="1705" name="Rectangle 478"/>
              <p:cNvSpPr>
                <a:spLocks noChangeArrowheads="1"/>
              </p:cNvSpPr>
              <p:nvPr/>
            </p:nvSpPr>
            <p:spPr bwMode="auto">
              <a:xfrm>
                <a:off x="7234300" y="2258889"/>
                <a:ext cx="1481227" cy="48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4000" b="1" i="0" u="none" strike="noStrike" cap="none" spc="600" normalizeH="0" baseline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应聘简历</a:t>
                </a:r>
              </a:p>
            </p:txBody>
          </p:sp>
          <p:sp>
            <p:nvSpPr>
              <p:cNvPr id="1709" name="Rectangle 482"/>
              <p:cNvSpPr>
                <a:spLocks noChangeArrowheads="1"/>
              </p:cNvSpPr>
              <p:nvPr/>
            </p:nvSpPr>
            <p:spPr bwMode="auto">
              <a:xfrm>
                <a:off x="7419613" y="2748337"/>
                <a:ext cx="979080" cy="19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Consultant </a:t>
                </a:r>
                <a:r>
                  <a:rPr lang="en-US" altLang="zh-CN" sz="1600" dirty="0" smtClean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Resume</a:t>
                </a:r>
                <a:endPara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ea typeface="微软雅黑" panose="020B0503020204020204" charset="-122"/>
                  <a:cs typeface="+mn-lt"/>
                </a:endParaRPr>
              </a:p>
            </p:txBody>
          </p:sp>
        </p:grpSp>
        <p:sp>
          <p:nvSpPr>
            <p:cNvPr id="1547" name="Freeform 606"/>
            <p:cNvSpPr/>
            <p:nvPr/>
          </p:nvSpPr>
          <p:spPr bwMode="auto">
            <a:xfrm>
              <a:off x="11395" y="2834"/>
              <a:ext cx="1726" cy="528"/>
            </a:xfrm>
            <a:custGeom>
              <a:avLst/>
              <a:gdLst>
                <a:gd name="T0" fmla="*/ 70 w 3350"/>
                <a:gd name="T1" fmla="*/ 0 h 1023"/>
                <a:gd name="T2" fmla="*/ 3281 w 3350"/>
                <a:gd name="T3" fmla="*/ 0 h 1023"/>
                <a:gd name="T4" fmla="*/ 3350 w 3350"/>
                <a:gd name="T5" fmla="*/ 0 h 1023"/>
                <a:gd name="T6" fmla="*/ 3350 w 3350"/>
                <a:gd name="T7" fmla="*/ 70 h 1023"/>
                <a:gd name="T8" fmla="*/ 3350 w 3350"/>
                <a:gd name="T9" fmla="*/ 1023 h 1023"/>
                <a:gd name="T10" fmla="*/ 3211 w 3350"/>
                <a:gd name="T11" fmla="*/ 1023 h 1023"/>
                <a:gd name="T12" fmla="*/ 3211 w 3350"/>
                <a:gd name="T13" fmla="*/ 139 h 1023"/>
                <a:gd name="T14" fmla="*/ 139 w 3350"/>
                <a:gd name="T15" fmla="*/ 139 h 1023"/>
                <a:gd name="T16" fmla="*/ 139 w 3350"/>
                <a:gd name="T17" fmla="*/ 1023 h 1023"/>
                <a:gd name="T18" fmla="*/ 0 w 3350"/>
                <a:gd name="T19" fmla="*/ 1023 h 1023"/>
                <a:gd name="T20" fmla="*/ 0 w 3350"/>
                <a:gd name="T21" fmla="*/ 70 h 1023"/>
                <a:gd name="T22" fmla="*/ 0 w 3350"/>
                <a:gd name="T23" fmla="*/ 0 h 1023"/>
                <a:gd name="T24" fmla="*/ 70 w 3350"/>
                <a:gd name="T25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0" h="1023">
                  <a:moveTo>
                    <a:pt x="70" y="0"/>
                  </a:moveTo>
                  <a:lnTo>
                    <a:pt x="3281" y="0"/>
                  </a:lnTo>
                  <a:lnTo>
                    <a:pt x="3350" y="0"/>
                  </a:lnTo>
                  <a:lnTo>
                    <a:pt x="3350" y="70"/>
                  </a:lnTo>
                  <a:lnTo>
                    <a:pt x="3350" y="1023"/>
                  </a:lnTo>
                  <a:lnTo>
                    <a:pt x="3211" y="1023"/>
                  </a:lnTo>
                  <a:lnTo>
                    <a:pt x="3211" y="139"/>
                  </a:lnTo>
                  <a:lnTo>
                    <a:pt x="139" y="139"/>
                  </a:lnTo>
                  <a:lnTo>
                    <a:pt x="139" y="1023"/>
                  </a:lnTo>
                  <a:lnTo>
                    <a:pt x="0" y="1023"/>
                  </a:lnTo>
                  <a:lnTo>
                    <a:pt x="0" y="70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7F7F7F"/>
              </a:solidFill>
              <a:round/>
            </a:ln>
          </p:spPr>
          <p:txBody>
            <a:bodyPr vert="horz" wrap="square" lIns="96756" tIns="48378" rIns="96756" bIns="48378" numCol="1" anchor="t" anchorCtr="0" compatLnSpc="1"/>
            <a:lstStyle/>
            <a:p>
              <a:endParaRPr lang="zh-CN" altLang="en-US" sz="1905"/>
            </a:p>
          </p:txBody>
        </p:sp>
        <p:sp>
          <p:nvSpPr>
            <p:cNvPr id="1548" name="Freeform 607"/>
            <p:cNvSpPr/>
            <p:nvPr/>
          </p:nvSpPr>
          <p:spPr bwMode="auto">
            <a:xfrm>
              <a:off x="11395" y="4937"/>
              <a:ext cx="1726" cy="528"/>
            </a:xfrm>
            <a:custGeom>
              <a:avLst/>
              <a:gdLst>
                <a:gd name="T0" fmla="*/ 70 w 3350"/>
                <a:gd name="T1" fmla="*/ 1023 h 1023"/>
                <a:gd name="T2" fmla="*/ 3281 w 3350"/>
                <a:gd name="T3" fmla="*/ 1023 h 1023"/>
                <a:gd name="T4" fmla="*/ 3350 w 3350"/>
                <a:gd name="T5" fmla="*/ 1023 h 1023"/>
                <a:gd name="T6" fmla="*/ 3350 w 3350"/>
                <a:gd name="T7" fmla="*/ 953 h 1023"/>
                <a:gd name="T8" fmla="*/ 3350 w 3350"/>
                <a:gd name="T9" fmla="*/ 0 h 1023"/>
                <a:gd name="T10" fmla="*/ 3211 w 3350"/>
                <a:gd name="T11" fmla="*/ 0 h 1023"/>
                <a:gd name="T12" fmla="*/ 3211 w 3350"/>
                <a:gd name="T13" fmla="*/ 884 h 1023"/>
                <a:gd name="T14" fmla="*/ 139 w 3350"/>
                <a:gd name="T15" fmla="*/ 884 h 1023"/>
                <a:gd name="T16" fmla="*/ 139 w 3350"/>
                <a:gd name="T17" fmla="*/ 0 h 1023"/>
                <a:gd name="T18" fmla="*/ 0 w 3350"/>
                <a:gd name="T19" fmla="*/ 0 h 1023"/>
                <a:gd name="T20" fmla="*/ 0 w 3350"/>
                <a:gd name="T21" fmla="*/ 953 h 1023"/>
                <a:gd name="T22" fmla="*/ 0 w 3350"/>
                <a:gd name="T23" fmla="*/ 1023 h 1023"/>
                <a:gd name="T24" fmla="*/ 70 w 3350"/>
                <a:gd name="T25" fmla="*/ 102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50" h="1023">
                  <a:moveTo>
                    <a:pt x="70" y="1023"/>
                  </a:moveTo>
                  <a:lnTo>
                    <a:pt x="3281" y="1023"/>
                  </a:lnTo>
                  <a:lnTo>
                    <a:pt x="3350" y="1023"/>
                  </a:lnTo>
                  <a:lnTo>
                    <a:pt x="3350" y="953"/>
                  </a:lnTo>
                  <a:lnTo>
                    <a:pt x="3350" y="0"/>
                  </a:lnTo>
                  <a:lnTo>
                    <a:pt x="3211" y="0"/>
                  </a:lnTo>
                  <a:lnTo>
                    <a:pt x="3211" y="884"/>
                  </a:lnTo>
                  <a:lnTo>
                    <a:pt x="139" y="884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953"/>
                  </a:lnTo>
                  <a:lnTo>
                    <a:pt x="0" y="1023"/>
                  </a:lnTo>
                  <a:lnTo>
                    <a:pt x="70" y="1023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5F5F5F"/>
              </a:solidFill>
              <a:round/>
            </a:ln>
          </p:spPr>
          <p:txBody>
            <a:bodyPr vert="horz" wrap="square" lIns="96756" tIns="48378" rIns="96756" bIns="48378" numCol="1" anchor="t" anchorCtr="0" compatLnSpc="1"/>
            <a:lstStyle/>
            <a:p>
              <a:endParaRPr lang="zh-CN" altLang="en-US" sz="1905">
                <a:solidFill>
                  <a:srgbClr val="5F5F5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29054" y="4177859"/>
            <a:ext cx="3839210" cy="446562"/>
            <a:chOff x="6301106" y="4500248"/>
            <a:chExt cx="3628253" cy="422024"/>
          </a:xfrm>
        </p:grpSpPr>
        <p:sp>
          <p:nvSpPr>
            <p:cNvPr id="1226" name="Rectangle 586"/>
            <p:cNvSpPr>
              <a:spLocks noChangeArrowheads="1"/>
            </p:cNvSpPr>
            <p:nvPr/>
          </p:nvSpPr>
          <p:spPr bwMode="auto">
            <a:xfrm>
              <a:off x="6301106" y="4675628"/>
              <a:ext cx="3628253" cy="246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695" b="1" i="0" u="none" strike="noStrike" cap="none" normalizeH="0" baseline="0" dirty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竞聘人：千库网      竞聘岗位：项目经理</a:t>
              </a:r>
            </a:p>
          </p:txBody>
        </p:sp>
        <p:sp>
          <p:nvSpPr>
            <p:cNvPr id="1229" name="Rectangle 589"/>
            <p:cNvSpPr>
              <a:spLocks noChangeArrowheads="1"/>
            </p:cNvSpPr>
            <p:nvPr/>
          </p:nvSpPr>
          <p:spPr bwMode="auto">
            <a:xfrm>
              <a:off x="7783851" y="4500248"/>
              <a:ext cx="120022" cy="18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sz="12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5" name="图片 4" descr="C:\Users\Administrator\Desktop\49130f9f2cddf40eea111a9c53fb9769.png49130f9f2cddf40eea111a9c53fb976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8782" y="1973284"/>
            <a:ext cx="2426977" cy="2427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3540" y="318135"/>
            <a:ext cx="2222500" cy="601980"/>
            <a:chOff x="604" y="501"/>
            <a:chExt cx="3500" cy="948"/>
          </a:xfrm>
        </p:grpSpPr>
        <p:sp>
          <p:nvSpPr>
            <p:cNvPr id="2" name="矩形 1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3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教育背景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11955" y="1982470"/>
            <a:ext cx="3770630" cy="3770630"/>
            <a:chOff x="4212225" y="1982457"/>
            <a:chExt cx="3770632" cy="3770632"/>
          </a:xfrm>
        </p:grpSpPr>
        <p:grpSp>
          <p:nvGrpSpPr>
            <p:cNvPr id="57" name="组合 56"/>
            <p:cNvGrpSpPr/>
            <p:nvPr/>
          </p:nvGrpSpPr>
          <p:grpSpPr>
            <a:xfrm>
              <a:off x="4212225" y="1982457"/>
              <a:ext cx="3770632" cy="3770632"/>
              <a:chOff x="4638768" y="2325833"/>
              <a:chExt cx="2816656" cy="2816656"/>
            </a:xfrm>
          </p:grpSpPr>
          <p:grpSp>
            <p:nvGrpSpPr>
              <p:cNvPr id="40" name="组合 39"/>
              <p:cNvGrpSpPr/>
              <p:nvPr/>
            </p:nvGrpSpPr>
            <p:grpSpPr>
              <a:xfrm flipH="1">
                <a:off x="5273972" y="4020561"/>
                <a:ext cx="1546247" cy="1121928"/>
                <a:chOff x="5314247" y="2127250"/>
                <a:chExt cx="1546247" cy="1121928"/>
              </a:xfrm>
            </p:grpSpPr>
            <p:sp>
              <p:nvSpPr>
                <p:cNvPr id="8" name="îṧľíḓe"/>
                <p:cNvSpPr/>
                <p:nvPr/>
              </p:nvSpPr>
              <p:spPr bwMode="auto">
                <a:xfrm>
                  <a:off x="5394795" y="2127250"/>
                  <a:ext cx="1465699" cy="1097476"/>
                </a:xfrm>
                <a:custGeom>
                  <a:avLst/>
                  <a:gdLst>
                    <a:gd name="T0" fmla="*/ 0 w 623"/>
                    <a:gd name="T1" fmla="*/ 286 h 467"/>
                    <a:gd name="T2" fmla="*/ 598 w 623"/>
                    <a:gd name="T3" fmla="*/ 381 h 467"/>
                    <a:gd name="T4" fmla="*/ 601 w 623"/>
                    <a:gd name="T5" fmla="*/ 298 h 467"/>
                    <a:gd name="T6" fmla="*/ 314 w 623"/>
                    <a:gd name="T7" fmla="*/ 11 h 467"/>
                    <a:gd name="T8" fmla="*/ 276 w 623"/>
                    <a:gd name="T9" fmla="*/ 11 h 467"/>
                    <a:gd name="T10" fmla="*/ 0 w 623"/>
                    <a:gd name="T11" fmla="*/ 286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67">
                      <a:moveTo>
                        <a:pt x="0" y="286"/>
                      </a:moveTo>
                      <a:cubicBezTo>
                        <a:pt x="135" y="210"/>
                        <a:pt x="508" y="467"/>
                        <a:pt x="598" y="381"/>
                      </a:cubicBezTo>
                      <a:cubicBezTo>
                        <a:pt x="622" y="358"/>
                        <a:pt x="623" y="320"/>
                        <a:pt x="601" y="298"/>
                      </a:cubicBezTo>
                      <a:cubicBezTo>
                        <a:pt x="314" y="11"/>
                        <a:pt x="314" y="11"/>
                        <a:pt x="314" y="11"/>
                      </a:cubicBezTo>
                      <a:cubicBezTo>
                        <a:pt x="303" y="0"/>
                        <a:pt x="286" y="0"/>
                        <a:pt x="276" y="11"/>
                      </a:cubicBez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íśḻîďe"/>
                <p:cNvSpPr/>
                <p:nvPr/>
              </p:nvSpPr>
              <p:spPr bwMode="auto">
                <a:xfrm>
                  <a:off x="5314247" y="2127250"/>
                  <a:ext cx="1465699" cy="1121928"/>
                </a:xfrm>
                <a:custGeom>
                  <a:avLst/>
                  <a:gdLst>
                    <a:gd name="T0" fmla="*/ 623 w 623"/>
                    <a:gd name="T1" fmla="*/ 286 h 477"/>
                    <a:gd name="T2" fmla="*/ 25 w 623"/>
                    <a:gd name="T3" fmla="*/ 381 h 477"/>
                    <a:gd name="T4" fmla="*/ 22 w 623"/>
                    <a:gd name="T5" fmla="*/ 298 h 477"/>
                    <a:gd name="T6" fmla="*/ 309 w 623"/>
                    <a:gd name="T7" fmla="*/ 11 h 477"/>
                    <a:gd name="T8" fmla="*/ 348 w 623"/>
                    <a:gd name="T9" fmla="*/ 11 h 477"/>
                    <a:gd name="T10" fmla="*/ 623 w 623"/>
                    <a:gd name="T11" fmla="*/ 286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77">
                      <a:moveTo>
                        <a:pt x="623" y="286"/>
                      </a:moveTo>
                      <a:cubicBezTo>
                        <a:pt x="488" y="210"/>
                        <a:pt x="120" y="477"/>
                        <a:pt x="25" y="381"/>
                      </a:cubicBezTo>
                      <a:cubicBezTo>
                        <a:pt x="2" y="357"/>
                        <a:pt x="0" y="320"/>
                        <a:pt x="22" y="298"/>
                      </a:cubicBezTo>
                      <a:cubicBezTo>
                        <a:pt x="94" y="226"/>
                        <a:pt x="309" y="11"/>
                        <a:pt x="309" y="11"/>
                      </a:cubicBezTo>
                      <a:cubicBezTo>
                        <a:pt x="320" y="0"/>
                        <a:pt x="337" y="0"/>
                        <a:pt x="348" y="11"/>
                      </a:cubicBezTo>
                      <a:lnTo>
                        <a:pt x="623" y="286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5273972" y="2325833"/>
                <a:ext cx="1546247" cy="1121928"/>
                <a:chOff x="5314247" y="2127250"/>
                <a:chExt cx="1546247" cy="1121928"/>
              </a:xfrm>
            </p:grpSpPr>
            <p:sp>
              <p:nvSpPr>
                <p:cNvPr id="46" name="îṧľíḓe"/>
                <p:cNvSpPr/>
                <p:nvPr/>
              </p:nvSpPr>
              <p:spPr bwMode="auto">
                <a:xfrm>
                  <a:off x="5394795" y="2127250"/>
                  <a:ext cx="1465699" cy="1097476"/>
                </a:xfrm>
                <a:custGeom>
                  <a:avLst/>
                  <a:gdLst>
                    <a:gd name="T0" fmla="*/ 0 w 623"/>
                    <a:gd name="T1" fmla="*/ 286 h 467"/>
                    <a:gd name="T2" fmla="*/ 598 w 623"/>
                    <a:gd name="T3" fmla="*/ 381 h 467"/>
                    <a:gd name="T4" fmla="*/ 601 w 623"/>
                    <a:gd name="T5" fmla="*/ 298 h 467"/>
                    <a:gd name="T6" fmla="*/ 314 w 623"/>
                    <a:gd name="T7" fmla="*/ 11 h 467"/>
                    <a:gd name="T8" fmla="*/ 276 w 623"/>
                    <a:gd name="T9" fmla="*/ 11 h 467"/>
                    <a:gd name="T10" fmla="*/ 0 w 623"/>
                    <a:gd name="T11" fmla="*/ 286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67">
                      <a:moveTo>
                        <a:pt x="0" y="286"/>
                      </a:moveTo>
                      <a:cubicBezTo>
                        <a:pt x="135" y="210"/>
                        <a:pt x="508" y="467"/>
                        <a:pt x="598" y="381"/>
                      </a:cubicBezTo>
                      <a:cubicBezTo>
                        <a:pt x="622" y="358"/>
                        <a:pt x="623" y="320"/>
                        <a:pt x="601" y="298"/>
                      </a:cubicBezTo>
                      <a:cubicBezTo>
                        <a:pt x="314" y="11"/>
                        <a:pt x="314" y="11"/>
                        <a:pt x="314" y="11"/>
                      </a:cubicBezTo>
                      <a:cubicBezTo>
                        <a:pt x="303" y="0"/>
                        <a:pt x="286" y="0"/>
                        <a:pt x="276" y="11"/>
                      </a:cubicBez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íśḻîďe"/>
                <p:cNvSpPr/>
                <p:nvPr/>
              </p:nvSpPr>
              <p:spPr bwMode="auto">
                <a:xfrm>
                  <a:off x="5314247" y="2127250"/>
                  <a:ext cx="1465699" cy="1121928"/>
                </a:xfrm>
                <a:custGeom>
                  <a:avLst/>
                  <a:gdLst>
                    <a:gd name="T0" fmla="*/ 623 w 623"/>
                    <a:gd name="T1" fmla="*/ 286 h 477"/>
                    <a:gd name="T2" fmla="*/ 25 w 623"/>
                    <a:gd name="T3" fmla="*/ 381 h 477"/>
                    <a:gd name="T4" fmla="*/ 22 w 623"/>
                    <a:gd name="T5" fmla="*/ 298 h 477"/>
                    <a:gd name="T6" fmla="*/ 309 w 623"/>
                    <a:gd name="T7" fmla="*/ 11 h 477"/>
                    <a:gd name="T8" fmla="*/ 348 w 623"/>
                    <a:gd name="T9" fmla="*/ 11 h 477"/>
                    <a:gd name="T10" fmla="*/ 623 w 623"/>
                    <a:gd name="T11" fmla="*/ 286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77">
                      <a:moveTo>
                        <a:pt x="623" y="286"/>
                      </a:moveTo>
                      <a:cubicBezTo>
                        <a:pt x="488" y="210"/>
                        <a:pt x="120" y="477"/>
                        <a:pt x="25" y="381"/>
                      </a:cubicBezTo>
                      <a:cubicBezTo>
                        <a:pt x="2" y="357"/>
                        <a:pt x="0" y="320"/>
                        <a:pt x="22" y="298"/>
                      </a:cubicBezTo>
                      <a:cubicBezTo>
                        <a:pt x="94" y="226"/>
                        <a:pt x="309" y="11"/>
                        <a:pt x="309" y="11"/>
                      </a:cubicBezTo>
                      <a:cubicBezTo>
                        <a:pt x="320" y="0"/>
                        <a:pt x="337" y="0"/>
                        <a:pt x="348" y="11"/>
                      </a:cubicBezTo>
                      <a:lnTo>
                        <a:pt x="623" y="286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 rot="16200000" flipH="1">
                <a:off x="6121336" y="3173197"/>
                <a:ext cx="1546247" cy="1121928"/>
                <a:chOff x="5314247" y="2127250"/>
                <a:chExt cx="1546247" cy="1121928"/>
              </a:xfrm>
            </p:grpSpPr>
            <p:sp>
              <p:nvSpPr>
                <p:cNvPr id="54" name="îṧľíḓe"/>
                <p:cNvSpPr/>
                <p:nvPr/>
              </p:nvSpPr>
              <p:spPr bwMode="auto">
                <a:xfrm>
                  <a:off x="5394795" y="2127250"/>
                  <a:ext cx="1465699" cy="1097476"/>
                </a:xfrm>
                <a:custGeom>
                  <a:avLst/>
                  <a:gdLst>
                    <a:gd name="T0" fmla="*/ 0 w 623"/>
                    <a:gd name="T1" fmla="*/ 286 h 467"/>
                    <a:gd name="T2" fmla="*/ 598 w 623"/>
                    <a:gd name="T3" fmla="*/ 381 h 467"/>
                    <a:gd name="T4" fmla="*/ 601 w 623"/>
                    <a:gd name="T5" fmla="*/ 298 h 467"/>
                    <a:gd name="T6" fmla="*/ 314 w 623"/>
                    <a:gd name="T7" fmla="*/ 11 h 467"/>
                    <a:gd name="T8" fmla="*/ 276 w 623"/>
                    <a:gd name="T9" fmla="*/ 11 h 467"/>
                    <a:gd name="T10" fmla="*/ 0 w 623"/>
                    <a:gd name="T11" fmla="*/ 286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67">
                      <a:moveTo>
                        <a:pt x="0" y="286"/>
                      </a:moveTo>
                      <a:cubicBezTo>
                        <a:pt x="135" y="210"/>
                        <a:pt x="508" y="467"/>
                        <a:pt x="598" y="381"/>
                      </a:cubicBezTo>
                      <a:cubicBezTo>
                        <a:pt x="622" y="358"/>
                        <a:pt x="623" y="320"/>
                        <a:pt x="601" y="298"/>
                      </a:cubicBezTo>
                      <a:cubicBezTo>
                        <a:pt x="314" y="11"/>
                        <a:pt x="314" y="11"/>
                        <a:pt x="314" y="11"/>
                      </a:cubicBezTo>
                      <a:cubicBezTo>
                        <a:pt x="303" y="0"/>
                        <a:pt x="286" y="0"/>
                        <a:pt x="276" y="11"/>
                      </a:cubicBez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íśḻîďe"/>
                <p:cNvSpPr/>
                <p:nvPr/>
              </p:nvSpPr>
              <p:spPr bwMode="auto">
                <a:xfrm>
                  <a:off x="5314247" y="2127250"/>
                  <a:ext cx="1465699" cy="1121928"/>
                </a:xfrm>
                <a:custGeom>
                  <a:avLst/>
                  <a:gdLst>
                    <a:gd name="T0" fmla="*/ 623 w 623"/>
                    <a:gd name="T1" fmla="*/ 286 h 477"/>
                    <a:gd name="T2" fmla="*/ 25 w 623"/>
                    <a:gd name="T3" fmla="*/ 381 h 477"/>
                    <a:gd name="T4" fmla="*/ 22 w 623"/>
                    <a:gd name="T5" fmla="*/ 298 h 477"/>
                    <a:gd name="T6" fmla="*/ 309 w 623"/>
                    <a:gd name="T7" fmla="*/ 11 h 477"/>
                    <a:gd name="T8" fmla="*/ 348 w 623"/>
                    <a:gd name="T9" fmla="*/ 11 h 477"/>
                    <a:gd name="T10" fmla="*/ 623 w 623"/>
                    <a:gd name="T11" fmla="*/ 286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77">
                      <a:moveTo>
                        <a:pt x="623" y="286"/>
                      </a:moveTo>
                      <a:cubicBezTo>
                        <a:pt x="488" y="210"/>
                        <a:pt x="120" y="477"/>
                        <a:pt x="25" y="381"/>
                      </a:cubicBezTo>
                      <a:cubicBezTo>
                        <a:pt x="2" y="357"/>
                        <a:pt x="0" y="320"/>
                        <a:pt x="22" y="298"/>
                      </a:cubicBezTo>
                      <a:cubicBezTo>
                        <a:pt x="94" y="226"/>
                        <a:pt x="309" y="11"/>
                        <a:pt x="309" y="11"/>
                      </a:cubicBezTo>
                      <a:cubicBezTo>
                        <a:pt x="320" y="0"/>
                        <a:pt x="337" y="0"/>
                        <a:pt x="348" y="11"/>
                      </a:cubicBezTo>
                      <a:lnTo>
                        <a:pt x="623" y="286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 rot="5400000" flipH="1">
                <a:off x="4426608" y="3173197"/>
                <a:ext cx="1546247" cy="1121928"/>
                <a:chOff x="5314247" y="2127250"/>
                <a:chExt cx="1546247" cy="1121928"/>
              </a:xfrm>
            </p:grpSpPr>
            <p:sp>
              <p:nvSpPr>
                <p:cNvPr id="52" name="îṧľíḓe"/>
                <p:cNvSpPr/>
                <p:nvPr/>
              </p:nvSpPr>
              <p:spPr bwMode="auto">
                <a:xfrm>
                  <a:off x="5394795" y="2127250"/>
                  <a:ext cx="1465699" cy="1097476"/>
                </a:xfrm>
                <a:custGeom>
                  <a:avLst/>
                  <a:gdLst>
                    <a:gd name="T0" fmla="*/ 0 w 623"/>
                    <a:gd name="T1" fmla="*/ 286 h 467"/>
                    <a:gd name="T2" fmla="*/ 598 w 623"/>
                    <a:gd name="T3" fmla="*/ 381 h 467"/>
                    <a:gd name="T4" fmla="*/ 601 w 623"/>
                    <a:gd name="T5" fmla="*/ 298 h 467"/>
                    <a:gd name="T6" fmla="*/ 314 w 623"/>
                    <a:gd name="T7" fmla="*/ 11 h 467"/>
                    <a:gd name="T8" fmla="*/ 276 w 623"/>
                    <a:gd name="T9" fmla="*/ 11 h 467"/>
                    <a:gd name="T10" fmla="*/ 0 w 623"/>
                    <a:gd name="T11" fmla="*/ 286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67">
                      <a:moveTo>
                        <a:pt x="0" y="286"/>
                      </a:moveTo>
                      <a:cubicBezTo>
                        <a:pt x="135" y="210"/>
                        <a:pt x="508" y="467"/>
                        <a:pt x="598" y="381"/>
                      </a:cubicBezTo>
                      <a:cubicBezTo>
                        <a:pt x="622" y="358"/>
                        <a:pt x="623" y="320"/>
                        <a:pt x="601" y="298"/>
                      </a:cubicBezTo>
                      <a:cubicBezTo>
                        <a:pt x="314" y="11"/>
                        <a:pt x="314" y="11"/>
                        <a:pt x="314" y="11"/>
                      </a:cubicBezTo>
                      <a:cubicBezTo>
                        <a:pt x="303" y="0"/>
                        <a:pt x="286" y="0"/>
                        <a:pt x="276" y="11"/>
                      </a:cubicBez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íśḻîďe"/>
                <p:cNvSpPr/>
                <p:nvPr/>
              </p:nvSpPr>
              <p:spPr bwMode="auto">
                <a:xfrm>
                  <a:off x="5314247" y="2127250"/>
                  <a:ext cx="1465699" cy="1121928"/>
                </a:xfrm>
                <a:custGeom>
                  <a:avLst/>
                  <a:gdLst>
                    <a:gd name="T0" fmla="*/ 623 w 623"/>
                    <a:gd name="T1" fmla="*/ 286 h 477"/>
                    <a:gd name="T2" fmla="*/ 25 w 623"/>
                    <a:gd name="T3" fmla="*/ 381 h 477"/>
                    <a:gd name="T4" fmla="*/ 22 w 623"/>
                    <a:gd name="T5" fmla="*/ 298 h 477"/>
                    <a:gd name="T6" fmla="*/ 309 w 623"/>
                    <a:gd name="T7" fmla="*/ 11 h 477"/>
                    <a:gd name="T8" fmla="*/ 348 w 623"/>
                    <a:gd name="T9" fmla="*/ 11 h 477"/>
                    <a:gd name="T10" fmla="*/ 623 w 623"/>
                    <a:gd name="T11" fmla="*/ 286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3" h="477">
                      <a:moveTo>
                        <a:pt x="623" y="286"/>
                      </a:moveTo>
                      <a:cubicBezTo>
                        <a:pt x="488" y="210"/>
                        <a:pt x="120" y="477"/>
                        <a:pt x="25" y="381"/>
                      </a:cubicBezTo>
                      <a:cubicBezTo>
                        <a:pt x="2" y="357"/>
                        <a:pt x="0" y="320"/>
                        <a:pt x="22" y="298"/>
                      </a:cubicBezTo>
                      <a:cubicBezTo>
                        <a:pt x="94" y="226"/>
                        <a:pt x="309" y="11"/>
                        <a:pt x="309" y="11"/>
                      </a:cubicBezTo>
                      <a:cubicBezTo>
                        <a:pt x="320" y="0"/>
                        <a:pt x="337" y="0"/>
                        <a:pt x="348" y="11"/>
                      </a:cubicBezTo>
                      <a:lnTo>
                        <a:pt x="623" y="286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Oval 69"/>
            <p:cNvSpPr/>
            <p:nvPr/>
          </p:nvSpPr>
          <p:spPr>
            <a:xfrm>
              <a:off x="5919162" y="2712583"/>
              <a:ext cx="353676" cy="353056"/>
            </a:xfrm>
            <a:custGeom>
              <a:avLst/>
              <a:gdLst>
                <a:gd name="connsiteX0" fmla="*/ 384436 w 604110"/>
                <a:gd name="connsiteY0" fmla="*/ 301482 h 603052"/>
                <a:gd name="connsiteX1" fmla="*/ 403795 w 604110"/>
                <a:gd name="connsiteY1" fmla="*/ 309604 h 603052"/>
                <a:gd name="connsiteX2" fmla="*/ 403795 w 604110"/>
                <a:gd name="connsiteY2" fmla="*/ 348261 h 603052"/>
                <a:gd name="connsiteX3" fmla="*/ 293954 w 604110"/>
                <a:gd name="connsiteY3" fmla="*/ 457926 h 603052"/>
                <a:gd name="connsiteX4" fmla="*/ 274595 w 604110"/>
                <a:gd name="connsiteY4" fmla="*/ 466014 h 603052"/>
                <a:gd name="connsiteX5" fmla="*/ 255235 w 604110"/>
                <a:gd name="connsiteY5" fmla="*/ 457926 h 603052"/>
                <a:gd name="connsiteX6" fmla="*/ 200315 w 604110"/>
                <a:gd name="connsiteY6" fmla="*/ 403094 h 603052"/>
                <a:gd name="connsiteX7" fmla="*/ 200315 w 604110"/>
                <a:gd name="connsiteY7" fmla="*/ 364437 h 603052"/>
                <a:gd name="connsiteX8" fmla="*/ 239034 w 604110"/>
                <a:gd name="connsiteY8" fmla="*/ 364437 h 603052"/>
                <a:gd name="connsiteX9" fmla="*/ 274595 w 604110"/>
                <a:gd name="connsiteY9" fmla="*/ 399804 h 603052"/>
                <a:gd name="connsiteX10" fmla="*/ 365076 w 604110"/>
                <a:gd name="connsiteY10" fmla="*/ 309604 h 603052"/>
                <a:gd name="connsiteX11" fmla="*/ 384436 w 604110"/>
                <a:gd name="connsiteY11" fmla="*/ 301482 h 603052"/>
                <a:gd name="connsiteX12" fmla="*/ 54919 w 604110"/>
                <a:gd name="connsiteY12" fmla="*/ 219291 h 603052"/>
                <a:gd name="connsiteX13" fmla="*/ 54919 w 604110"/>
                <a:gd name="connsiteY13" fmla="*/ 548229 h 603052"/>
                <a:gd name="connsiteX14" fmla="*/ 549191 w 604110"/>
                <a:gd name="connsiteY14" fmla="*/ 548229 h 603052"/>
                <a:gd name="connsiteX15" fmla="*/ 549191 w 604110"/>
                <a:gd name="connsiteY15" fmla="*/ 219291 h 603052"/>
                <a:gd name="connsiteX16" fmla="*/ 54919 w 604110"/>
                <a:gd name="connsiteY16" fmla="*/ 109646 h 603052"/>
                <a:gd name="connsiteX17" fmla="*/ 54919 w 604110"/>
                <a:gd name="connsiteY17" fmla="*/ 164468 h 603052"/>
                <a:gd name="connsiteX18" fmla="*/ 549191 w 604110"/>
                <a:gd name="connsiteY18" fmla="*/ 164468 h 603052"/>
                <a:gd name="connsiteX19" fmla="*/ 549191 w 604110"/>
                <a:gd name="connsiteY19" fmla="*/ 109646 h 603052"/>
                <a:gd name="connsiteX20" fmla="*/ 210477 w 604110"/>
                <a:gd name="connsiteY20" fmla="*/ 0 h 603052"/>
                <a:gd name="connsiteX21" fmla="*/ 237937 w 604110"/>
                <a:gd name="connsiteY21" fmla="*/ 27411 h 603052"/>
                <a:gd name="connsiteX22" fmla="*/ 237937 w 604110"/>
                <a:gd name="connsiteY22" fmla="*/ 54823 h 603052"/>
                <a:gd name="connsiteX23" fmla="*/ 366173 w 604110"/>
                <a:gd name="connsiteY23" fmla="*/ 54823 h 603052"/>
                <a:gd name="connsiteX24" fmla="*/ 366173 w 604110"/>
                <a:gd name="connsiteY24" fmla="*/ 27411 h 603052"/>
                <a:gd name="connsiteX25" fmla="*/ 393633 w 604110"/>
                <a:gd name="connsiteY25" fmla="*/ 0 h 603052"/>
                <a:gd name="connsiteX26" fmla="*/ 421092 w 604110"/>
                <a:gd name="connsiteY26" fmla="*/ 27411 h 603052"/>
                <a:gd name="connsiteX27" fmla="*/ 421092 w 604110"/>
                <a:gd name="connsiteY27" fmla="*/ 54823 h 603052"/>
                <a:gd name="connsiteX28" fmla="*/ 576650 w 604110"/>
                <a:gd name="connsiteY28" fmla="*/ 54823 h 603052"/>
                <a:gd name="connsiteX29" fmla="*/ 604110 w 604110"/>
                <a:gd name="connsiteY29" fmla="*/ 82234 h 603052"/>
                <a:gd name="connsiteX30" fmla="*/ 604110 w 604110"/>
                <a:gd name="connsiteY30" fmla="*/ 575641 h 603052"/>
                <a:gd name="connsiteX31" fmla="*/ 576650 w 604110"/>
                <a:gd name="connsiteY31" fmla="*/ 603052 h 603052"/>
                <a:gd name="connsiteX32" fmla="*/ 27460 w 604110"/>
                <a:gd name="connsiteY32" fmla="*/ 603052 h 603052"/>
                <a:gd name="connsiteX33" fmla="*/ 0 w 604110"/>
                <a:gd name="connsiteY33" fmla="*/ 575641 h 603052"/>
                <a:gd name="connsiteX34" fmla="*/ 0 w 604110"/>
                <a:gd name="connsiteY34" fmla="*/ 82234 h 603052"/>
                <a:gd name="connsiteX35" fmla="*/ 27460 w 604110"/>
                <a:gd name="connsiteY35" fmla="*/ 54823 h 603052"/>
                <a:gd name="connsiteX36" fmla="*/ 183018 w 604110"/>
                <a:gd name="connsiteY36" fmla="*/ 54823 h 603052"/>
                <a:gd name="connsiteX37" fmla="*/ 183018 w 604110"/>
                <a:gd name="connsiteY37" fmla="*/ 27411 h 603052"/>
                <a:gd name="connsiteX38" fmla="*/ 210477 w 604110"/>
                <a:gd name="connsiteY38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4110" h="603052">
                  <a:moveTo>
                    <a:pt x="384436" y="301482"/>
                  </a:moveTo>
                  <a:cubicBezTo>
                    <a:pt x="391438" y="301482"/>
                    <a:pt x="398440" y="304189"/>
                    <a:pt x="403795" y="309604"/>
                  </a:cubicBezTo>
                  <a:cubicBezTo>
                    <a:pt x="414642" y="320296"/>
                    <a:pt x="414642" y="337568"/>
                    <a:pt x="403795" y="348261"/>
                  </a:cubicBezTo>
                  <a:lnTo>
                    <a:pt x="293954" y="457926"/>
                  </a:lnTo>
                  <a:cubicBezTo>
                    <a:pt x="288599" y="463273"/>
                    <a:pt x="281597" y="466014"/>
                    <a:pt x="274595" y="466014"/>
                  </a:cubicBezTo>
                  <a:cubicBezTo>
                    <a:pt x="267592" y="466014"/>
                    <a:pt x="260590" y="463273"/>
                    <a:pt x="255235" y="457926"/>
                  </a:cubicBezTo>
                  <a:lnTo>
                    <a:pt x="200315" y="403094"/>
                  </a:lnTo>
                  <a:cubicBezTo>
                    <a:pt x="189468" y="392401"/>
                    <a:pt x="189468" y="375129"/>
                    <a:pt x="200315" y="364437"/>
                  </a:cubicBezTo>
                  <a:cubicBezTo>
                    <a:pt x="211024" y="353607"/>
                    <a:pt x="228324" y="353607"/>
                    <a:pt x="239034" y="364437"/>
                  </a:cubicBezTo>
                  <a:lnTo>
                    <a:pt x="274595" y="399804"/>
                  </a:lnTo>
                  <a:lnTo>
                    <a:pt x="365076" y="309604"/>
                  </a:lnTo>
                  <a:cubicBezTo>
                    <a:pt x="370431" y="304189"/>
                    <a:pt x="377434" y="301482"/>
                    <a:pt x="384436" y="301482"/>
                  </a:cubicBezTo>
                  <a:close/>
                  <a:moveTo>
                    <a:pt x="54919" y="219291"/>
                  </a:moveTo>
                  <a:lnTo>
                    <a:pt x="54919" y="548229"/>
                  </a:lnTo>
                  <a:lnTo>
                    <a:pt x="549191" y="548229"/>
                  </a:lnTo>
                  <a:lnTo>
                    <a:pt x="549191" y="219291"/>
                  </a:lnTo>
                  <a:close/>
                  <a:moveTo>
                    <a:pt x="54919" y="109646"/>
                  </a:moveTo>
                  <a:lnTo>
                    <a:pt x="54919" y="164468"/>
                  </a:lnTo>
                  <a:lnTo>
                    <a:pt x="549191" y="164468"/>
                  </a:lnTo>
                  <a:lnTo>
                    <a:pt x="549191" y="109646"/>
                  </a:lnTo>
                  <a:close/>
                  <a:moveTo>
                    <a:pt x="210477" y="0"/>
                  </a:moveTo>
                  <a:cubicBezTo>
                    <a:pt x="225717" y="0"/>
                    <a:pt x="237937" y="12335"/>
                    <a:pt x="237937" y="27411"/>
                  </a:cubicBezTo>
                  <a:lnTo>
                    <a:pt x="237937" y="54823"/>
                  </a:lnTo>
                  <a:lnTo>
                    <a:pt x="366173" y="54823"/>
                  </a:lnTo>
                  <a:lnTo>
                    <a:pt x="366173" y="27411"/>
                  </a:lnTo>
                  <a:cubicBezTo>
                    <a:pt x="366173" y="12335"/>
                    <a:pt x="378393" y="0"/>
                    <a:pt x="393633" y="0"/>
                  </a:cubicBezTo>
                  <a:cubicBezTo>
                    <a:pt x="408735" y="0"/>
                    <a:pt x="421092" y="12335"/>
                    <a:pt x="421092" y="27411"/>
                  </a:cubicBezTo>
                  <a:lnTo>
                    <a:pt x="421092" y="54823"/>
                  </a:lnTo>
                  <a:lnTo>
                    <a:pt x="576650" y="54823"/>
                  </a:lnTo>
                  <a:cubicBezTo>
                    <a:pt x="591753" y="54823"/>
                    <a:pt x="604110" y="67158"/>
                    <a:pt x="604110" y="82234"/>
                  </a:cubicBezTo>
                  <a:lnTo>
                    <a:pt x="604110" y="575641"/>
                  </a:lnTo>
                  <a:cubicBezTo>
                    <a:pt x="604110" y="590717"/>
                    <a:pt x="591753" y="603052"/>
                    <a:pt x="576650" y="603052"/>
                  </a:cubicBezTo>
                  <a:lnTo>
                    <a:pt x="27460" y="603052"/>
                  </a:lnTo>
                  <a:cubicBezTo>
                    <a:pt x="12357" y="603052"/>
                    <a:pt x="0" y="590717"/>
                    <a:pt x="0" y="575641"/>
                  </a:cubicBezTo>
                  <a:lnTo>
                    <a:pt x="0" y="82234"/>
                  </a:lnTo>
                  <a:cubicBezTo>
                    <a:pt x="0" y="67158"/>
                    <a:pt x="12357" y="54823"/>
                    <a:pt x="27460" y="54823"/>
                  </a:cubicBezTo>
                  <a:lnTo>
                    <a:pt x="183018" y="54823"/>
                  </a:lnTo>
                  <a:lnTo>
                    <a:pt x="183018" y="27411"/>
                  </a:lnTo>
                  <a:cubicBezTo>
                    <a:pt x="183018" y="12335"/>
                    <a:pt x="195375" y="0"/>
                    <a:pt x="2104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Oval 70"/>
            <p:cNvSpPr/>
            <p:nvPr/>
          </p:nvSpPr>
          <p:spPr>
            <a:xfrm>
              <a:off x="5919162" y="4549964"/>
              <a:ext cx="353676" cy="353142"/>
            </a:xfrm>
            <a:custGeom>
              <a:avLst/>
              <a:gdLst>
                <a:gd name="connsiteX0" fmla="*/ 441411 w 607991"/>
                <a:gd name="connsiteY0" fmla="*/ 360307 h 607074"/>
                <a:gd name="connsiteX1" fmla="*/ 452934 w 607991"/>
                <a:gd name="connsiteY1" fmla="*/ 364526 h 607074"/>
                <a:gd name="connsiteX2" fmla="*/ 592738 w 607991"/>
                <a:gd name="connsiteY2" fmla="*/ 482962 h 607074"/>
                <a:gd name="connsiteX3" fmla="*/ 607947 w 607991"/>
                <a:gd name="connsiteY3" fmla="*/ 513108 h 607074"/>
                <a:gd name="connsiteX4" fmla="*/ 595580 w 607991"/>
                <a:gd name="connsiteY4" fmla="*/ 544481 h 607074"/>
                <a:gd name="connsiteX5" fmla="*/ 545343 w 607991"/>
                <a:gd name="connsiteY5" fmla="*/ 594571 h 607074"/>
                <a:gd name="connsiteX6" fmla="*/ 515769 w 607991"/>
                <a:gd name="connsiteY6" fmla="*/ 607074 h 607074"/>
                <a:gd name="connsiteX7" fmla="*/ 483814 w 607991"/>
                <a:gd name="connsiteY7" fmla="*/ 591886 h 607074"/>
                <a:gd name="connsiteX8" fmla="*/ 365134 w 607991"/>
                <a:gd name="connsiteY8" fmla="*/ 452126 h 607074"/>
                <a:gd name="connsiteX9" fmla="*/ 361063 w 607991"/>
                <a:gd name="connsiteY9" fmla="*/ 438395 h 607074"/>
                <a:gd name="connsiteX10" fmla="*/ 368667 w 607991"/>
                <a:gd name="connsiteY10" fmla="*/ 425969 h 607074"/>
                <a:gd name="connsiteX11" fmla="*/ 426663 w 607991"/>
                <a:gd name="connsiteY11" fmla="*/ 368055 h 607074"/>
                <a:gd name="connsiteX12" fmla="*/ 441411 w 607991"/>
                <a:gd name="connsiteY12" fmla="*/ 360307 h 607074"/>
                <a:gd name="connsiteX13" fmla="*/ 222140 w 607991"/>
                <a:gd name="connsiteY13" fmla="*/ 93076 h 607074"/>
                <a:gd name="connsiteX14" fmla="*/ 253470 w 607991"/>
                <a:gd name="connsiteY14" fmla="*/ 124379 h 607074"/>
                <a:gd name="connsiteX15" fmla="*/ 222140 w 607991"/>
                <a:gd name="connsiteY15" fmla="*/ 155681 h 607074"/>
                <a:gd name="connsiteX16" fmla="*/ 155947 w 607991"/>
                <a:gd name="connsiteY16" fmla="*/ 221816 h 607074"/>
                <a:gd name="connsiteX17" fmla="*/ 124617 w 607991"/>
                <a:gd name="connsiteY17" fmla="*/ 253118 h 607074"/>
                <a:gd name="connsiteX18" fmla="*/ 93287 w 607991"/>
                <a:gd name="connsiteY18" fmla="*/ 221816 h 607074"/>
                <a:gd name="connsiteX19" fmla="*/ 222140 w 607991"/>
                <a:gd name="connsiteY19" fmla="*/ 93076 h 607074"/>
                <a:gd name="connsiteX20" fmla="*/ 222143 w 607991"/>
                <a:gd name="connsiteY20" fmla="*/ 71859 h 607074"/>
                <a:gd name="connsiteX21" fmla="*/ 71974 w 607991"/>
                <a:gd name="connsiteY21" fmla="*/ 221790 h 607074"/>
                <a:gd name="connsiteX22" fmla="*/ 222143 w 607991"/>
                <a:gd name="connsiteY22" fmla="*/ 371644 h 607074"/>
                <a:gd name="connsiteX23" fmla="*/ 328222 w 607991"/>
                <a:gd name="connsiteY23" fmla="*/ 327700 h 607074"/>
                <a:gd name="connsiteX24" fmla="*/ 372235 w 607991"/>
                <a:gd name="connsiteY24" fmla="*/ 221790 h 607074"/>
                <a:gd name="connsiteX25" fmla="*/ 222143 w 607991"/>
                <a:gd name="connsiteY25" fmla="*/ 71859 h 607074"/>
                <a:gd name="connsiteX26" fmla="*/ 222143 w 607991"/>
                <a:gd name="connsiteY26" fmla="*/ 0 h 607074"/>
                <a:gd name="connsiteX27" fmla="*/ 444209 w 607991"/>
                <a:gd name="connsiteY27" fmla="*/ 221790 h 607074"/>
                <a:gd name="connsiteX28" fmla="*/ 379148 w 607991"/>
                <a:gd name="connsiteY28" fmla="*/ 378546 h 607074"/>
                <a:gd name="connsiteX29" fmla="*/ 222143 w 607991"/>
                <a:gd name="connsiteY29" fmla="*/ 443503 h 607074"/>
                <a:gd name="connsiteX30" fmla="*/ 0 w 607991"/>
                <a:gd name="connsiteY30" fmla="*/ 221790 h 607074"/>
                <a:gd name="connsiteX31" fmla="*/ 222143 w 607991"/>
                <a:gd name="connsiteY31" fmla="*/ 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991" h="607074">
                  <a:moveTo>
                    <a:pt x="441411" y="360307"/>
                  </a:moveTo>
                  <a:cubicBezTo>
                    <a:pt x="445559" y="360307"/>
                    <a:pt x="449631" y="361765"/>
                    <a:pt x="452934" y="364526"/>
                  </a:cubicBezTo>
                  <a:lnTo>
                    <a:pt x="592738" y="482962"/>
                  </a:lnTo>
                  <a:cubicBezTo>
                    <a:pt x="602032" y="490709"/>
                    <a:pt x="607410" y="501448"/>
                    <a:pt x="607947" y="513108"/>
                  </a:cubicBezTo>
                  <a:cubicBezTo>
                    <a:pt x="608485" y="524844"/>
                    <a:pt x="604107" y="535967"/>
                    <a:pt x="595580" y="544481"/>
                  </a:cubicBezTo>
                  <a:lnTo>
                    <a:pt x="545343" y="594571"/>
                  </a:lnTo>
                  <a:cubicBezTo>
                    <a:pt x="537354" y="602625"/>
                    <a:pt x="526830" y="607074"/>
                    <a:pt x="515769" y="607074"/>
                  </a:cubicBezTo>
                  <a:cubicBezTo>
                    <a:pt x="503555" y="607074"/>
                    <a:pt x="491879" y="601475"/>
                    <a:pt x="483814" y="591886"/>
                  </a:cubicBezTo>
                  <a:lnTo>
                    <a:pt x="365134" y="452126"/>
                  </a:lnTo>
                  <a:cubicBezTo>
                    <a:pt x="361831" y="448214"/>
                    <a:pt x="360448" y="443304"/>
                    <a:pt x="361063" y="438395"/>
                  </a:cubicBezTo>
                  <a:cubicBezTo>
                    <a:pt x="361677" y="433486"/>
                    <a:pt x="364519" y="428960"/>
                    <a:pt x="368667" y="425969"/>
                  </a:cubicBezTo>
                  <a:cubicBezTo>
                    <a:pt x="391251" y="410090"/>
                    <a:pt x="410762" y="390607"/>
                    <a:pt x="426663" y="368055"/>
                  </a:cubicBezTo>
                  <a:cubicBezTo>
                    <a:pt x="430120" y="363222"/>
                    <a:pt x="435650" y="360307"/>
                    <a:pt x="441411" y="360307"/>
                  </a:cubicBezTo>
                  <a:close/>
                  <a:moveTo>
                    <a:pt x="222140" y="93076"/>
                  </a:moveTo>
                  <a:cubicBezTo>
                    <a:pt x="239418" y="93076"/>
                    <a:pt x="253470" y="107040"/>
                    <a:pt x="253470" y="124379"/>
                  </a:cubicBezTo>
                  <a:cubicBezTo>
                    <a:pt x="253470" y="141641"/>
                    <a:pt x="239418" y="155681"/>
                    <a:pt x="222140" y="155681"/>
                  </a:cubicBezTo>
                  <a:cubicBezTo>
                    <a:pt x="185588" y="155681"/>
                    <a:pt x="155947" y="185296"/>
                    <a:pt x="155947" y="221816"/>
                  </a:cubicBezTo>
                  <a:cubicBezTo>
                    <a:pt x="155947" y="239078"/>
                    <a:pt x="141895" y="253118"/>
                    <a:pt x="124617" y="253118"/>
                  </a:cubicBezTo>
                  <a:cubicBezTo>
                    <a:pt x="107339" y="253118"/>
                    <a:pt x="93287" y="239078"/>
                    <a:pt x="93287" y="221816"/>
                  </a:cubicBezTo>
                  <a:cubicBezTo>
                    <a:pt x="93287" y="150771"/>
                    <a:pt x="151110" y="93076"/>
                    <a:pt x="222140" y="93076"/>
                  </a:cubicBezTo>
                  <a:close/>
                  <a:moveTo>
                    <a:pt x="222143" y="71859"/>
                  </a:moveTo>
                  <a:cubicBezTo>
                    <a:pt x="139339" y="71859"/>
                    <a:pt x="71974" y="139117"/>
                    <a:pt x="71974" y="221790"/>
                  </a:cubicBezTo>
                  <a:cubicBezTo>
                    <a:pt x="71974" y="304386"/>
                    <a:pt x="139339" y="371644"/>
                    <a:pt x="222143" y="371644"/>
                  </a:cubicBezTo>
                  <a:cubicBezTo>
                    <a:pt x="262162" y="371644"/>
                    <a:pt x="299801" y="356076"/>
                    <a:pt x="328222" y="327700"/>
                  </a:cubicBezTo>
                  <a:cubicBezTo>
                    <a:pt x="356642" y="299324"/>
                    <a:pt x="372235" y="261746"/>
                    <a:pt x="372235" y="221790"/>
                  </a:cubicBezTo>
                  <a:cubicBezTo>
                    <a:pt x="372235" y="139117"/>
                    <a:pt x="304870" y="71859"/>
                    <a:pt x="222143" y="71859"/>
                  </a:cubicBezTo>
                  <a:close/>
                  <a:moveTo>
                    <a:pt x="222143" y="0"/>
                  </a:moveTo>
                  <a:cubicBezTo>
                    <a:pt x="344583" y="0"/>
                    <a:pt x="444209" y="99468"/>
                    <a:pt x="444209" y="221790"/>
                  </a:cubicBezTo>
                  <a:cubicBezTo>
                    <a:pt x="444209" y="280995"/>
                    <a:pt x="421088" y="336673"/>
                    <a:pt x="379148" y="378546"/>
                  </a:cubicBezTo>
                  <a:cubicBezTo>
                    <a:pt x="337209" y="420419"/>
                    <a:pt x="281442" y="443503"/>
                    <a:pt x="222143" y="443503"/>
                  </a:cubicBezTo>
                  <a:cubicBezTo>
                    <a:pt x="99626" y="443503"/>
                    <a:pt x="0" y="344035"/>
                    <a:pt x="0" y="221790"/>
                  </a:cubicBezTo>
                  <a:cubicBezTo>
                    <a:pt x="0" y="99468"/>
                    <a:pt x="99626" y="0"/>
                    <a:pt x="2221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Oval 71"/>
            <p:cNvSpPr/>
            <p:nvPr/>
          </p:nvSpPr>
          <p:spPr>
            <a:xfrm>
              <a:off x="5033380" y="3716594"/>
              <a:ext cx="353676" cy="353164"/>
            </a:xfrm>
            <a:custGeom>
              <a:avLst/>
              <a:gdLst>
                <a:gd name="connsiteX0" fmla="*/ 96718 w 607590"/>
                <a:gd name="connsiteY0" fmla="*/ 353867 h 606712"/>
                <a:gd name="connsiteX1" fmla="*/ 56131 w 607590"/>
                <a:gd name="connsiteY1" fmla="*/ 556143 h 606712"/>
                <a:gd name="connsiteX2" fmla="*/ 551459 w 607590"/>
                <a:gd name="connsiteY2" fmla="*/ 556143 h 606712"/>
                <a:gd name="connsiteX3" fmla="*/ 510872 w 607590"/>
                <a:gd name="connsiteY3" fmla="*/ 353867 h 606712"/>
                <a:gd name="connsiteX4" fmla="*/ 401570 w 607590"/>
                <a:gd name="connsiteY4" fmla="*/ 353867 h 606712"/>
                <a:gd name="connsiteX5" fmla="*/ 388664 w 607590"/>
                <a:gd name="connsiteY5" fmla="*/ 375108 h 606712"/>
                <a:gd name="connsiteX6" fmla="*/ 372198 w 607590"/>
                <a:gd name="connsiteY6" fmla="*/ 403459 h 606712"/>
                <a:gd name="connsiteX7" fmla="*/ 366679 w 607590"/>
                <a:gd name="connsiteY7" fmla="*/ 413323 h 606712"/>
                <a:gd name="connsiteX8" fmla="*/ 348255 w 607590"/>
                <a:gd name="connsiteY8" fmla="*/ 447984 h 606712"/>
                <a:gd name="connsiteX9" fmla="*/ 326448 w 607590"/>
                <a:gd name="connsiteY9" fmla="*/ 491621 h 606712"/>
                <a:gd name="connsiteX10" fmla="*/ 303751 w 607590"/>
                <a:gd name="connsiteY10" fmla="*/ 505574 h 606712"/>
                <a:gd name="connsiteX11" fmla="*/ 281143 w 607590"/>
                <a:gd name="connsiteY11" fmla="*/ 491621 h 606712"/>
                <a:gd name="connsiteX12" fmla="*/ 270817 w 607590"/>
                <a:gd name="connsiteY12" fmla="*/ 471002 h 606712"/>
                <a:gd name="connsiteX13" fmla="*/ 253372 w 607590"/>
                <a:gd name="connsiteY13" fmla="*/ 436697 h 606712"/>
                <a:gd name="connsiteX14" fmla="*/ 208245 w 607590"/>
                <a:gd name="connsiteY14" fmla="*/ 354312 h 606712"/>
                <a:gd name="connsiteX15" fmla="*/ 208067 w 607590"/>
                <a:gd name="connsiteY15" fmla="*/ 353867 h 606712"/>
                <a:gd name="connsiteX16" fmla="*/ 303795 w 607590"/>
                <a:gd name="connsiteY16" fmla="*/ 151706 h 606712"/>
                <a:gd name="connsiteX17" fmla="*/ 329093 w 607590"/>
                <a:gd name="connsiteY17" fmla="*/ 176969 h 606712"/>
                <a:gd name="connsiteX18" fmla="*/ 303795 w 607590"/>
                <a:gd name="connsiteY18" fmla="*/ 202232 h 606712"/>
                <a:gd name="connsiteX19" fmla="*/ 278497 w 607590"/>
                <a:gd name="connsiteY19" fmla="*/ 176969 h 606712"/>
                <a:gd name="connsiteX20" fmla="*/ 303795 w 607590"/>
                <a:gd name="connsiteY20" fmla="*/ 151706 h 606712"/>
                <a:gd name="connsiteX21" fmla="*/ 303751 w 607590"/>
                <a:gd name="connsiteY21" fmla="*/ 101111 h 606712"/>
                <a:gd name="connsiteX22" fmla="*/ 227827 w 607590"/>
                <a:gd name="connsiteY22" fmla="*/ 176920 h 606712"/>
                <a:gd name="connsiteX23" fmla="*/ 303751 w 607590"/>
                <a:gd name="connsiteY23" fmla="*/ 252818 h 606712"/>
                <a:gd name="connsiteX24" fmla="*/ 379763 w 607590"/>
                <a:gd name="connsiteY24" fmla="*/ 176920 h 606712"/>
                <a:gd name="connsiteX25" fmla="*/ 303751 w 607590"/>
                <a:gd name="connsiteY25" fmla="*/ 101111 h 606712"/>
                <a:gd name="connsiteX26" fmla="*/ 320727 w 607590"/>
                <a:gd name="connsiteY26" fmla="*/ 812 h 606712"/>
                <a:gd name="connsiteX27" fmla="*/ 421775 w 607590"/>
                <a:gd name="connsiteY27" fmla="*/ 44854 h 606712"/>
                <a:gd name="connsiteX28" fmla="*/ 480965 w 607590"/>
                <a:gd name="connsiteY28" fmla="*/ 176920 h 606712"/>
                <a:gd name="connsiteX29" fmla="*/ 453729 w 607590"/>
                <a:gd name="connsiteY29" fmla="*/ 271215 h 606712"/>
                <a:gd name="connsiteX30" fmla="*/ 439221 w 607590"/>
                <a:gd name="connsiteY30" fmla="*/ 293878 h 606712"/>
                <a:gd name="connsiteX31" fmla="*/ 433257 w 607590"/>
                <a:gd name="connsiteY31" fmla="*/ 303387 h 606712"/>
                <a:gd name="connsiteX32" fmla="*/ 531611 w 607590"/>
                <a:gd name="connsiteY32" fmla="*/ 303387 h 606712"/>
                <a:gd name="connsiteX33" fmla="*/ 556444 w 607590"/>
                <a:gd name="connsiteY33" fmla="*/ 323650 h 606712"/>
                <a:gd name="connsiteX34" fmla="*/ 607089 w 607590"/>
                <a:gd name="connsiteY34" fmla="*/ 576495 h 606712"/>
                <a:gd name="connsiteX35" fmla="*/ 601838 w 607590"/>
                <a:gd name="connsiteY35" fmla="*/ 597469 h 606712"/>
                <a:gd name="connsiteX36" fmla="*/ 582256 w 607590"/>
                <a:gd name="connsiteY36" fmla="*/ 606712 h 606712"/>
                <a:gd name="connsiteX37" fmla="*/ 25245 w 607590"/>
                <a:gd name="connsiteY37" fmla="*/ 606712 h 606712"/>
                <a:gd name="connsiteX38" fmla="*/ 5752 w 607590"/>
                <a:gd name="connsiteY38" fmla="*/ 597469 h 606712"/>
                <a:gd name="connsiteX39" fmla="*/ 501 w 607590"/>
                <a:gd name="connsiteY39" fmla="*/ 576495 h 606712"/>
                <a:gd name="connsiteX40" fmla="*/ 51146 w 607590"/>
                <a:gd name="connsiteY40" fmla="*/ 323650 h 606712"/>
                <a:gd name="connsiteX41" fmla="*/ 75890 w 607590"/>
                <a:gd name="connsiteY41" fmla="*/ 303387 h 606712"/>
                <a:gd name="connsiteX42" fmla="*/ 175846 w 607590"/>
                <a:gd name="connsiteY42" fmla="*/ 303387 h 606712"/>
                <a:gd name="connsiteX43" fmla="*/ 160982 w 607590"/>
                <a:gd name="connsiteY43" fmla="*/ 281613 h 606712"/>
                <a:gd name="connsiteX44" fmla="*/ 128316 w 607590"/>
                <a:gd name="connsiteY44" fmla="*/ 151769 h 606712"/>
                <a:gd name="connsiteX45" fmla="*/ 283101 w 607590"/>
                <a:gd name="connsiteY45" fmla="*/ 1218 h 606712"/>
                <a:gd name="connsiteX46" fmla="*/ 320727 w 607590"/>
                <a:gd name="connsiteY46" fmla="*/ 812 h 60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7590" h="606712">
                  <a:moveTo>
                    <a:pt x="96718" y="353867"/>
                  </a:moveTo>
                  <a:lnTo>
                    <a:pt x="56131" y="556143"/>
                  </a:lnTo>
                  <a:lnTo>
                    <a:pt x="551459" y="556143"/>
                  </a:lnTo>
                  <a:lnTo>
                    <a:pt x="510872" y="353867"/>
                  </a:lnTo>
                  <a:lnTo>
                    <a:pt x="401570" y="353867"/>
                  </a:lnTo>
                  <a:cubicBezTo>
                    <a:pt x="397387" y="360710"/>
                    <a:pt x="393025" y="367820"/>
                    <a:pt x="388664" y="375108"/>
                  </a:cubicBezTo>
                  <a:cubicBezTo>
                    <a:pt x="383057" y="384528"/>
                    <a:pt x="377538" y="393949"/>
                    <a:pt x="372198" y="403459"/>
                  </a:cubicBezTo>
                  <a:cubicBezTo>
                    <a:pt x="370329" y="406747"/>
                    <a:pt x="368548" y="410035"/>
                    <a:pt x="366679" y="413323"/>
                  </a:cubicBezTo>
                  <a:cubicBezTo>
                    <a:pt x="360360" y="424788"/>
                    <a:pt x="354129" y="436342"/>
                    <a:pt x="348255" y="447984"/>
                  </a:cubicBezTo>
                  <a:lnTo>
                    <a:pt x="326448" y="491621"/>
                  </a:lnTo>
                  <a:cubicBezTo>
                    <a:pt x="322175" y="500153"/>
                    <a:pt x="313364" y="505574"/>
                    <a:pt x="303751" y="505574"/>
                  </a:cubicBezTo>
                  <a:cubicBezTo>
                    <a:pt x="294227" y="505574"/>
                    <a:pt x="285415" y="500153"/>
                    <a:pt x="281143" y="491621"/>
                  </a:cubicBezTo>
                  <a:lnTo>
                    <a:pt x="270817" y="471002"/>
                  </a:lnTo>
                  <a:cubicBezTo>
                    <a:pt x="265032" y="459449"/>
                    <a:pt x="259246" y="448162"/>
                    <a:pt x="253372" y="436697"/>
                  </a:cubicBezTo>
                  <a:cubicBezTo>
                    <a:pt x="239665" y="410035"/>
                    <a:pt x="224533" y="381862"/>
                    <a:pt x="208245" y="354312"/>
                  </a:cubicBezTo>
                  <a:cubicBezTo>
                    <a:pt x="208245" y="354223"/>
                    <a:pt x="208156" y="354045"/>
                    <a:pt x="208067" y="353867"/>
                  </a:cubicBezTo>
                  <a:close/>
                  <a:moveTo>
                    <a:pt x="303795" y="151706"/>
                  </a:moveTo>
                  <a:cubicBezTo>
                    <a:pt x="317767" y="151706"/>
                    <a:pt x="329093" y="163017"/>
                    <a:pt x="329093" y="176969"/>
                  </a:cubicBezTo>
                  <a:cubicBezTo>
                    <a:pt x="329093" y="190921"/>
                    <a:pt x="317767" y="202232"/>
                    <a:pt x="303795" y="202232"/>
                  </a:cubicBezTo>
                  <a:cubicBezTo>
                    <a:pt x="289823" y="202232"/>
                    <a:pt x="278497" y="190921"/>
                    <a:pt x="278497" y="176969"/>
                  </a:cubicBezTo>
                  <a:cubicBezTo>
                    <a:pt x="278497" y="163017"/>
                    <a:pt x="289823" y="151706"/>
                    <a:pt x="303795" y="151706"/>
                  </a:cubicBezTo>
                  <a:close/>
                  <a:moveTo>
                    <a:pt x="303751" y="101111"/>
                  </a:moveTo>
                  <a:cubicBezTo>
                    <a:pt x="261917" y="101111"/>
                    <a:pt x="227827" y="135150"/>
                    <a:pt x="227827" y="176920"/>
                  </a:cubicBezTo>
                  <a:cubicBezTo>
                    <a:pt x="227827" y="218780"/>
                    <a:pt x="261917" y="252818"/>
                    <a:pt x="303751" y="252818"/>
                  </a:cubicBezTo>
                  <a:cubicBezTo>
                    <a:pt x="345673" y="252818"/>
                    <a:pt x="379763" y="218780"/>
                    <a:pt x="379763" y="176920"/>
                  </a:cubicBezTo>
                  <a:cubicBezTo>
                    <a:pt x="379763" y="135150"/>
                    <a:pt x="345673" y="101111"/>
                    <a:pt x="303751" y="101111"/>
                  </a:cubicBezTo>
                  <a:close/>
                  <a:moveTo>
                    <a:pt x="320727" y="812"/>
                  </a:moveTo>
                  <a:cubicBezTo>
                    <a:pt x="357990" y="4395"/>
                    <a:pt x="393537" y="19725"/>
                    <a:pt x="421775" y="44854"/>
                  </a:cubicBezTo>
                  <a:cubicBezTo>
                    <a:pt x="459425" y="78448"/>
                    <a:pt x="480965" y="126618"/>
                    <a:pt x="480965" y="176920"/>
                  </a:cubicBezTo>
                  <a:cubicBezTo>
                    <a:pt x="480965" y="210426"/>
                    <a:pt x="471530" y="242953"/>
                    <a:pt x="453729" y="271215"/>
                  </a:cubicBezTo>
                  <a:lnTo>
                    <a:pt x="439221" y="293878"/>
                  </a:lnTo>
                  <a:cubicBezTo>
                    <a:pt x="437262" y="296988"/>
                    <a:pt x="435215" y="300188"/>
                    <a:pt x="433257" y="303387"/>
                  </a:cubicBezTo>
                  <a:lnTo>
                    <a:pt x="531611" y="303387"/>
                  </a:lnTo>
                  <a:cubicBezTo>
                    <a:pt x="543716" y="303387"/>
                    <a:pt x="554129" y="311830"/>
                    <a:pt x="556444" y="323650"/>
                  </a:cubicBezTo>
                  <a:lnTo>
                    <a:pt x="607089" y="576495"/>
                  </a:lnTo>
                  <a:cubicBezTo>
                    <a:pt x="608602" y="583872"/>
                    <a:pt x="606644" y="591604"/>
                    <a:pt x="601838" y="597469"/>
                  </a:cubicBezTo>
                  <a:cubicBezTo>
                    <a:pt x="597031" y="603246"/>
                    <a:pt x="589911" y="606712"/>
                    <a:pt x="582256" y="606712"/>
                  </a:cubicBezTo>
                  <a:lnTo>
                    <a:pt x="25245" y="606712"/>
                  </a:lnTo>
                  <a:cubicBezTo>
                    <a:pt x="17679" y="606712"/>
                    <a:pt x="10559" y="603246"/>
                    <a:pt x="5752" y="597469"/>
                  </a:cubicBezTo>
                  <a:cubicBezTo>
                    <a:pt x="946" y="591604"/>
                    <a:pt x="-1012" y="583872"/>
                    <a:pt x="501" y="576495"/>
                  </a:cubicBezTo>
                  <a:lnTo>
                    <a:pt x="51146" y="323650"/>
                  </a:lnTo>
                  <a:cubicBezTo>
                    <a:pt x="53460" y="311830"/>
                    <a:pt x="63874" y="303387"/>
                    <a:pt x="75890" y="303387"/>
                  </a:cubicBezTo>
                  <a:lnTo>
                    <a:pt x="175846" y="303387"/>
                  </a:lnTo>
                  <a:cubicBezTo>
                    <a:pt x="170951" y="296099"/>
                    <a:pt x="166233" y="288634"/>
                    <a:pt x="160982" y="281613"/>
                  </a:cubicBezTo>
                  <a:cubicBezTo>
                    <a:pt x="133478" y="244286"/>
                    <a:pt x="121907" y="198250"/>
                    <a:pt x="128316" y="151769"/>
                  </a:cubicBezTo>
                  <a:cubicBezTo>
                    <a:pt x="139175" y="73472"/>
                    <a:pt x="204329" y="10105"/>
                    <a:pt x="283101" y="1218"/>
                  </a:cubicBezTo>
                  <a:cubicBezTo>
                    <a:pt x="295695" y="-271"/>
                    <a:pt x="308307" y="-382"/>
                    <a:pt x="320727" y="8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Oval 72"/>
            <p:cNvSpPr/>
            <p:nvPr/>
          </p:nvSpPr>
          <p:spPr>
            <a:xfrm>
              <a:off x="6820647" y="3725061"/>
              <a:ext cx="353676" cy="336230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6580" h="576660">
                  <a:moveTo>
                    <a:pt x="106869" y="240249"/>
                  </a:moveTo>
                  <a:lnTo>
                    <a:pt x="106869" y="289844"/>
                  </a:lnTo>
                  <a:lnTo>
                    <a:pt x="266197" y="289844"/>
                  </a:lnTo>
                  <a:lnTo>
                    <a:pt x="266197" y="240249"/>
                  </a:lnTo>
                  <a:close/>
                  <a:moveTo>
                    <a:pt x="468421" y="233575"/>
                  </a:moveTo>
                  <a:cubicBezTo>
                    <a:pt x="451151" y="233575"/>
                    <a:pt x="437131" y="247573"/>
                    <a:pt x="437131" y="264815"/>
                  </a:cubicBezTo>
                  <a:cubicBezTo>
                    <a:pt x="437131" y="282150"/>
                    <a:pt x="451151" y="296148"/>
                    <a:pt x="468421" y="296148"/>
                  </a:cubicBezTo>
                  <a:cubicBezTo>
                    <a:pt x="485784" y="296148"/>
                    <a:pt x="499804" y="282150"/>
                    <a:pt x="499804" y="264815"/>
                  </a:cubicBezTo>
                  <a:cubicBezTo>
                    <a:pt x="499804" y="247573"/>
                    <a:pt x="485784" y="233575"/>
                    <a:pt x="468421" y="233575"/>
                  </a:cubicBezTo>
                  <a:close/>
                  <a:moveTo>
                    <a:pt x="96284" y="191303"/>
                  </a:moveTo>
                  <a:lnTo>
                    <a:pt x="510296" y="191303"/>
                  </a:lnTo>
                  <a:cubicBezTo>
                    <a:pt x="531001" y="191303"/>
                    <a:pt x="547807" y="208082"/>
                    <a:pt x="547343" y="228291"/>
                  </a:cubicBezTo>
                  <a:lnTo>
                    <a:pt x="547343" y="301339"/>
                  </a:lnTo>
                  <a:cubicBezTo>
                    <a:pt x="547343" y="321455"/>
                    <a:pt x="531001" y="338234"/>
                    <a:pt x="510296" y="338234"/>
                  </a:cubicBezTo>
                  <a:lnTo>
                    <a:pt x="314850" y="338234"/>
                  </a:lnTo>
                  <a:lnTo>
                    <a:pt x="314850" y="447899"/>
                  </a:lnTo>
                  <a:lnTo>
                    <a:pt x="314850" y="448362"/>
                  </a:lnTo>
                  <a:lnTo>
                    <a:pt x="367309" y="448362"/>
                  </a:lnTo>
                  <a:lnTo>
                    <a:pt x="367309" y="501295"/>
                  </a:lnTo>
                  <a:lnTo>
                    <a:pt x="367773" y="501295"/>
                  </a:lnTo>
                  <a:lnTo>
                    <a:pt x="595067" y="501295"/>
                  </a:lnTo>
                  <a:cubicBezTo>
                    <a:pt x="601288" y="501295"/>
                    <a:pt x="606580" y="506578"/>
                    <a:pt x="606580" y="512789"/>
                  </a:cubicBezTo>
                  <a:cubicBezTo>
                    <a:pt x="606580" y="519000"/>
                    <a:pt x="601381" y="524284"/>
                    <a:pt x="595067" y="524284"/>
                  </a:cubicBezTo>
                  <a:lnTo>
                    <a:pt x="367773" y="524284"/>
                  </a:lnTo>
                  <a:lnTo>
                    <a:pt x="367309" y="524284"/>
                  </a:lnTo>
                  <a:lnTo>
                    <a:pt x="367309" y="576660"/>
                  </a:lnTo>
                  <a:lnTo>
                    <a:pt x="238807" y="576660"/>
                  </a:lnTo>
                  <a:lnTo>
                    <a:pt x="238807" y="524284"/>
                  </a:lnTo>
                  <a:lnTo>
                    <a:pt x="11513" y="524284"/>
                  </a:lnTo>
                  <a:cubicBezTo>
                    <a:pt x="5292" y="524284"/>
                    <a:pt x="0" y="519000"/>
                    <a:pt x="0" y="512789"/>
                  </a:cubicBezTo>
                  <a:cubicBezTo>
                    <a:pt x="0" y="506578"/>
                    <a:pt x="5200" y="501295"/>
                    <a:pt x="11513" y="501295"/>
                  </a:cubicBezTo>
                  <a:lnTo>
                    <a:pt x="238807" y="501295"/>
                  </a:lnTo>
                  <a:lnTo>
                    <a:pt x="238807" y="448362"/>
                  </a:lnTo>
                  <a:lnTo>
                    <a:pt x="291823" y="448362"/>
                  </a:lnTo>
                  <a:lnTo>
                    <a:pt x="291823" y="338234"/>
                  </a:lnTo>
                  <a:lnTo>
                    <a:pt x="96284" y="338234"/>
                  </a:lnTo>
                  <a:cubicBezTo>
                    <a:pt x="76136" y="338234"/>
                    <a:pt x="59330" y="321919"/>
                    <a:pt x="59330" y="301339"/>
                  </a:cubicBezTo>
                  <a:lnTo>
                    <a:pt x="59330" y="228291"/>
                  </a:lnTo>
                  <a:cubicBezTo>
                    <a:pt x="59330" y="208082"/>
                    <a:pt x="75672" y="191303"/>
                    <a:pt x="96284" y="191303"/>
                  </a:cubicBezTo>
                  <a:close/>
                  <a:moveTo>
                    <a:pt x="106858" y="48950"/>
                  </a:moveTo>
                  <a:lnTo>
                    <a:pt x="106858" y="98549"/>
                  </a:lnTo>
                  <a:lnTo>
                    <a:pt x="266188" y="98549"/>
                  </a:lnTo>
                  <a:lnTo>
                    <a:pt x="266188" y="48950"/>
                  </a:lnTo>
                  <a:close/>
                  <a:moveTo>
                    <a:pt x="468413" y="42275"/>
                  </a:moveTo>
                  <a:cubicBezTo>
                    <a:pt x="451143" y="42275"/>
                    <a:pt x="437123" y="56274"/>
                    <a:pt x="437123" y="73518"/>
                  </a:cubicBezTo>
                  <a:cubicBezTo>
                    <a:pt x="437123" y="90854"/>
                    <a:pt x="451143" y="104854"/>
                    <a:pt x="468413" y="104854"/>
                  </a:cubicBezTo>
                  <a:cubicBezTo>
                    <a:pt x="485776" y="104854"/>
                    <a:pt x="499796" y="90854"/>
                    <a:pt x="499796" y="73518"/>
                  </a:cubicBezTo>
                  <a:cubicBezTo>
                    <a:pt x="499796" y="56274"/>
                    <a:pt x="485776" y="42275"/>
                    <a:pt x="468413" y="42275"/>
                  </a:cubicBezTo>
                  <a:close/>
                  <a:moveTo>
                    <a:pt x="96274" y="0"/>
                  </a:moveTo>
                  <a:lnTo>
                    <a:pt x="510288" y="0"/>
                  </a:lnTo>
                  <a:cubicBezTo>
                    <a:pt x="530993" y="0"/>
                    <a:pt x="547799" y="16780"/>
                    <a:pt x="547335" y="37454"/>
                  </a:cubicBezTo>
                  <a:lnTo>
                    <a:pt x="547335" y="110138"/>
                  </a:lnTo>
                  <a:cubicBezTo>
                    <a:pt x="547335" y="130256"/>
                    <a:pt x="530993" y="147129"/>
                    <a:pt x="510288" y="147129"/>
                  </a:cubicBezTo>
                  <a:lnTo>
                    <a:pt x="96274" y="147129"/>
                  </a:lnTo>
                  <a:cubicBezTo>
                    <a:pt x="76033" y="147129"/>
                    <a:pt x="59134" y="130627"/>
                    <a:pt x="59320" y="110045"/>
                  </a:cubicBezTo>
                  <a:lnTo>
                    <a:pt x="59320" y="36991"/>
                  </a:lnTo>
                  <a:cubicBezTo>
                    <a:pt x="59320" y="16780"/>
                    <a:pt x="75661" y="0"/>
                    <a:pt x="962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61713" y="1557994"/>
            <a:ext cx="2863215" cy="1774191"/>
            <a:chOff x="1980554" y="3766358"/>
            <a:chExt cx="2412881" cy="1677362"/>
          </a:xfrm>
        </p:grpSpPr>
        <p:sp>
          <p:nvSpPr>
            <p:cNvPr id="36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61713" y="4175464"/>
            <a:ext cx="2863215" cy="1774191"/>
            <a:chOff x="1980554" y="3766358"/>
            <a:chExt cx="2412881" cy="1677362"/>
          </a:xfrm>
        </p:grpSpPr>
        <p:sp>
          <p:nvSpPr>
            <p:cNvPr id="39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486438" y="1622764"/>
            <a:ext cx="2863215" cy="1774191"/>
            <a:chOff x="1980554" y="3766358"/>
            <a:chExt cx="2412881" cy="1677362"/>
          </a:xfrm>
        </p:grpSpPr>
        <p:sp>
          <p:nvSpPr>
            <p:cNvPr id="43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45493" y="4175464"/>
            <a:ext cx="2863215" cy="1774191"/>
            <a:chOff x="1980554" y="3766358"/>
            <a:chExt cx="2412881" cy="1677362"/>
          </a:xfrm>
        </p:grpSpPr>
        <p:sp>
          <p:nvSpPr>
            <p:cNvPr id="49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3540" y="318135"/>
            <a:ext cx="2222500" cy="601980"/>
            <a:chOff x="604" y="501"/>
            <a:chExt cx="3500" cy="948"/>
          </a:xfrm>
        </p:grpSpPr>
        <p:sp>
          <p:nvSpPr>
            <p:cNvPr id="2" name="矩形 1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3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教育背景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52720" y="1132840"/>
            <a:ext cx="1019810" cy="5166360"/>
            <a:chOff x="8797" y="1784"/>
            <a:chExt cx="1606" cy="8136"/>
          </a:xfrm>
        </p:grpSpPr>
        <p:grpSp>
          <p:nvGrpSpPr>
            <p:cNvPr id="23" name="Group 3"/>
            <p:cNvGrpSpPr/>
            <p:nvPr/>
          </p:nvGrpSpPr>
          <p:grpSpPr>
            <a:xfrm>
              <a:off x="8797" y="1784"/>
              <a:ext cx="1605" cy="1605"/>
              <a:chOff x="2368550" y="655638"/>
              <a:chExt cx="1333500" cy="133350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368550" y="655638"/>
                <a:ext cx="1333500" cy="133350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Oval 2"/>
              <p:cNvSpPr/>
              <p:nvPr/>
            </p:nvSpPr>
            <p:spPr>
              <a:xfrm>
                <a:off x="2676804" y="931960"/>
                <a:ext cx="716991" cy="780854"/>
              </a:xfrm>
              <a:custGeom>
                <a:avLst/>
                <a:gdLst>
                  <a:gd name="connsiteX0" fmla="*/ 456215 w 557749"/>
                  <a:gd name="connsiteY0" fmla="*/ 404898 h 607428"/>
                  <a:gd name="connsiteX1" fmla="*/ 438248 w 557749"/>
                  <a:gd name="connsiteY1" fmla="*/ 412336 h 607428"/>
                  <a:gd name="connsiteX2" fmla="*/ 405471 w 557749"/>
                  <a:gd name="connsiteY2" fmla="*/ 445052 h 607428"/>
                  <a:gd name="connsiteX3" fmla="*/ 398043 w 557749"/>
                  <a:gd name="connsiteY3" fmla="*/ 437637 h 607428"/>
                  <a:gd name="connsiteX4" fmla="*/ 362109 w 557749"/>
                  <a:gd name="connsiteY4" fmla="*/ 437637 h 607428"/>
                  <a:gd name="connsiteX5" fmla="*/ 362109 w 557749"/>
                  <a:gd name="connsiteY5" fmla="*/ 473505 h 607428"/>
                  <a:gd name="connsiteX6" fmla="*/ 387550 w 557749"/>
                  <a:gd name="connsiteY6" fmla="*/ 498806 h 607428"/>
                  <a:gd name="connsiteX7" fmla="*/ 405471 w 557749"/>
                  <a:gd name="connsiteY7" fmla="*/ 506221 h 607428"/>
                  <a:gd name="connsiteX8" fmla="*/ 423391 w 557749"/>
                  <a:gd name="connsiteY8" fmla="*/ 498806 h 607428"/>
                  <a:gd name="connsiteX9" fmla="*/ 474182 w 557749"/>
                  <a:gd name="connsiteY9" fmla="*/ 448203 h 607428"/>
                  <a:gd name="connsiteX10" fmla="*/ 474182 w 557749"/>
                  <a:gd name="connsiteY10" fmla="*/ 412336 h 607428"/>
                  <a:gd name="connsiteX11" fmla="*/ 456215 w 557749"/>
                  <a:gd name="connsiteY11" fmla="*/ 404898 h 607428"/>
                  <a:gd name="connsiteX12" fmla="*/ 405564 w 557749"/>
                  <a:gd name="connsiteY12" fmla="*/ 303714 h 607428"/>
                  <a:gd name="connsiteX13" fmla="*/ 557749 w 557749"/>
                  <a:gd name="connsiteY13" fmla="*/ 455617 h 607428"/>
                  <a:gd name="connsiteX14" fmla="*/ 405564 w 557749"/>
                  <a:gd name="connsiteY14" fmla="*/ 607428 h 607428"/>
                  <a:gd name="connsiteX15" fmla="*/ 253471 w 557749"/>
                  <a:gd name="connsiteY15" fmla="*/ 455617 h 607428"/>
                  <a:gd name="connsiteX16" fmla="*/ 405564 w 557749"/>
                  <a:gd name="connsiteY16" fmla="*/ 303714 h 607428"/>
                  <a:gd name="connsiteX17" fmla="*/ 278818 w 557749"/>
                  <a:gd name="connsiteY17" fmla="*/ 177145 h 607428"/>
                  <a:gd name="connsiteX18" fmla="*/ 253471 w 557749"/>
                  <a:gd name="connsiteY18" fmla="*/ 202452 h 607428"/>
                  <a:gd name="connsiteX19" fmla="*/ 278818 w 557749"/>
                  <a:gd name="connsiteY19" fmla="*/ 227759 h 607428"/>
                  <a:gd name="connsiteX20" fmla="*/ 380207 w 557749"/>
                  <a:gd name="connsiteY20" fmla="*/ 227759 h 607428"/>
                  <a:gd name="connsiteX21" fmla="*/ 405554 w 557749"/>
                  <a:gd name="connsiteY21" fmla="*/ 202452 h 607428"/>
                  <a:gd name="connsiteX22" fmla="*/ 380207 w 557749"/>
                  <a:gd name="connsiteY22" fmla="*/ 177145 h 607428"/>
                  <a:gd name="connsiteX23" fmla="*/ 126643 w 557749"/>
                  <a:gd name="connsiteY23" fmla="*/ 177145 h 607428"/>
                  <a:gd name="connsiteX24" fmla="*/ 101296 w 557749"/>
                  <a:gd name="connsiteY24" fmla="*/ 202452 h 607428"/>
                  <a:gd name="connsiteX25" fmla="*/ 126643 w 557749"/>
                  <a:gd name="connsiteY25" fmla="*/ 227759 h 607428"/>
                  <a:gd name="connsiteX26" fmla="*/ 177430 w 557749"/>
                  <a:gd name="connsiteY26" fmla="*/ 227759 h 607428"/>
                  <a:gd name="connsiteX27" fmla="*/ 202777 w 557749"/>
                  <a:gd name="connsiteY27" fmla="*/ 202452 h 607428"/>
                  <a:gd name="connsiteX28" fmla="*/ 177430 w 557749"/>
                  <a:gd name="connsiteY28" fmla="*/ 177145 h 607428"/>
                  <a:gd name="connsiteX29" fmla="*/ 177430 w 557749"/>
                  <a:gd name="connsiteY29" fmla="*/ 50520 h 607428"/>
                  <a:gd name="connsiteX30" fmla="*/ 177430 w 557749"/>
                  <a:gd name="connsiteY30" fmla="*/ 101226 h 607428"/>
                  <a:gd name="connsiteX31" fmla="*/ 329605 w 557749"/>
                  <a:gd name="connsiteY31" fmla="*/ 101226 h 607428"/>
                  <a:gd name="connsiteX32" fmla="*/ 329605 w 557749"/>
                  <a:gd name="connsiteY32" fmla="*/ 50520 h 607428"/>
                  <a:gd name="connsiteX33" fmla="*/ 165267 w 557749"/>
                  <a:gd name="connsiteY33" fmla="*/ 0 h 607428"/>
                  <a:gd name="connsiteX34" fmla="*/ 341582 w 557749"/>
                  <a:gd name="connsiteY34" fmla="*/ 0 h 607428"/>
                  <a:gd name="connsiteX35" fmla="*/ 380207 w 557749"/>
                  <a:gd name="connsiteY35" fmla="*/ 38562 h 607428"/>
                  <a:gd name="connsiteX36" fmla="*/ 380207 w 557749"/>
                  <a:gd name="connsiteY36" fmla="*/ 50706 h 607428"/>
                  <a:gd name="connsiteX37" fmla="*/ 451606 w 557749"/>
                  <a:gd name="connsiteY37" fmla="*/ 50706 h 607428"/>
                  <a:gd name="connsiteX38" fmla="*/ 506942 w 557749"/>
                  <a:gd name="connsiteY38" fmla="*/ 105954 h 607428"/>
                  <a:gd name="connsiteX39" fmla="*/ 506942 w 557749"/>
                  <a:gd name="connsiteY39" fmla="*/ 280318 h 607428"/>
                  <a:gd name="connsiteX40" fmla="*/ 405554 w 557749"/>
                  <a:gd name="connsiteY40" fmla="*/ 252880 h 607428"/>
                  <a:gd name="connsiteX41" fmla="*/ 266934 w 557749"/>
                  <a:gd name="connsiteY41" fmla="*/ 308035 h 607428"/>
                  <a:gd name="connsiteX42" fmla="*/ 253471 w 557749"/>
                  <a:gd name="connsiteY42" fmla="*/ 303585 h 607428"/>
                  <a:gd name="connsiteX43" fmla="*/ 126643 w 557749"/>
                  <a:gd name="connsiteY43" fmla="*/ 303585 h 607428"/>
                  <a:gd name="connsiteX44" fmla="*/ 101296 w 557749"/>
                  <a:gd name="connsiteY44" fmla="*/ 328892 h 607428"/>
                  <a:gd name="connsiteX45" fmla="*/ 126643 w 557749"/>
                  <a:gd name="connsiteY45" fmla="*/ 354198 h 607428"/>
                  <a:gd name="connsiteX46" fmla="*/ 230167 w 557749"/>
                  <a:gd name="connsiteY46" fmla="*/ 354198 h 607428"/>
                  <a:gd name="connsiteX47" fmla="*/ 209090 w 557749"/>
                  <a:gd name="connsiteY47" fmla="*/ 406109 h 607428"/>
                  <a:gd name="connsiteX48" fmla="*/ 202777 w 557749"/>
                  <a:gd name="connsiteY48" fmla="*/ 404904 h 607428"/>
                  <a:gd name="connsiteX49" fmla="*/ 101388 w 557749"/>
                  <a:gd name="connsiteY49" fmla="*/ 404904 h 607428"/>
                  <a:gd name="connsiteX50" fmla="*/ 76041 w 557749"/>
                  <a:gd name="connsiteY50" fmla="*/ 430211 h 607428"/>
                  <a:gd name="connsiteX51" fmla="*/ 101388 w 557749"/>
                  <a:gd name="connsiteY51" fmla="*/ 455610 h 607428"/>
                  <a:gd name="connsiteX52" fmla="*/ 202777 w 557749"/>
                  <a:gd name="connsiteY52" fmla="*/ 455610 h 607428"/>
                  <a:gd name="connsiteX53" fmla="*/ 271855 w 557749"/>
                  <a:gd name="connsiteY53" fmla="*/ 607356 h 607428"/>
                  <a:gd name="connsiteX54" fmla="*/ 55337 w 557749"/>
                  <a:gd name="connsiteY54" fmla="*/ 607356 h 607428"/>
                  <a:gd name="connsiteX55" fmla="*/ 0 w 557749"/>
                  <a:gd name="connsiteY55" fmla="*/ 552108 h 607428"/>
                  <a:gd name="connsiteX56" fmla="*/ 0 w 557749"/>
                  <a:gd name="connsiteY56" fmla="*/ 105768 h 607428"/>
                  <a:gd name="connsiteX57" fmla="*/ 55337 w 557749"/>
                  <a:gd name="connsiteY57" fmla="*/ 50520 h 607428"/>
                  <a:gd name="connsiteX58" fmla="*/ 126643 w 557749"/>
                  <a:gd name="connsiteY58" fmla="*/ 50520 h 607428"/>
                  <a:gd name="connsiteX59" fmla="*/ 126643 w 557749"/>
                  <a:gd name="connsiteY59" fmla="*/ 38562 h 607428"/>
                  <a:gd name="connsiteX60" fmla="*/ 165267 w 557749"/>
                  <a:gd name="connsiteY60" fmla="*/ 0 h 6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57749" h="607428">
                    <a:moveTo>
                      <a:pt x="456215" y="404898"/>
                    </a:moveTo>
                    <a:cubicBezTo>
                      <a:pt x="449715" y="404898"/>
                      <a:pt x="443215" y="407377"/>
                      <a:pt x="438248" y="412336"/>
                    </a:cubicBezTo>
                    <a:lnTo>
                      <a:pt x="405471" y="445052"/>
                    </a:lnTo>
                    <a:lnTo>
                      <a:pt x="398043" y="437637"/>
                    </a:lnTo>
                    <a:cubicBezTo>
                      <a:pt x="388107" y="427813"/>
                      <a:pt x="372044" y="427813"/>
                      <a:pt x="362109" y="437637"/>
                    </a:cubicBezTo>
                    <a:cubicBezTo>
                      <a:pt x="352266" y="447554"/>
                      <a:pt x="352266" y="463588"/>
                      <a:pt x="362109" y="473505"/>
                    </a:cubicBezTo>
                    <a:lnTo>
                      <a:pt x="387550" y="498806"/>
                    </a:lnTo>
                    <a:cubicBezTo>
                      <a:pt x="392471" y="503811"/>
                      <a:pt x="399064" y="506221"/>
                      <a:pt x="405471" y="506221"/>
                    </a:cubicBezTo>
                    <a:cubicBezTo>
                      <a:pt x="412063" y="506221"/>
                      <a:pt x="418470" y="503811"/>
                      <a:pt x="423391" y="498806"/>
                    </a:cubicBezTo>
                    <a:lnTo>
                      <a:pt x="474182" y="448203"/>
                    </a:lnTo>
                    <a:cubicBezTo>
                      <a:pt x="484117" y="438286"/>
                      <a:pt x="484117" y="422345"/>
                      <a:pt x="474182" y="412336"/>
                    </a:cubicBezTo>
                    <a:cubicBezTo>
                      <a:pt x="469214" y="407377"/>
                      <a:pt x="462714" y="404898"/>
                      <a:pt x="456215" y="404898"/>
                    </a:cubicBezTo>
                    <a:close/>
                    <a:moveTo>
                      <a:pt x="405564" y="303714"/>
                    </a:moveTo>
                    <a:cubicBezTo>
                      <a:pt x="489502" y="303714"/>
                      <a:pt x="557749" y="371834"/>
                      <a:pt x="557749" y="455617"/>
                    </a:cubicBezTo>
                    <a:cubicBezTo>
                      <a:pt x="557749" y="539401"/>
                      <a:pt x="489502" y="607428"/>
                      <a:pt x="405564" y="607428"/>
                    </a:cubicBezTo>
                    <a:cubicBezTo>
                      <a:pt x="321625" y="607428"/>
                      <a:pt x="253471" y="539401"/>
                      <a:pt x="253471" y="455617"/>
                    </a:cubicBezTo>
                    <a:cubicBezTo>
                      <a:pt x="253471" y="371834"/>
                      <a:pt x="321625" y="303714"/>
                      <a:pt x="405564" y="303714"/>
                    </a:cubicBezTo>
                    <a:close/>
                    <a:moveTo>
                      <a:pt x="278818" y="177145"/>
                    </a:moveTo>
                    <a:cubicBezTo>
                      <a:pt x="264798" y="177145"/>
                      <a:pt x="253471" y="188455"/>
                      <a:pt x="253471" y="202452"/>
                    </a:cubicBezTo>
                    <a:cubicBezTo>
                      <a:pt x="253471" y="216449"/>
                      <a:pt x="264798" y="227759"/>
                      <a:pt x="278818" y="227759"/>
                    </a:cubicBezTo>
                    <a:lnTo>
                      <a:pt x="380207" y="227759"/>
                    </a:lnTo>
                    <a:cubicBezTo>
                      <a:pt x="394226" y="227759"/>
                      <a:pt x="405554" y="216449"/>
                      <a:pt x="405554" y="202452"/>
                    </a:cubicBezTo>
                    <a:cubicBezTo>
                      <a:pt x="405554" y="188455"/>
                      <a:pt x="394226" y="177145"/>
                      <a:pt x="380207" y="177145"/>
                    </a:cubicBezTo>
                    <a:close/>
                    <a:moveTo>
                      <a:pt x="126643" y="177145"/>
                    </a:moveTo>
                    <a:cubicBezTo>
                      <a:pt x="112716" y="177145"/>
                      <a:pt x="101296" y="188455"/>
                      <a:pt x="101296" y="202452"/>
                    </a:cubicBezTo>
                    <a:cubicBezTo>
                      <a:pt x="101296" y="216449"/>
                      <a:pt x="112716" y="227759"/>
                      <a:pt x="126643" y="227759"/>
                    </a:cubicBezTo>
                    <a:lnTo>
                      <a:pt x="177430" y="227759"/>
                    </a:lnTo>
                    <a:cubicBezTo>
                      <a:pt x="191450" y="227759"/>
                      <a:pt x="202777" y="216449"/>
                      <a:pt x="202777" y="202452"/>
                    </a:cubicBezTo>
                    <a:cubicBezTo>
                      <a:pt x="202777" y="188455"/>
                      <a:pt x="191450" y="177145"/>
                      <a:pt x="177430" y="177145"/>
                    </a:cubicBezTo>
                    <a:close/>
                    <a:moveTo>
                      <a:pt x="177430" y="50520"/>
                    </a:moveTo>
                    <a:lnTo>
                      <a:pt x="177430" y="101226"/>
                    </a:lnTo>
                    <a:lnTo>
                      <a:pt x="329605" y="101226"/>
                    </a:lnTo>
                    <a:lnTo>
                      <a:pt x="329605" y="50520"/>
                    </a:lnTo>
                    <a:close/>
                    <a:moveTo>
                      <a:pt x="165267" y="0"/>
                    </a:moveTo>
                    <a:lnTo>
                      <a:pt x="341582" y="0"/>
                    </a:lnTo>
                    <a:cubicBezTo>
                      <a:pt x="362844" y="0"/>
                      <a:pt x="380207" y="17334"/>
                      <a:pt x="380207" y="38562"/>
                    </a:cubicBezTo>
                    <a:lnTo>
                      <a:pt x="380207" y="50706"/>
                    </a:lnTo>
                    <a:lnTo>
                      <a:pt x="451606" y="50706"/>
                    </a:lnTo>
                    <a:cubicBezTo>
                      <a:pt x="482059" y="50706"/>
                      <a:pt x="506942" y="75363"/>
                      <a:pt x="506942" y="105954"/>
                    </a:cubicBezTo>
                    <a:lnTo>
                      <a:pt x="506942" y="280318"/>
                    </a:lnTo>
                    <a:cubicBezTo>
                      <a:pt x="477138" y="262984"/>
                      <a:pt x="442599" y="252880"/>
                      <a:pt x="405554" y="252880"/>
                    </a:cubicBezTo>
                    <a:cubicBezTo>
                      <a:pt x="351888" y="252880"/>
                      <a:pt x="303237" y="274015"/>
                      <a:pt x="266934" y="308035"/>
                    </a:cubicBezTo>
                    <a:cubicBezTo>
                      <a:pt x="262941" y="305439"/>
                      <a:pt x="258485" y="303585"/>
                      <a:pt x="253471" y="303585"/>
                    </a:cubicBezTo>
                    <a:lnTo>
                      <a:pt x="126643" y="303585"/>
                    </a:lnTo>
                    <a:cubicBezTo>
                      <a:pt x="112716" y="303585"/>
                      <a:pt x="101296" y="314894"/>
                      <a:pt x="101296" y="328892"/>
                    </a:cubicBezTo>
                    <a:cubicBezTo>
                      <a:pt x="101296" y="342889"/>
                      <a:pt x="112716" y="354198"/>
                      <a:pt x="126643" y="354198"/>
                    </a:cubicBezTo>
                    <a:lnTo>
                      <a:pt x="230167" y="354198"/>
                    </a:lnTo>
                    <a:cubicBezTo>
                      <a:pt x="220882" y="370328"/>
                      <a:pt x="213826" y="387755"/>
                      <a:pt x="209090" y="406109"/>
                    </a:cubicBezTo>
                    <a:cubicBezTo>
                      <a:pt x="207048" y="405646"/>
                      <a:pt x="205005" y="404904"/>
                      <a:pt x="202777" y="404904"/>
                    </a:cubicBezTo>
                    <a:lnTo>
                      <a:pt x="101388" y="404904"/>
                    </a:lnTo>
                    <a:cubicBezTo>
                      <a:pt x="87461" y="404904"/>
                      <a:pt x="76041" y="416306"/>
                      <a:pt x="76041" y="430211"/>
                    </a:cubicBezTo>
                    <a:cubicBezTo>
                      <a:pt x="76041" y="444208"/>
                      <a:pt x="87461" y="455610"/>
                      <a:pt x="101388" y="455610"/>
                    </a:cubicBezTo>
                    <a:lnTo>
                      <a:pt x="202777" y="455610"/>
                    </a:lnTo>
                    <a:cubicBezTo>
                      <a:pt x="202777" y="516141"/>
                      <a:pt x="229517" y="570370"/>
                      <a:pt x="271855" y="607356"/>
                    </a:cubicBezTo>
                    <a:lnTo>
                      <a:pt x="55337" y="607356"/>
                    </a:lnTo>
                    <a:cubicBezTo>
                      <a:pt x="24883" y="607356"/>
                      <a:pt x="0" y="582606"/>
                      <a:pt x="0" y="552108"/>
                    </a:cubicBezTo>
                    <a:lnTo>
                      <a:pt x="0" y="105768"/>
                    </a:lnTo>
                    <a:cubicBezTo>
                      <a:pt x="0" y="75363"/>
                      <a:pt x="24790" y="50520"/>
                      <a:pt x="55337" y="50520"/>
                    </a:cubicBezTo>
                    <a:lnTo>
                      <a:pt x="126643" y="50520"/>
                    </a:lnTo>
                    <a:lnTo>
                      <a:pt x="126643" y="38562"/>
                    </a:lnTo>
                    <a:cubicBezTo>
                      <a:pt x="126643" y="17334"/>
                      <a:pt x="144005" y="0"/>
                      <a:pt x="165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9600" y="3479"/>
              <a:ext cx="0" cy="1410"/>
            </a:xfrm>
            <a:prstGeom prst="line">
              <a:avLst/>
            </a:prstGeom>
            <a:ln>
              <a:solidFill>
                <a:srgbClr val="5F5F5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4"/>
            <p:cNvGrpSpPr/>
            <p:nvPr/>
          </p:nvGrpSpPr>
          <p:grpSpPr>
            <a:xfrm>
              <a:off x="8798" y="4996"/>
              <a:ext cx="1605" cy="1605"/>
              <a:chOff x="2368550" y="655638"/>
              <a:chExt cx="1333500" cy="133350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368550" y="655638"/>
                <a:ext cx="1333500" cy="133350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Oval 6"/>
              <p:cNvSpPr/>
              <p:nvPr/>
            </p:nvSpPr>
            <p:spPr>
              <a:xfrm>
                <a:off x="2644873" y="968243"/>
                <a:ext cx="780854" cy="708287"/>
              </a:xfrm>
              <a:custGeom>
                <a:avLst/>
                <a:gdLst>
                  <a:gd name="connsiteX0" fmla="*/ 247154 w 599460"/>
                  <a:gd name="connsiteY0" fmla="*/ 445665 h 543751"/>
                  <a:gd name="connsiteX1" fmla="*/ 576993 w 599460"/>
                  <a:gd name="connsiteY1" fmla="*/ 445665 h 543751"/>
                  <a:gd name="connsiteX2" fmla="*/ 599460 w 599460"/>
                  <a:gd name="connsiteY2" fmla="*/ 468070 h 543751"/>
                  <a:gd name="connsiteX3" fmla="*/ 576993 w 599460"/>
                  <a:gd name="connsiteY3" fmla="*/ 490474 h 543751"/>
                  <a:gd name="connsiteX4" fmla="*/ 247154 w 599460"/>
                  <a:gd name="connsiteY4" fmla="*/ 490474 h 543751"/>
                  <a:gd name="connsiteX5" fmla="*/ 224687 w 599460"/>
                  <a:gd name="connsiteY5" fmla="*/ 468070 h 543751"/>
                  <a:gd name="connsiteX6" fmla="*/ 247154 w 599460"/>
                  <a:gd name="connsiteY6" fmla="*/ 445665 h 543751"/>
                  <a:gd name="connsiteX7" fmla="*/ 46399 w 599460"/>
                  <a:gd name="connsiteY7" fmla="*/ 393087 h 543751"/>
                  <a:gd name="connsiteX8" fmla="*/ 97281 w 599460"/>
                  <a:gd name="connsiteY8" fmla="*/ 407918 h 543751"/>
                  <a:gd name="connsiteX9" fmla="*/ 183092 w 599460"/>
                  <a:gd name="connsiteY9" fmla="*/ 432506 h 543751"/>
                  <a:gd name="connsiteX10" fmla="*/ 97281 w 599460"/>
                  <a:gd name="connsiteY10" fmla="*/ 543751 h 543751"/>
                  <a:gd name="connsiteX11" fmla="*/ 11471 w 599460"/>
                  <a:gd name="connsiteY11" fmla="*/ 432506 h 543751"/>
                  <a:gd name="connsiteX12" fmla="*/ 46399 w 599460"/>
                  <a:gd name="connsiteY12" fmla="*/ 393087 h 543751"/>
                  <a:gd name="connsiteX13" fmla="*/ 247154 w 599460"/>
                  <a:gd name="connsiteY13" fmla="*/ 249423 h 543751"/>
                  <a:gd name="connsiteX14" fmla="*/ 576993 w 599460"/>
                  <a:gd name="connsiteY14" fmla="*/ 249423 h 543751"/>
                  <a:gd name="connsiteX15" fmla="*/ 599460 w 599460"/>
                  <a:gd name="connsiteY15" fmla="*/ 271863 h 543751"/>
                  <a:gd name="connsiteX16" fmla="*/ 576993 w 599460"/>
                  <a:gd name="connsiteY16" fmla="*/ 294303 h 543751"/>
                  <a:gd name="connsiteX17" fmla="*/ 247154 w 599460"/>
                  <a:gd name="connsiteY17" fmla="*/ 294303 h 543751"/>
                  <a:gd name="connsiteX18" fmla="*/ 224687 w 599460"/>
                  <a:gd name="connsiteY18" fmla="*/ 271863 h 543751"/>
                  <a:gd name="connsiteX19" fmla="*/ 247154 w 599460"/>
                  <a:gd name="connsiteY19" fmla="*/ 249423 h 543751"/>
                  <a:gd name="connsiteX20" fmla="*/ 198851 w 599460"/>
                  <a:gd name="connsiteY20" fmla="*/ 162727 h 543751"/>
                  <a:gd name="connsiteX21" fmla="*/ 223504 w 599460"/>
                  <a:gd name="connsiteY21" fmla="*/ 170185 h 543751"/>
                  <a:gd name="connsiteX22" fmla="*/ 228286 w 599460"/>
                  <a:gd name="connsiteY22" fmla="*/ 217202 h 543751"/>
                  <a:gd name="connsiteX23" fmla="*/ 123336 w 599460"/>
                  <a:gd name="connsiteY23" fmla="*/ 346318 h 543751"/>
                  <a:gd name="connsiteX24" fmla="*/ 100386 w 599460"/>
                  <a:gd name="connsiteY24" fmla="*/ 358489 h 543751"/>
                  <a:gd name="connsiteX25" fmla="*/ 97278 w 599460"/>
                  <a:gd name="connsiteY25" fmla="*/ 358728 h 543751"/>
                  <a:gd name="connsiteX26" fmla="*/ 75762 w 599460"/>
                  <a:gd name="connsiteY26" fmla="*/ 350852 h 543751"/>
                  <a:gd name="connsiteX27" fmla="*/ 11931 w 599460"/>
                  <a:gd name="connsiteY27" fmla="*/ 297631 h 543751"/>
                  <a:gd name="connsiteX28" fmla="*/ 7867 w 599460"/>
                  <a:gd name="connsiteY28" fmla="*/ 250375 h 543751"/>
                  <a:gd name="connsiteX29" fmla="*/ 55202 w 599460"/>
                  <a:gd name="connsiteY29" fmla="*/ 246080 h 543751"/>
                  <a:gd name="connsiteX30" fmla="*/ 92736 w 599460"/>
                  <a:gd name="connsiteY30" fmla="*/ 277583 h 543751"/>
                  <a:gd name="connsiteX31" fmla="*/ 176169 w 599460"/>
                  <a:gd name="connsiteY31" fmla="*/ 174958 h 543751"/>
                  <a:gd name="connsiteX32" fmla="*/ 198851 w 599460"/>
                  <a:gd name="connsiteY32" fmla="*/ 162727 h 543751"/>
                  <a:gd name="connsiteX33" fmla="*/ 247154 w 599460"/>
                  <a:gd name="connsiteY33" fmla="*/ 53251 h 543751"/>
                  <a:gd name="connsiteX34" fmla="*/ 576993 w 599460"/>
                  <a:gd name="connsiteY34" fmla="*/ 53251 h 543751"/>
                  <a:gd name="connsiteX35" fmla="*/ 599460 w 599460"/>
                  <a:gd name="connsiteY35" fmla="*/ 75691 h 543751"/>
                  <a:gd name="connsiteX36" fmla="*/ 576993 w 599460"/>
                  <a:gd name="connsiteY36" fmla="*/ 98131 h 543751"/>
                  <a:gd name="connsiteX37" fmla="*/ 247154 w 599460"/>
                  <a:gd name="connsiteY37" fmla="*/ 98131 h 543751"/>
                  <a:gd name="connsiteX38" fmla="*/ 224687 w 599460"/>
                  <a:gd name="connsiteY38" fmla="*/ 75691 h 543751"/>
                  <a:gd name="connsiteX39" fmla="*/ 247154 w 599460"/>
                  <a:gd name="connsiteY39" fmla="*/ 53251 h 543751"/>
                  <a:gd name="connsiteX40" fmla="*/ 46399 w 599460"/>
                  <a:gd name="connsiteY40" fmla="*/ 739 h 543751"/>
                  <a:gd name="connsiteX41" fmla="*/ 97281 w 599460"/>
                  <a:gd name="connsiteY41" fmla="*/ 15563 h 543751"/>
                  <a:gd name="connsiteX42" fmla="*/ 183092 w 599460"/>
                  <a:gd name="connsiteY42" fmla="*/ 40141 h 543751"/>
                  <a:gd name="connsiteX43" fmla="*/ 97281 w 599460"/>
                  <a:gd name="connsiteY43" fmla="*/ 151337 h 543751"/>
                  <a:gd name="connsiteX44" fmla="*/ 11471 w 599460"/>
                  <a:gd name="connsiteY44" fmla="*/ 40141 h 543751"/>
                  <a:gd name="connsiteX45" fmla="*/ 46399 w 599460"/>
                  <a:gd name="connsiteY45" fmla="*/ 739 h 5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99460" h="543751">
                    <a:moveTo>
                      <a:pt x="247154" y="445665"/>
                    </a:moveTo>
                    <a:lnTo>
                      <a:pt x="576993" y="445665"/>
                    </a:lnTo>
                    <a:cubicBezTo>
                      <a:pt x="589422" y="445665"/>
                      <a:pt x="599460" y="455676"/>
                      <a:pt x="599460" y="468070"/>
                    </a:cubicBezTo>
                    <a:cubicBezTo>
                      <a:pt x="599460" y="480463"/>
                      <a:pt x="589422" y="490474"/>
                      <a:pt x="576993" y="490474"/>
                    </a:cubicBezTo>
                    <a:lnTo>
                      <a:pt x="247154" y="490474"/>
                    </a:lnTo>
                    <a:cubicBezTo>
                      <a:pt x="234726" y="490474"/>
                      <a:pt x="224687" y="480463"/>
                      <a:pt x="224687" y="468070"/>
                    </a:cubicBezTo>
                    <a:cubicBezTo>
                      <a:pt x="224687" y="455676"/>
                      <a:pt x="234726" y="445665"/>
                      <a:pt x="247154" y="445665"/>
                    </a:cubicBezTo>
                    <a:close/>
                    <a:moveTo>
                      <a:pt x="46399" y="393087"/>
                    </a:moveTo>
                    <a:cubicBezTo>
                      <a:pt x="63937" y="390133"/>
                      <a:pt x="84135" y="396220"/>
                      <a:pt x="97281" y="407918"/>
                    </a:cubicBezTo>
                    <a:cubicBezTo>
                      <a:pt x="123574" y="384523"/>
                      <a:pt x="178073" y="383568"/>
                      <a:pt x="183092" y="432506"/>
                    </a:cubicBezTo>
                    <a:cubicBezTo>
                      <a:pt x="189546" y="495290"/>
                      <a:pt x="97281" y="543751"/>
                      <a:pt x="97281" y="543751"/>
                    </a:cubicBezTo>
                    <a:cubicBezTo>
                      <a:pt x="97281" y="543751"/>
                      <a:pt x="5017" y="495290"/>
                      <a:pt x="11471" y="432506"/>
                    </a:cubicBezTo>
                    <a:cubicBezTo>
                      <a:pt x="13980" y="408037"/>
                      <a:pt x="28860" y="396041"/>
                      <a:pt x="46399" y="393087"/>
                    </a:cubicBezTo>
                    <a:close/>
                    <a:moveTo>
                      <a:pt x="247154" y="249423"/>
                    </a:moveTo>
                    <a:lnTo>
                      <a:pt x="576993" y="249423"/>
                    </a:lnTo>
                    <a:cubicBezTo>
                      <a:pt x="589422" y="249423"/>
                      <a:pt x="599460" y="259449"/>
                      <a:pt x="599460" y="271863"/>
                    </a:cubicBezTo>
                    <a:cubicBezTo>
                      <a:pt x="599460" y="284277"/>
                      <a:pt x="589422" y="294303"/>
                      <a:pt x="576993" y="294303"/>
                    </a:cubicBezTo>
                    <a:lnTo>
                      <a:pt x="247154" y="294303"/>
                    </a:lnTo>
                    <a:cubicBezTo>
                      <a:pt x="234726" y="294303"/>
                      <a:pt x="224687" y="284277"/>
                      <a:pt x="224687" y="271863"/>
                    </a:cubicBezTo>
                    <a:cubicBezTo>
                      <a:pt x="224687" y="259449"/>
                      <a:pt x="234726" y="249423"/>
                      <a:pt x="247154" y="249423"/>
                    </a:cubicBezTo>
                    <a:close/>
                    <a:moveTo>
                      <a:pt x="198851" y="162727"/>
                    </a:moveTo>
                    <a:cubicBezTo>
                      <a:pt x="207427" y="161832"/>
                      <a:pt x="216332" y="164219"/>
                      <a:pt x="223504" y="170185"/>
                    </a:cubicBezTo>
                    <a:cubicBezTo>
                      <a:pt x="237848" y="181641"/>
                      <a:pt x="240000" y="202882"/>
                      <a:pt x="228286" y="217202"/>
                    </a:cubicBezTo>
                    <a:lnTo>
                      <a:pt x="123336" y="346318"/>
                    </a:lnTo>
                    <a:cubicBezTo>
                      <a:pt x="117837" y="353239"/>
                      <a:pt x="109470" y="357773"/>
                      <a:pt x="100386" y="358489"/>
                    </a:cubicBezTo>
                    <a:cubicBezTo>
                      <a:pt x="99429" y="358728"/>
                      <a:pt x="98473" y="358728"/>
                      <a:pt x="97278" y="358728"/>
                    </a:cubicBezTo>
                    <a:cubicBezTo>
                      <a:pt x="89389" y="358728"/>
                      <a:pt x="81738" y="356103"/>
                      <a:pt x="75762" y="350852"/>
                    </a:cubicBezTo>
                    <a:lnTo>
                      <a:pt x="11931" y="297631"/>
                    </a:lnTo>
                    <a:cubicBezTo>
                      <a:pt x="-2174" y="285697"/>
                      <a:pt x="-4086" y="264457"/>
                      <a:pt x="7867" y="250375"/>
                    </a:cubicBezTo>
                    <a:cubicBezTo>
                      <a:pt x="19820" y="236056"/>
                      <a:pt x="40858" y="234146"/>
                      <a:pt x="55202" y="246080"/>
                    </a:cubicBezTo>
                    <a:lnTo>
                      <a:pt x="92736" y="277583"/>
                    </a:lnTo>
                    <a:lnTo>
                      <a:pt x="176169" y="174958"/>
                    </a:lnTo>
                    <a:cubicBezTo>
                      <a:pt x="182027" y="167798"/>
                      <a:pt x="190274" y="163622"/>
                      <a:pt x="198851" y="162727"/>
                    </a:cubicBezTo>
                    <a:close/>
                    <a:moveTo>
                      <a:pt x="247154" y="53251"/>
                    </a:moveTo>
                    <a:lnTo>
                      <a:pt x="576993" y="53251"/>
                    </a:lnTo>
                    <a:cubicBezTo>
                      <a:pt x="589422" y="53251"/>
                      <a:pt x="599460" y="63277"/>
                      <a:pt x="599460" y="75691"/>
                    </a:cubicBezTo>
                    <a:cubicBezTo>
                      <a:pt x="599460" y="88105"/>
                      <a:pt x="589422" y="98131"/>
                      <a:pt x="576993" y="98131"/>
                    </a:cubicBezTo>
                    <a:lnTo>
                      <a:pt x="247154" y="98131"/>
                    </a:lnTo>
                    <a:cubicBezTo>
                      <a:pt x="234726" y="98131"/>
                      <a:pt x="224687" y="88105"/>
                      <a:pt x="224687" y="75691"/>
                    </a:cubicBezTo>
                    <a:cubicBezTo>
                      <a:pt x="224687" y="63277"/>
                      <a:pt x="234726" y="53251"/>
                      <a:pt x="247154" y="53251"/>
                    </a:cubicBezTo>
                    <a:close/>
                    <a:moveTo>
                      <a:pt x="46399" y="739"/>
                    </a:moveTo>
                    <a:cubicBezTo>
                      <a:pt x="63937" y="-2214"/>
                      <a:pt x="84135" y="3871"/>
                      <a:pt x="97281" y="15563"/>
                    </a:cubicBezTo>
                    <a:cubicBezTo>
                      <a:pt x="123574" y="-7822"/>
                      <a:pt x="178073" y="-8776"/>
                      <a:pt x="183092" y="40141"/>
                    </a:cubicBezTo>
                    <a:cubicBezTo>
                      <a:pt x="189546" y="102897"/>
                      <a:pt x="97281" y="151337"/>
                      <a:pt x="97281" y="151337"/>
                    </a:cubicBezTo>
                    <a:cubicBezTo>
                      <a:pt x="97281" y="151337"/>
                      <a:pt x="5017" y="102897"/>
                      <a:pt x="11471" y="40141"/>
                    </a:cubicBezTo>
                    <a:cubicBezTo>
                      <a:pt x="13980" y="15682"/>
                      <a:pt x="28860" y="3692"/>
                      <a:pt x="46399" y="7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" name="Group 2"/>
            <p:cNvGrpSpPr/>
            <p:nvPr/>
          </p:nvGrpSpPr>
          <p:grpSpPr>
            <a:xfrm>
              <a:off x="8799" y="8316"/>
              <a:ext cx="1605" cy="1605"/>
              <a:chOff x="2368550" y="655638"/>
              <a:chExt cx="1333500" cy="13335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368550" y="655638"/>
                <a:ext cx="1333500" cy="133350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" name="Oval 4"/>
              <p:cNvSpPr/>
              <p:nvPr/>
            </p:nvSpPr>
            <p:spPr>
              <a:xfrm>
                <a:off x="2644873" y="932550"/>
                <a:ext cx="780854" cy="779673"/>
              </a:xfrm>
              <a:custGeom>
                <a:avLst/>
                <a:gdLst>
                  <a:gd name="T0" fmla="*/ 6894 w 7804"/>
                  <a:gd name="T1" fmla="*/ 3038 h 7804"/>
                  <a:gd name="T2" fmla="*/ 6614 w 7804"/>
                  <a:gd name="T3" fmla="*/ 2704 h 7804"/>
                  <a:gd name="T4" fmla="*/ 6826 w 7804"/>
                  <a:gd name="T5" fmla="*/ 2200 h 7804"/>
                  <a:gd name="T6" fmla="*/ 6496 w 7804"/>
                  <a:gd name="T7" fmla="*/ 978 h 7804"/>
                  <a:gd name="T8" fmla="*/ 5604 w 7804"/>
                  <a:gd name="T9" fmla="*/ 978 h 7804"/>
                  <a:gd name="T10" fmla="*/ 5254 w 7804"/>
                  <a:gd name="T11" fmla="*/ 1222 h 7804"/>
                  <a:gd name="T12" fmla="*/ 4973 w 7804"/>
                  <a:gd name="T13" fmla="*/ 1137 h 7804"/>
                  <a:gd name="T14" fmla="*/ 4766 w 7804"/>
                  <a:gd name="T15" fmla="*/ 631 h 7804"/>
                  <a:gd name="T16" fmla="*/ 3668 w 7804"/>
                  <a:gd name="T17" fmla="*/ 0 h 7804"/>
                  <a:gd name="T18" fmla="*/ 3038 w 7804"/>
                  <a:gd name="T19" fmla="*/ 910 h 7804"/>
                  <a:gd name="T20" fmla="*/ 2704 w 7804"/>
                  <a:gd name="T21" fmla="*/ 1190 h 7804"/>
                  <a:gd name="T22" fmla="*/ 2398 w 7804"/>
                  <a:gd name="T23" fmla="*/ 1175 h 7804"/>
                  <a:gd name="T24" fmla="*/ 1754 w 7804"/>
                  <a:gd name="T25" fmla="*/ 793 h 7804"/>
                  <a:gd name="T26" fmla="*/ 978 w 7804"/>
                  <a:gd name="T27" fmla="*/ 1308 h 7804"/>
                  <a:gd name="T28" fmla="*/ 1175 w 7804"/>
                  <a:gd name="T29" fmla="*/ 2398 h 7804"/>
                  <a:gd name="T30" fmla="*/ 1137 w 7804"/>
                  <a:gd name="T31" fmla="*/ 2831 h 7804"/>
                  <a:gd name="T32" fmla="*/ 631 w 7804"/>
                  <a:gd name="T33" fmla="*/ 3038 h 7804"/>
                  <a:gd name="T34" fmla="*/ 0 w 7804"/>
                  <a:gd name="T35" fmla="*/ 4136 h 7804"/>
                  <a:gd name="T36" fmla="*/ 910 w 7804"/>
                  <a:gd name="T37" fmla="*/ 4766 h 7804"/>
                  <a:gd name="T38" fmla="*/ 1190 w 7804"/>
                  <a:gd name="T39" fmla="*/ 5100 h 7804"/>
                  <a:gd name="T40" fmla="*/ 978 w 7804"/>
                  <a:gd name="T41" fmla="*/ 5604 h 7804"/>
                  <a:gd name="T42" fmla="*/ 1308 w 7804"/>
                  <a:gd name="T43" fmla="*/ 6826 h 7804"/>
                  <a:gd name="T44" fmla="*/ 2200 w 7804"/>
                  <a:gd name="T45" fmla="*/ 6826 h 7804"/>
                  <a:gd name="T46" fmla="*/ 2550 w 7804"/>
                  <a:gd name="T47" fmla="*/ 6582 h 7804"/>
                  <a:gd name="T48" fmla="*/ 2831 w 7804"/>
                  <a:gd name="T49" fmla="*/ 6667 h 7804"/>
                  <a:gd name="T50" fmla="*/ 3038 w 7804"/>
                  <a:gd name="T51" fmla="*/ 7173 h 7804"/>
                  <a:gd name="T52" fmla="*/ 4136 w 7804"/>
                  <a:gd name="T53" fmla="*/ 7804 h 7804"/>
                  <a:gd name="T54" fmla="*/ 4766 w 7804"/>
                  <a:gd name="T55" fmla="*/ 6894 h 7804"/>
                  <a:gd name="T56" fmla="*/ 5100 w 7804"/>
                  <a:gd name="T57" fmla="*/ 6614 h 7804"/>
                  <a:gd name="T58" fmla="*/ 5406 w 7804"/>
                  <a:gd name="T59" fmla="*/ 6629 h 7804"/>
                  <a:gd name="T60" fmla="*/ 6050 w 7804"/>
                  <a:gd name="T61" fmla="*/ 7011 h 7804"/>
                  <a:gd name="T62" fmla="*/ 6647 w 7804"/>
                  <a:gd name="T63" fmla="*/ 6675 h 7804"/>
                  <a:gd name="T64" fmla="*/ 6826 w 7804"/>
                  <a:gd name="T65" fmla="*/ 6496 h 7804"/>
                  <a:gd name="T66" fmla="*/ 6629 w 7804"/>
                  <a:gd name="T67" fmla="*/ 5406 h 7804"/>
                  <a:gd name="T68" fmla="*/ 6667 w 7804"/>
                  <a:gd name="T69" fmla="*/ 4972 h 7804"/>
                  <a:gd name="T70" fmla="*/ 7173 w 7804"/>
                  <a:gd name="T71" fmla="*/ 4766 h 7804"/>
                  <a:gd name="T72" fmla="*/ 7804 w 7804"/>
                  <a:gd name="T73" fmla="*/ 3668 h 7804"/>
                  <a:gd name="T74" fmla="*/ 5608 w 7804"/>
                  <a:gd name="T75" fmla="*/ 3902 h 7804"/>
                  <a:gd name="T76" fmla="*/ 2196 w 7804"/>
                  <a:gd name="T77" fmla="*/ 3902 h 7804"/>
                  <a:gd name="T78" fmla="*/ 5608 w 7804"/>
                  <a:gd name="T79" fmla="*/ 3902 h 7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04" h="7804">
                    <a:moveTo>
                      <a:pt x="7173" y="3038"/>
                    </a:moveTo>
                    <a:lnTo>
                      <a:pt x="6894" y="3038"/>
                    </a:lnTo>
                    <a:cubicBezTo>
                      <a:pt x="6824" y="3038"/>
                      <a:pt x="6714" y="2953"/>
                      <a:pt x="6667" y="2831"/>
                    </a:cubicBezTo>
                    <a:cubicBezTo>
                      <a:pt x="6650" y="2789"/>
                      <a:pt x="6632" y="2746"/>
                      <a:pt x="6614" y="2704"/>
                    </a:cubicBezTo>
                    <a:cubicBezTo>
                      <a:pt x="6561" y="2585"/>
                      <a:pt x="6579" y="2447"/>
                      <a:pt x="6629" y="2398"/>
                    </a:cubicBezTo>
                    <a:lnTo>
                      <a:pt x="6826" y="2200"/>
                    </a:lnTo>
                    <a:cubicBezTo>
                      <a:pt x="7072" y="1954"/>
                      <a:pt x="7072" y="1554"/>
                      <a:pt x="6826" y="1308"/>
                    </a:cubicBezTo>
                    <a:lnTo>
                      <a:pt x="6496" y="978"/>
                    </a:lnTo>
                    <a:cubicBezTo>
                      <a:pt x="6377" y="859"/>
                      <a:pt x="6218" y="793"/>
                      <a:pt x="6050" y="793"/>
                    </a:cubicBezTo>
                    <a:cubicBezTo>
                      <a:pt x="5882" y="793"/>
                      <a:pt x="5723" y="859"/>
                      <a:pt x="5604" y="978"/>
                    </a:cubicBezTo>
                    <a:lnTo>
                      <a:pt x="5406" y="1176"/>
                    </a:lnTo>
                    <a:cubicBezTo>
                      <a:pt x="5378" y="1204"/>
                      <a:pt x="5319" y="1222"/>
                      <a:pt x="5254" y="1222"/>
                    </a:cubicBezTo>
                    <a:cubicBezTo>
                      <a:pt x="5201" y="1222"/>
                      <a:pt x="5147" y="1211"/>
                      <a:pt x="5100" y="1190"/>
                    </a:cubicBezTo>
                    <a:cubicBezTo>
                      <a:pt x="5058" y="1172"/>
                      <a:pt x="5015" y="1154"/>
                      <a:pt x="4973" y="1137"/>
                    </a:cubicBezTo>
                    <a:cubicBezTo>
                      <a:pt x="4851" y="1090"/>
                      <a:pt x="4766" y="980"/>
                      <a:pt x="4766" y="910"/>
                    </a:cubicBezTo>
                    <a:lnTo>
                      <a:pt x="4766" y="631"/>
                    </a:lnTo>
                    <a:cubicBezTo>
                      <a:pt x="4766" y="283"/>
                      <a:pt x="4483" y="0"/>
                      <a:pt x="4136" y="0"/>
                    </a:cubicBezTo>
                    <a:lnTo>
                      <a:pt x="3668" y="0"/>
                    </a:lnTo>
                    <a:cubicBezTo>
                      <a:pt x="3321" y="0"/>
                      <a:pt x="3038" y="283"/>
                      <a:pt x="3038" y="631"/>
                    </a:cubicBezTo>
                    <a:lnTo>
                      <a:pt x="3038" y="910"/>
                    </a:lnTo>
                    <a:cubicBezTo>
                      <a:pt x="3038" y="980"/>
                      <a:pt x="2953" y="1090"/>
                      <a:pt x="2831" y="1137"/>
                    </a:cubicBezTo>
                    <a:cubicBezTo>
                      <a:pt x="2789" y="1154"/>
                      <a:pt x="2746" y="1172"/>
                      <a:pt x="2704" y="1190"/>
                    </a:cubicBezTo>
                    <a:cubicBezTo>
                      <a:pt x="2657" y="1211"/>
                      <a:pt x="2603" y="1222"/>
                      <a:pt x="2550" y="1222"/>
                    </a:cubicBezTo>
                    <a:cubicBezTo>
                      <a:pt x="2485" y="1222"/>
                      <a:pt x="2426" y="1204"/>
                      <a:pt x="2398" y="1175"/>
                    </a:cubicBezTo>
                    <a:lnTo>
                      <a:pt x="2200" y="978"/>
                    </a:lnTo>
                    <a:cubicBezTo>
                      <a:pt x="2081" y="859"/>
                      <a:pt x="1922" y="793"/>
                      <a:pt x="1754" y="793"/>
                    </a:cubicBezTo>
                    <a:cubicBezTo>
                      <a:pt x="1585" y="793"/>
                      <a:pt x="1427" y="859"/>
                      <a:pt x="1308" y="978"/>
                    </a:cubicBezTo>
                    <a:lnTo>
                      <a:pt x="978" y="1308"/>
                    </a:lnTo>
                    <a:cubicBezTo>
                      <a:pt x="732" y="1554"/>
                      <a:pt x="732" y="1954"/>
                      <a:pt x="978" y="2200"/>
                    </a:cubicBezTo>
                    <a:lnTo>
                      <a:pt x="1175" y="2398"/>
                    </a:lnTo>
                    <a:cubicBezTo>
                      <a:pt x="1225" y="2447"/>
                      <a:pt x="1243" y="2585"/>
                      <a:pt x="1190" y="2704"/>
                    </a:cubicBezTo>
                    <a:cubicBezTo>
                      <a:pt x="1172" y="2746"/>
                      <a:pt x="1154" y="2789"/>
                      <a:pt x="1137" y="2831"/>
                    </a:cubicBezTo>
                    <a:cubicBezTo>
                      <a:pt x="1090" y="2953"/>
                      <a:pt x="980" y="3038"/>
                      <a:pt x="910" y="3038"/>
                    </a:cubicBezTo>
                    <a:lnTo>
                      <a:pt x="631" y="3038"/>
                    </a:lnTo>
                    <a:cubicBezTo>
                      <a:pt x="283" y="3038"/>
                      <a:pt x="0" y="3321"/>
                      <a:pt x="0" y="3668"/>
                    </a:cubicBezTo>
                    <a:lnTo>
                      <a:pt x="0" y="4136"/>
                    </a:lnTo>
                    <a:cubicBezTo>
                      <a:pt x="0" y="4483"/>
                      <a:pt x="283" y="4766"/>
                      <a:pt x="631" y="4766"/>
                    </a:cubicBezTo>
                    <a:lnTo>
                      <a:pt x="910" y="4766"/>
                    </a:lnTo>
                    <a:cubicBezTo>
                      <a:pt x="980" y="4766"/>
                      <a:pt x="1090" y="4851"/>
                      <a:pt x="1137" y="4972"/>
                    </a:cubicBezTo>
                    <a:cubicBezTo>
                      <a:pt x="1154" y="5015"/>
                      <a:pt x="1172" y="5058"/>
                      <a:pt x="1190" y="5100"/>
                    </a:cubicBezTo>
                    <a:cubicBezTo>
                      <a:pt x="1243" y="5219"/>
                      <a:pt x="1225" y="5357"/>
                      <a:pt x="1175" y="5406"/>
                    </a:cubicBezTo>
                    <a:lnTo>
                      <a:pt x="978" y="5604"/>
                    </a:lnTo>
                    <a:cubicBezTo>
                      <a:pt x="732" y="5850"/>
                      <a:pt x="732" y="6250"/>
                      <a:pt x="978" y="6496"/>
                    </a:cubicBezTo>
                    <a:lnTo>
                      <a:pt x="1308" y="6826"/>
                    </a:lnTo>
                    <a:cubicBezTo>
                      <a:pt x="1427" y="6945"/>
                      <a:pt x="1586" y="7011"/>
                      <a:pt x="1754" y="7011"/>
                    </a:cubicBezTo>
                    <a:cubicBezTo>
                      <a:pt x="1922" y="7011"/>
                      <a:pt x="2081" y="6945"/>
                      <a:pt x="2200" y="6826"/>
                    </a:cubicBezTo>
                    <a:lnTo>
                      <a:pt x="2398" y="6628"/>
                    </a:lnTo>
                    <a:cubicBezTo>
                      <a:pt x="2427" y="6599"/>
                      <a:pt x="2484" y="6582"/>
                      <a:pt x="2550" y="6582"/>
                    </a:cubicBezTo>
                    <a:cubicBezTo>
                      <a:pt x="2602" y="6582"/>
                      <a:pt x="2657" y="6593"/>
                      <a:pt x="2704" y="6614"/>
                    </a:cubicBezTo>
                    <a:cubicBezTo>
                      <a:pt x="2745" y="6632"/>
                      <a:pt x="2788" y="6650"/>
                      <a:pt x="2831" y="6667"/>
                    </a:cubicBezTo>
                    <a:cubicBezTo>
                      <a:pt x="2953" y="6714"/>
                      <a:pt x="3038" y="6824"/>
                      <a:pt x="3038" y="6894"/>
                    </a:cubicBezTo>
                    <a:lnTo>
                      <a:pt x="3038" y="7173"/>
                    </a:lnTo>
                    <a:cubicBezTo>
                      <a:pt x="3038" y="7521"/>
                      <a:pt x="3321" y="7804"/>
                      <a:pt x="3668" y="7804"/>
                    </a:cubicBezTo>
                    <a:lnTo>
                      <a:pt x="4136" y="7804"/>
                    </a:lnTo>
                    <a:cubicBezTo>
                      <a:pt x="4483" y="7804"/>
                      <a:pt x="4766" y="7521"/>
                      <a:pt x="4766" y="7173"/>
                    </a:cubicBezTo>
                    <a:lnTo>
                      <a:pt x="4766" y="6894"/>
                    </a:lnTo>
                    <a:cubicBezTo>
                      <a:pt x="4766" y="6824"/>
                      <a:pt x="4851" y="6714"/>
                      <a:pt x="4972" y="6667"/>
                    </a:cubicBezTo>
                    <a:cubicBezTo>
                      <a:pt x="5015" y="6650"/>
                      <a:pt x="5058" y="6632"/>
                      <a:pt x="5100" y="6614"/>
                    </a:cubicBezTo>
                    <a:cubicBezTo>
                      <a:pt x="5146" y="6593"/>
                      <a:pt x="5201" y="6582"/>
                      <a:pt x="5254" y="6582"/>
                    </a:cubicBezTo>
                    <a:cubicBezTo>
                      <a:pt x="5319" y="6582"/>
                      <a:pt x="5377" y="6600"/>
                      <a:pt x="5406" y="6629"/>
                    </a:cubicBezTo>
                    <a:lnTo>
                      <a:pt x="5604" y="6826"/>
                    </a:lnTo>
                    <a:cubicBezTo>
                      <a:pt x="5723" y="6945"/>
                      <a:pt x="5882" y="7011"/>
                      <a:pt x="6050" y="7011"/>
                    </a:cubicBezTo>
                    <a:cubicBezTo>
                      <a:pt x="6068" y="7011"/>
                      <a:pt x="6087" y="7010"/>
                      <a:pt x="6105" y="7009"/>
                    </a:cubicBezTo>
                    <a:cubicBezTo>
                      <a:pt x="6335" y="6989"/>
                      <a:pt x="6538" y="6785"/>
                      <a:pt x="6647" y="6675"/>
                    </a:cubicBezTo>
                    <a:lnTo>
                      <a:pt x="6661" y="6661"/>
                    </a:lnTo>
                    <a:lnTo>
                      <a:pt x="6826" y="6496"/>
                    </a:lnTo>
                    <a:cubicBezTo>
                      <a:pt x="7072" y="6250"/>
                      <a:pt x="7072" y="5850"/>
                      <a:pt x="6826" y="5604"/>
                    </a:cubicBezTo>
                    <a:lnTo>
                      <a:pt x="6629" y="5406"/>
                    </a:lnTo>
                    <a:cubicBezTo>
                      <a:pt x="6579" y="5357"/>
                      <a:pt x="6561" y="5219"/>
                      <a:pt x="6614" y="5100"/>
                    </a:cubicBezTo>
                    <a:cubicBezTo>
                      <a:pt x="6632" y="5058"/>
                      <a:pt x="6650" y="5015"/>
                      <a:pt x="6667" y="4972"/>
                    </a:cubicBezTo>
                    <a:cubicBezTo>
                      <a:pt x="6714" y="4851"/>
                      <a:pt x="6824" y="4766"/>
                      <a:pt x="6894" y="4766"/>
                    </a:cubicBezTo>
                    <a:lnTo>
                      <a:pt x="7173" y="4766"/>
                    </a:lnTo>
                    <a:cubicBezTo>
                      <a:pt x="7521" y="4766"/>
                      <a:pt x="7804" y="4483"/>
                      <a:pt x="7804" y="4135"/>
                    </a:cubicBezTo>
                    <a:lnTo>
                      <a:pt x="7804" y="3668"/>
                    </a:lnTo>
                    <a:cubicBezTo>
                      <a:pt x="7804" y="3321"/>
                      <a:pt x="7521" y="3038"/>
                      <a:pt x="7173" y="3038"/>
                    </a:cubicBezTo>
                    <a:close/>
                    <a:moveTo>
                      <a:pt x="5608" y="3902"/>
                    </a:moveTo>
                    <a:cubicBezTo>
                      <a:pt x="5608" y="4843"/>
                      <a:pt x="4843" y="5608"/>
                      <a:pt x="3902" y="5608"/>
                    </a:cubicBezTo>
                    <a:cubicBezTo>
                      <a:pt x="2961" y="5608"/>
                      <a:pt x="2196" y="4843"/>
                      <a:pt x="2196" y="3902"/>
                    </a:cubicBezTo>
                    <a:cubicBezTo>
                      <a:pt x="2196" y="2961"/>
                      <a:pt x="2961" y="2196"/>
                      <a:pt x="3902" y="2196"/>
                    </a:cubicBezTo>
                    <a:cubicBezTo>
                      <a:pt x="4843" y="2196"/>
                      <a:pt x="5608" y="2961"/>
                      <a:pt x="5608" y="39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9601" y="6788"/>
              <a:ext cx="0" cy="1410"/>
            </a:xfrm>
            <a:prstGeom prst="line">
              <a:avLst/>
            </a:prstGeom>
            <a:ln>
              <a:solidFill>
                <a:srgbClr val="5F5F5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6861175" y="1210310"/>
            <a:ext cx="4254500" cy="1450975"/>
            <a:chOff x="1980554" y="3766358"/>
            <a:chExt cx="2412881" cy="1371787"/>
          </a:xfrm>
        </p:grpSpPr>
        <p:sp>
          <p:nvSpPr>
            <p:cNvPr id="43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980554" y="4135570"/>
              <a:ext cx="2412881" cy="1002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图片 9" descr="8c68a6cba5e68b2f2e201ad7f3c9c5c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0" y="1035685"/>
            <a:ext cx="2453005" cy="2453005"/>
          </a:xfrm>
          <a:prstGeom prst="rect">
            <a:avLst/>
          </a:prstGeom>
        </p:spPr>
      </p:pic>
      <p:pic>
        <p:nvPicPr>
          <p:cNvPr id="12" name="图片 11" descr="063dcb67eb94876921ef6b10294362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3318510"/>
            <a:ext cx="2981325" cy="29813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10565" y="4310380"/>
            <a:ext cx="4254500" cy="1450975"/>
            <a:chOff x="1980554" y="3766358"/>
            <a:chExt cx="2412881" cy="1371787"/>
          </a:xfrm>
        </p:grpSpPr>
        <p:sp>
          <p:nvSpPr>
            <p:cNvPr id="15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80554" y="4135570"/>
              <a:ext cx="2412881" cy="1002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3540" y="318135"/>
            <a:ext cx="2222500" cy="601980"/>
            <a:chOff x="604" y="501"/>
            <a:chExt cx="3500" cy="948"/>
          </a:xfrm>
        </p:grpSpPr>
        <p:sp>
          <p:nvSpPr>
            <p:cNvPr id="2" name="矩形 1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3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教育背景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87620" y="4186555"/>
            <a:ext cx="2990849" cy="1774190"/>
            <a:chOff x="1980554" y="3766358"/>
            <a:chExt cx="1696219" cy="1677362"/>
          </a:xfrm>
        </p:grpSpPr>
        <p:sp>
          <p:nvSpPr>
            <p:cNvPr id="43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980554" y="4135570"/>
              <a:ext cx="1696219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66710" y="996315"/>
            <a:ext cx="3204210" cy="1774190"/>
            <a:chOff x="1980554" y="3766358"/>
            <a:chExt cx="1615440" cy="1677362"/>
          </a:xfrm>
        </p:grpSpPr>
        <p:sp>
          <p:nvSpPr>
            <p:cNvPr id="15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80554" y="4135570"/>
              <a:ext cx="1615416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49705" y="996315"/>
            <a:ext cx="6294755" cy="5302250"/>
            <a:chOff x="3369" y="1303"/>
            <a:chExt cx="9913" cy="8350"/>
          </a:xfrm>
        </p:grpSpPr>
        <p:grpSp>
          <p:nvGrpSpPr>
            <p:cNvPr id="13" name="Group 2"/>
            <p:cNvGrpSpPr/>
            <p:nvPr/>
          </p:nvGrpSpPr>
          <p:grpSpPr>
            <a:xfrm>
              <a:off x="11678" y="1303"/>
              <a:ext cx="1605" cy="1605"/>
              <a:chOff x="2368550" y="655638"/>
              <a:chExt cx="1333500" cy="13335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368550" y="655638"/>
                <a:ext cx="1333500" cy="133350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Oval 4"/>
              <p:cNvSpPr/>
              <p:nvPr/>
            </p:nvSpPr>
            <p:spPr>
              <a:xfrm>
                <a:off x="2644873" y="932550"/>
                <a:ext cx="780854" cy="779673"/>
              </a:xfrm>
              <a:custGeom>
                <a:avLst/>
                <a:gdLst>
                  <a:gd name="T0" fmla="*/ 6894 w 7804"/>
                  <a:gd name="T1" fmla="*/ 3038 h 7804"/>
                  <a:gd name="T2" fmla="*/ 6614 w 7804"/>
                  <a:gd name="T3" fmla="*/ 2704 h 7804"/>
                  <a:gd name="T4" fmla="*/ 6826 w 7804"/>
                  <a:gd name="T5" fmla="*/ 2200 h 7804"/>
                  <a:gd name="T6" fmla="*/ 6496 w 7804"/>
                  <a:gd name="T7" fmla="*/ 978 h 7804"/>
                  <a:gd name="T8" fmla="*/ 5604 w 7804"/>
                  <a:gd name="T9" fmla="*/ 978 h 7804"/>
                  <a:gd name="T10" fmla="*/ 5254 w 7804"/>
                  <a:gd name="T11" fmla="*/ 1222 h 7804"/>
                  <a:gd name="T12" fmla="*/ 4973 w 7804"/>
                  <a:gd name="T13" fmla="*/ 1137 h 7804"/>
                  <a:gd name="T14" fmla="*/ 4766 w 7804"/>
                  <a:gd name="T15" fmla="*/ 631 h 7804"/>
                  <a:gd name="T16" fmla="*/ 3668 w 7804"/>
                  <a:gd name="T17" fmla="*/ 0 h 7804"/>
                  <a:gd name="T18" fmla="*/ 3038 w 7804"/>
                  <a:gd name="T19" fmla="*/ 910 h 7804"/>
                  <a:gd name="T20" fmla="*/ 2704 w 7804"/>
                  <a:gd name="T21" fmla="*/ 1190 h 7804"/>
                  <a:gd name="T22" fmla="*/ 2398 w 7804"/>
                  <a:gd name="T23" fmla="*/ 1175 h 7804"/>
                  <a:gd name="T24" fmla="*/ 1754 w 7804"/>
                  <a:gd name="T25" fmla="*/ 793 h 7804"/>
                  <a:gd name="T26" fmla="*/ 978 w 7804"/>
                  <a:gd name="T27" fmla="*/ 1308 h 7804"/>
                  <a:gd name="T28" fmla="*/ 1175 w 7804"/>
                  <a:gd name="T29" fmla="*/ 2398 h 7804"/>
                  <a:gd name="T30" fmla="*/ 1137 w 7804"/>
                  <a:gd name="T31" fmla="*/ 2831 h 7804"/>
                  <a:gd name="T32" fmla="*/ 631 w 7804"/>
                  <a:gd name="T33" fmla="*/ 3038 h 7804"/>
                  <a:gd name="T34" fmla="*/ 0 w 7804"/>
                  <a:gd name="T35" fmla="*/ 4136 h 7804"/>
                  <a:gd name="T36" fmla="*/ 910 w 7804"/>
                  <a:gd name="T37" fmla="*/ 4766 h 7804"/>
                  <a:gd name="T38" fmla="*/ 1190 w 7804"/>
                  <a:gd name="T39" fmla="*/ 5100 h 7804"/>
                  <a:gd name="T40" fmla="*/ 978 w 7804"/>
                  <a:gd name="T41" fmla="*/ 5604 h 7804"/>
                  <a:gd name="T42" fmla="*/ 1308 w 7804"/>
                  <a:gd name="T43" fmla="*/ 6826 h 7804"/>
                  <a:gd name="T44" fmla="*/ 2200 w 7804"/>
                  <a:gd name="T45" fmla="*/ 6826 h 7804"/>
                  <a:gd name="T46" fmla="*/ 2550 w 7804"/>
                  <a:gd name="T47" fmla="*/ 6582 h 7804"/>
                  <a:gd name="T48" fmla="*/ 2831 w 7804"/>
                  <a:gd name="T49" fmla="*/ 6667 h 7804"/>
                  <a:gd name="T50" fmla="*/ 3038 w 7804"/>
                  <a:gd name="T51" fmla="*/ 7173 h 7804"/>
                  <a:gd name="T52" fmla="*/ 4136 w 7804"/>
                  <a:gd name="T53" fmla="*/ 7804 h 7804"/>
                  <a:gd name="T54" fmla="*/ 4766 w 7804"/>
                  <a:gd name="T55" fmla="*/ 6894 h 7804"/>
                  <a:gd name="T56" fmla="*/ 5100 w 7804"/>
                  <a:gd name="T57" fmla="*/ 6614 h 7804"/>
                  <a:gd name="T58" fmla="*/ 5406 w 7804"/>
                  <a:gd name="T59" fmla="*/ 6629 h 7804"/>
                  <a:gd name="T60" fmla="*/ 6050 w 7804"/>
                  <a:gd name="T61" fmla="*/ 7011 h 7804"/>
                  <a:gd name="T62" fmla="*/ 6647 w 7804"/>
                  <a:gd name="T63" fmla="*/ 6675 h 7804"/>
                  <a:gd name="T64" fmla="*/ 6826 w 7804"/>
                  <a:gd name="T65" fmla="*/ 6496 h 7804"/>
                  <a:gd name="T66" fmla="*/ 6629 w 7804"/>
                  <a:gd name="T67" fmla="*/ 5406 h 7804"/>
                  <a:gd name="T68" fmla="*/ 6667 w 7804"/>
                  <a:gd name="T69" fmla="*/ 4972 h 7804"/>
                  <a:gd name="T70" fmla="*/ 7173 w 7804"/>
                  <a:gd name="T71" fmla="*/ 4766 h 7804"/>
                  <a:gd name="T72" fmla="*/ 7804 w 7804"/>
                  <a:gd name="T73" fmla="*/ 3668 h 7804"/>
                  <a:gd name="T74" fmla="*/ 5608 w 7804"/>
                  <a:gd name="T75" fmla="*/ 3902 h 7804"/>
                  <a:gd name="T76" fmla="*/ 2196 w 7804"/>
                  <a:gd name="T77" fmla="*/ 3902 h 7804"/>
                  <a:gd name="T78" fmla="*/ 5608 w 7804"/>
                  <a:gd name="T79" fmla="*/ 3902 h 7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04" h="7804">
                    <a:moveTo>
                      <a:pt x="7173" y="3038"/>
                    </a:moveTo>
                    <a:lnTo>
                      <a:pt x="6894" y="3038"/>
                    </a:lnTo>
                    <a:cubicBezTo>
                      <a:pt x="6824" y="3038"/>
                      <a:pt x="6714" y="2953"/>
                      <a:pt x="6667" y="2831"/>
                    </a:cubicBezTo>
                    <a:cubicBezTo>
                      <a:pt x="6650" y="2789"/>
                      <a:pt x="6632" y="2746"/>
                      <a:pt x="6614" y="2704"/>
                    </a:cubicBezTo>
                    <a:cubicBezTo>
                      <a:pt x="6561" y="2585"/>
                      <a:pt x="6579" y="2447"/>
                      <a:pt x="6629" y="2398"/>
                    </a:cubicBezTo>
                    <a:lnTo>
                      <a:pt x="6826" y="2200"/>
                    </a:lnTo>
                    <a:cubicBezTo>
                      <a:pt x="7072" y="1954"/>
                      <a:pt x="7072" y="1554"/>
                      <a:pt x="6826" y="1308"/>
                    </a:cubicBezTo>
                    <a:lnTo>
                      <a:pt x="6496" y="978"/>
                    </a:lnTo>
                    <a:cubicBezTo>
                      <a:pt x="6377" y="859"/>
                      <a:pt x="6218" y="793"/>
                      <a:pt x="6050" y="793"/>
                    </a:cubicBezTo>
                    <a:cubicBezTo>
                      <a:pt x="5882" y="793"/>
                      <a:pt x="5723" y="859"/>
                      <a:pt x="5604" y="978"/>
                    </a:cubicBezTo>
                    <a:lnTo>
                      <a:pt x="5406" y="1176"/>
                    </a:lnTo>
                    <a:cubicBezTo>
                      <a:pt x="5378" y="1204"/>
                      <a:pt x="5319" y="1222"/>
                      <a:pt x="5254" y="1222"/>
                    </a:cubicBezTo>
                    <a:cubicBezTo>
                      <a:pt x="5201" y="1222"/>
                      <a:pt x="5147" y="1211"/>
                      <a:pt x="5100" y="1190"/>
                    </a:cubicBezTo>
                    <a:cubicBezTo>
                      <a:pt x="5058" y="1172"/>
                      <a:pt x="5015" y="1154"/>
                      <a:pt x="4973" y="1137"/>
                    </a:cubicBezTo>
                    <a:cubicBezTo>
                      <a:pt x="4851" y="1090"/>
                      <a:pt x="4766" y="980"/>
                      <a:pt x="4766" y="910"/>
                    </a:cubicBezTo>
                    <a:lnTo>
                      <a:pt x="4766" y="631"/>
                    </a:lnTo>
                    <a:cubicBezTo>
                      <a:pt x="4766" y="283"/>
                      <a:pt x="4483" y="0"/>
                      <a:pt x="4136" y="0"/>
                    </a:cubicBezTo>
                    <a:lnTo>
                      <a:pt x="3668" y="0"/>
                    </a:lnTo>
                    <a:cubicBezTo>
                      <a:pt x="3321" y="0"/>
                      <a:pt x="3038" y="283"/>
                      <a:pt x="3038" y="631"/>
                    </a:cubicBezTo>
                    <a:lnTo>
                      <a:pt x="3038" y="910"/>
                    </a:lnTo>
                    <a:cubicBezTo>
                      <a:pt x="3038" y="980"/>
                      <a:pt x="2953" y="1090"/>
                      <a:pt x="2831" y="1137"/>
                    </a:cubicBezTo>
                    <a:cubicBezTo>
                      <a:pt x="2789" y="1154"/>
                      <a:pt x="2746" y="1172"/>
                      <a:pt x="2704" y="1190"/>
                    </a:cubicBezTo>
                    <a:cubicBezTo>
                      <a:pt x="2657" y="1211"/>
                      <a:pt x="2603" y="1222"/>
                      <a:pt x="2550" y="1222"/>
                    </a:cubicBezTo>
                    <a:cubicBezTo>
                      <a:pt x="2485" y="1222"/>
                      <a:pt x="2426" y="1204"/>
                      <a:pt x="2398" y="1175"/>
                    </a:cubicBezTo>
                    <a:lnTo>
                      <a:pt x="2200" y="978"/>
                    </a:lnTo>
                    <a:cubicBezTo>
                      <a:pt x="2081" y="859"/>
                      <a:pt x="1922" y="793"/>
                      <a:pt x="1754" y="793"/>
                    </a:cubicBezTo>
                    <a:cubicBezTo>
                      <a:pt x="1585" y="793"/>
                      <a:pt x="1427" y="859"/>
                      <a:pt x="1308" y="978"/>
                    </a:cubicBezTo>
                    <a:lnTo>
                      <a:pt x="978" y="1308"/>
                    </a:lnTo>
                    <a:cubicBezTo>
                      <a:pt x="732" y="1554"/>
                      <a:pt x="732" y="1954"/>
                      <a:pt x="978" y="2200"/>
                    </a:cubicBezTo>
                    <a:lnTo>
                      <a:pt x="1175" y="2398"/>
                    </a:lnTo>
                    <a:cubicBezTo>
                      <a:pt x="1225" y="2447"/>
                      <a:pt x="1243" y="2585"/>
                      <a:pt x="1190" y="2704"/>
                    </a:cubicBezTo>
                    <a:cubicBezTo>
                      <a:pt x="1172" y="2746"/>
                      <a:pt x="1154" y="2789"/>
                      <a:pt x="1137" y="2831"/>
                    </a:cubicBezTo>
                    <a:cubicBezTo>
                      <a:pt x="1090" y="2953"/>
                      <a:pt x="980" y="3038"/>
                      <a:pt x="910" y="3038"/>
                    </a:cubicBezTo>
                    <a:lnTo>
                      <a:pt x="631" y="3038"/>
                    </a:lnTo>
                    <a:cubicBezTo>
                      <a:pt x="283" y="3038"/>
                      <a:pt x="0" y="3321"/>
                      <a:pt x="0" y="3668"/>
                    </a:cubicBezTo>
                    <a:lnTo>
                      <a:pt x="0" y="4136"/>
                    </a:lnTo>
                    <a:cubicBezTo>
                      <a:pt x="0" y="4483"/>
                      <a:pt x="283" y="4766"/>
                      <a:pt x="631" y="4766"/>
                    </a:cubicBezTo>
                    <a:lnTo>
                      <a:pt x="910" y="4766"/>
                    </a:lnTo>
                    <a:cubicBezTo>
                      <a:pt x="980" y="4766"/>
                      <a:pt x="1090" y="4851"/>
                      <a:pt x="1137" y="4972"/>
                    </a:cubicBezTo>
                    <a:cubicBezTo>
                      <a:pt x="1154" y="5015"/>
                      <a:pt x="1172" y="5058"/>
                      <a:pt x="1190" y="5100"/>
                    </a:cubicBezTo>
                    <a:cubicBezTo>
                      <a:pt x="1243" y="5219"/>
                      <a:pt x="1225" y="5357"/>
                      <a:pt x="1175" y="5406"/>
                    </a:cubicBezTo>
                    <a:lnTo>
                      <a:pt x="978" y="5604"/>
                    </a:lnTo>
                    <a:cubicBezTo>
                      <a:pt x="732" y="5850"/>
                      <a:pt x="732" y="6250"/>
                      <a:pt x="978" y="6496"/>
                    </a:cubicBezTo>
                    <a:lnTo>
                      <a:pt x="1308" y="6826"/>
                    </a:lnTo>
                    <a:cubicBezTo>
                      <a:pt x="1427" y="6945"/>
                      <a:pt x="1586" y="7011"/>
                      <a:pt x="1754" y="7011"/>
                    </a:cubicBezTo>
                    <a:cubicBezTo>
                      <a:pt x="1922" y="7011"/>
                      <a:pt x="2081" y="6945"/>
                      <a:pt x="2200" y="6826"/>
                    </a:cubicBezTo>
                    <a:lnTo>
                      <a:pt x="2398" y="6628"/>
                    </a:lnTo>
                    <a:cubicBezTo>
                      <a:pt x="2427" y="6599"/>
                      <a:pt x="2484" y="6582"/>
                      <a:pt x="2550" y="6582"/>
                    </a:cubicBezTo>
                    <a:cubicBezTo>
                      <a:pt x="2602" y="6582"/>
                      <a:pt x="2657" y="6593"/>
                      <a:pt x="2704" y="6614"/>
                    </a:cubicBezTo>
                    <a:cubicBezTo>
                      <a:pt x="2745" y="6632"/>
                      <a:pt x="2788" y="6650"/>
                      <a:pt x="2831" y="6667"/>
                    </a:cubicBezTo>
                    <a:cubicBezTo>
                      <a:pt x="2953" y="6714"/>
                      <a:pt x="3038" y="6824"/>
                      <a:pt x="3038" y="6894"/>
                    </a:cubicBezTo>
                    <a:lnTo>
                      <a:pt x="3038" y="7173"/>
                    </a:lnTo>
                    <a:cubicBezTo>
                      <a:pt x="3038" y="7521"/>
                      <a:pt x="3321" y="7804"/>
                      <a:pt x="3668" y="7804"/>
                    </a:cubicBezTo>
                    <a:lnTo>
                      <a:pt x="4136" y="7804"/>
                    </a:lnTo>
                    <a:cubicBezTo>
                      <a:pt x="4483" y="7804"/>
                      <a:pt x="4766" y="7521"/>
                      <a:pt x="4766" y="7173"/>
                    </a:cubicBezTo>
                    <a:lnTo>
                      <a:pt x="4766" y="6894"/>
                    </a:lnTo>
                    <a:cubicBezTo>
                      <a:pt x="4766" y="6824"/>
                      <a:pt x="4851" y="6714"/>
                      <a:pt x="4972" y="6667"/>
                    </a:cubicBezTo>
                    <a:cubicBezTo>
                      <a:pt x="5015" y="6650"/>
                      <a:pt x="5058" y="6632"/>
                      <a:pt x="5100" y="6614"/>
                    </a:cubicBezTo>
                    <a:cubicBezTo>
                      <a:pt x="5146" y="6593"/>
                      <a:pt x="5201" y="6582"/>
                      <a:pt x="5254" y="6582"/>
                    </a:cubicBezTo>
                    <a:cubicBezTo>
                      <a:pt x="5319" y="6582"/>
                      <a:pt x="5377" y="6600"/>
                      <a:pt x="5406" y="6629"/>
                    </a:cubicBezTo>
                    <a:lnTo>
                      <a:pt x="5604" y="6826"/>
                    </a:lnTo>
                    <a:cubicBezTo>
                      <a:pt x="5723" y="6945"/>
                      <a:pt x="5882" y="7011"/>
                      <a:pt x="6050" y="7011"/>
                    </a:cubicBezTo>
                    <a:cubicBezTo>
                      <a:pt x="6068" y="7011"/>
                      <a:pt x="6087" y="7010"/>
                      <a:pt x="6105" y="7009"/>
                    </a:cubicBezTo>
                    <a:cubicBezTo>
                      <a:pt x="6335" y="6989"/>
                      <a:pt x="6538" y="6785"/>
                      <a:pt x="6647" y="6675"/>
                    </a:cubicBezTo>
                    <a:lnTo>
                      <a:pt x="6661" y="6661"/>
                    </a:lnTo>
                    <a:lnTo>
                      <a:pt x="6826" y="6496"/>
                    </a:lnTo>
                    <a:cubicBezTo>
                      <a:pt x="7072" y="6250"/>
                      <a:pt x="7072" y="5850"/>
                      <a:pt x="6826" y="5604"/>
                    </a:cubicBezTo>
                    <a:lnTo>
                      <a:pt x="6629" y="5406"/>
                    </a:lnTo>
                    <a:cubicBezTo>
                      <a:pt x="6579" y="5357"/>
                      <a:pt x="6561" y="5219"/>
                      <a:pt x="6614" y="5100"/>
                    </a:cubicBezTo>
                    <a:cubicBezTo>
                      <a:pt x="6632" y="5058"/>
                      <a:pt x="6650" y="5015"/>
                      <a:pt x="6667" y="4972"/>
                    </a:cubicBezTo>
                    <a:cubicBezTo>
                      <a:pt x="6714" y="4851"/>
                      <a:pt x="6824" y="4766"/>
                      <a:pt x="6894" y="4766"/>
                    </a:cubicBezTo>
                    <a:lnTo>
                      <a:pt x="7173" y="4766"/>
                    </a:lnTo>
                    <a:cubicBezTo>
                      <a:pt x="7521" y="4766"/>
                      <a:pt x="7804" y="4483"/>
                      <a:pt x="7804" y="4135"/>
                    </a:cubicBezTo>
                    <a:lnTo>
                      <a:pt x="7804" y="3668"/>
                    </a:lnTo>
                    <a:cubicBezTo>
                      <a:pt x="7804" y="3321"/>
                      <a:pt x="7521" y="3038"/>
                      <a:pt x="7173" y="3038"/>
                    </a:cubicBezTo>
                    <a:close/>
                    <a:moveTo>
                      <a:pt x="5608" y="3902"/>
                    </a:moveTo>
                    <a:cubicBezTo>
                      <a:pt x="5608" y="4843"/>
                      <a:pt x="4843" y="5608"/>
                      <a:pt x="3902" y="5608"/>
                    </a:cubicBezTo>
                    <a:cubicBezTo>
                      <a:pt x="2961" y="5608"/>
                      <a:pt x="2196" y="4843"/>
                      <a:pt x="2196" y="3902"/>
                    </a:cubicBezTo>
                    <a:cubicBezTo>
                      <a:pt x="2196" y="2961"/>
                      <a:pt x="2961" y="2196"/>
                      <a:pt x="3902" y="2196"/>
                    </a:cubicBezTo>
                    <a:cubicBezTo>
                      <a:pt x="4843" y="2196"/>
                      <a:pt x="5608" y="2961"/>
                      <a:pt x="5608" y="39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289" y="2105"/>
              <a:ext cx="3227" cy="2428"/>
              <a:chOff x="8289" y="2105"/>
              <a:chExt cx="3227" cy="2428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>
                <a:off x="8302" y="2105"/>
                <a:ext cx="3215" cy="0"/>
              </a:xfrm>
              <a:prstGeom prst="line">
                <a:avLst/>
              </a:prstGeom>
              <a:ln>
                <a:solidFill>
                  <a:srgbClr val="5F5F5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8289" y="2107"/>
                <a:ext cx="13" cy="2426"/>
              </a:xfrm>
              <a:prstGeom prst="line">
                <a:avLst/>
              </a:prstGeom>
              <a:ln>
                <a:solidFill>
                  <a:srgbClr val="5F5F5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9"/>
            <p:cNvGrpSpPr/>
            <p:nvPr/>
          </p:nvGrpSpPr>
          <p:grpSpPr>
            <a:xfrm>
              <a:off x="7493" y="4722"/>
              <a:ext cx="1605" cy="1605"/>
              <a:chOff x="2368550" y="655638"/>
              <a:chExt cx="1333500" cy="13335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368550" y="655638"/>
                <a:ext cx="1333500" cy="133350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4" name="Oval 11"/>
              <p:cNvSpPr/>
              <p:nvPr/>
            </p:nvSpPr>
            <p:spPr>
              <a:xfrm>
                <a:off x="2644871" y="993804"/>
                <a:ext cx="780854" cy="657165"/>
              </a:xfrm>
              <a:custGeom>
                <a:avLst/>
                <a:gdLst>
                  <a:gd name="connsiteX0" fmla="*/ 387707 w 607639"/>
                  <a:gd name="connsiteY0" fmla="*/ 315330 h 511388"/>
                  <a:gd name="connsiteX1" fmla="*/ 357534 w 607639"/>
                  <a:gd name="connsiteY1" fmla="*/ 352124 h 511388"/>
                  <a:gd name="connsiteX2" fmla="*/ 564204 w 607639"/>
                  <a:gd name="connsiteY2" fmla="*/ 407226 h 511388"/>
                  <a:gd name="connsiteX3" fmla="*/ 564204 w 607639"/>
                  <a:gd name="connsiteY3" fmla="*/ 362344 h 511388"/>
                  <a:gd name="connsiteX4" fmla="*/ 196524 w 607639"/>
                  <a:gd name="connsiteY4" fmla="*/ 279602 h 511388"/>
                  <a:gd name="connsiteX5" fmla="*/ 88649 w 607639"/>
                  <a:gd name="connsiteY5" fmla="*/ 468106 h 511388"/>
                  <a:gd name="connsiteX6" fmla="*/ 138670 w 607639"/>
                  <a:gd name="connsiteY6" fmla="*/ 468106 h 511388"/>
                  <a:gd name="connsiteX7" fmla="*/ 223403 w 607639"/>
                  <a:gd name="connsiteY7" fmla="*/ 320040 h 511388"/>
                  <a:gd name="connsiteX8" fmla="*/ 196524 w 607639"/>
                  <a:gd name="connsiteY8" fmla="*/ 279602 h 511388"/>
                  <a:gd name="connsiteX9" fmla="*/ 303820 w 607639"/>
                  <a:gd name="connsiteY9" fmla="*/ 114104 h 511388"/>
                  <a:gd name="connsiteX10" fmla="*/ 347183 w 607639"/>
                  <a:gd name="connsiteY10" fmla="*/ 157467 h 511388"/>
                  <a:gd name="connsiteX11" fmla="*/ 303820 w 607639"/>
                  <a:gd name="connsiteY11" fmla="*/ 200830 h 511388"/>
                  <a:gd name="connsiteX12" fmla="*/ 260457 w 607639"/>
                  <a:gd name="connsiteY12" fmla="*/ 157467 h 511388"/>
                  <a:gd name="connsiteX13" fmla="*/ 303820 w 607639"/>
                  <a:gd name="connsiteY13" fmla="*/ 114104 h 511388"/>
                  <a:gd name="connsiteX14" fmla="*/ 303775 w 607639"/>
                  <a:gd name="connsiteY14" fmla="*/ 43371 h 511388"/>
                  <a:gd name="connsiteX15" fmla="*/ 200796 w 607639"/>
                  <a:gd name="connsiteY15" fmla="*/ 146200 h 511388"/>
                  <a:gd name="connsiteX16" fmla="*/ 303775 w 607639"/>
                  <a:gd name="connsiteY16" fmla="*/ 345014 h 511388"/>
                  <a:gd name="connsiteX17" fmla="*/ 406843 w 607639"/>
                  <a:gd name="connsiteY17" fmla="*/ 146200 h 511388"/>
                  <a:gd name="connsiteX18" fmla="*/ 303775 w 607639"/>
                  <a:gd name="connsiteY18" fmla="*/ 43371 h 511388"/>
                  <a:gd name="connsiteX19" fmla="*/ 303775 w 607639"/>
                  <a:gd name="connsiteY19" fmla="*/ 0 h 511388"/>
                  <a:gd name="connsiteX20" fmla="*/ 449833 w 607639"/>
                  <a:gd name="connsiteY20" fmla="*/ 135802 h 511388"/>
                  <a:gd name="connsiteX21" fmla="*/ 607639 w 607639"/>
                  <a:gd name="connsiteY21" fmla="*/ 135802 h 511388"/>
                  <a:gd name="connsiteX22" fmla="*/ 607639 w 607639"/>
                  <a:gd name="connsiteY22" fmla="*/ 511388 h 511388"/>
                  <a:gd name="connsiteX23" fmla="*/ 0 w 607639"/>
                  <a:gd name="connsiteY23" fmla="*/ 511388 h 511388"/>
                  <a:gd name="connsiteX24" fmla="*/ 0 w 607639"/>
                  <a:gd name="connsiteY24" fmla="*/ 135802 h 511388"/>
                  <a:gd name="connsiteX25" fmla="*/ 157806 w 607639"/>
                  <a:gd name="connsiteY25" fmla="*/ 135802 h 511388"/>
                  <a:gd name="connsiteX26" fmla="*/ 303775 w 607639"/>
                  <a:gd name="connsiteY26" fmla="*/ 0 h 5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639" h="511388">
                    <a:moveTo>
                      <a:pt x="387707" y="315330"/>
                    </a:moveTo>
                    <a:cubicBezTo>
                      <a:pt x="377471" y="329372"/>
                      <a:pt x="367058" y="341725"/>
                      <a:pt x="357534" y="352124"/>
                    </a:cubicBezTo>
                    <a:lnTo>
                      <a:pt x="564204" y="407226"/>
                    </a:lnTo>
                    <a:lnTo>
                      <a:pt x="564204" y="362344"/>
                    </a:lnTo>
                    <a:close/>
                    <a:moveTo>
                      <a:pt x="196524" y="279602"/>
                    </a:moveTo>
                    <a:lnTo>
                      <a:pt x="88649" y="468106"/>
                    </a:lnTo>
                    <a:lnTo>
                      <a:pt x="138670" y="468106"/>
                    </a:lnTo>
                    <a:lnTo>
                      <a:pt x="223403" y="320040"/>
                    </a:lnTo>
                    <a:cubicBezTo>
                      <a:pt x="214147" y="307775"/>
                      <a:pt x="204979" y="294266"/>
                      <a:pt x="196524" y="279602"/>
                    </a:cubicBezTo>
                    <a:close/>
                    <a:moveTo>
                      <a:pt x="303820" y="114104"/>
                    </a:moveTo>
                    <a:cubicBezTo>
                      <a:pt x="327769" y="114104"/>
                      <a:pt x="347183" y="133518"/>
                      <a:pt x="347183" y="157467"/>
                    </a:cubicBezTo>
                    <a:cubicBezTo>
                      <a:pt x="347183" y="181416"/>
                      <a:pt x="327769" y="200830"/>
                      <a:pt x="303820" y="200830"/>
                    </a:cubicBezTo>
                    <a:cubicBezTo>
                      <a:pt x="279871" y="200830"/>
                      <a:pt x="260457" y="181416"/>
                      <a:pt x="260457" y="157467"/>
                    </a:cubicBezTo>
                    <a:cubicBezTo>
                      <a:pt x="260457" y="133518"/>
                      <a:pt x="279871" y="114104"/>
                      <a:pt x="303820" y="114104"/>
                    </a:cubicBezTo>
                    <a:close/>
                    <a:moveTo>
                      <a:pt x="303775" y="43371"/>
                    </a:moveTo>
                    <a:cubicBezTo>
                      <a:pt x="246990" y="43371"/>
                      <a:pt x="200796" y="89497"/>
                      <a:pt x="200796" y="146200"/>
                    </a:cubicBezTo>
                    <a:cubicBezTo>
                      <a:pt x="200796" y="237208"/>
                      <a:pt x="272979" y="315685"/>
                      <a:pt x="303775" y="345014"/>
                    </a:cubicBezTo>
                    <a:cubicBezTo>
                      <a:pt x="334571" y="315596"/>
                      <a:pt x="406843" y="236942"/>
                      <a:pt x="406843" y="146200"/>
                    </a:cubicBezTo>
                    <a:cubicBezTo>
                      <a:pt x="406843" y="89497"/>
                      <a:pt x="360560" y="43371"/>
                      <a:pt x="303775" y="43371"/>
                    </a:cubicBezTo>
                    <a:close/>
                    <a:moveTo>
                      <a:pt x="303775" y="0"/>
                    </a:moveTo>
                    <a:cubicBezTo>
                      <a:pt x="381032" y="0"/>
                      <a:pt x="444492" y="60079"/>
                      <a:pt x="449833" y="135802"/>
                    </a:cubicBezTo>
                    <a:lnTo>
                      <a:pt x="607639" y="135802"/>
                    </a:lnTo>
                    <a:lnTo>
                      <a:pt x="607639" y="511388"/>
                    </a:lnTo>
                    <a:lnTo>
                      <a:pt x="0" y="511388"/>
                    </a:lnTo>
                    <a:lnTo>
                      <a:pt x="0" y="135802"/>
                    </a:lnTo>
                    <a:lnTo>
                      <a:pt x="157806" y="135802"/>
                    </a:lnTo>
                    <a:cubicBezTo>
                      <a:pt x="163147" y="60079"/>
                      <a:pt x="226607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165" y="5491"/>
              <a:ext cx="3227" cy="2428"/>
              <a:chOff x="8289" y="2105"/>
              <a:chExt cx="3227" cy="2428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H="1">
                <a:off x="8302" y="2105"/>
                <a:ext cx="3215" cy="0"/>
              </a:xfrm>
              <a:prstGeom prst="line">
                <a:avLst/>
              </a:prstGeom>
              <a:ln>
                <a:solidFill>
                  <a:srgbClr val="5F5F5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8289" y="2107"/>
                <a:ext cx="13" cy="2426"/>
              </a:xfrm>
              <a:prstGeom prst="line">
                <a:avLst/>
              </a:prstGeom>
              <a:ln>
                <a:solidFill>
                  <a:srgbClr val="5F5F5F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2"/>
            <p:cNvGrpSpPr/>
            <p:nvPr/>
          </p:nvGrpSpPr>
          <p:grpSpPr>
            <a:xfrm>
              <a:off x="3369" y="8049"/>
              <a:ext cx="1605" cy="1605"/>
              <a:chOff x="2368550" y="655638"/>
              <a:chExt cx="1333500" cy="133350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2368550" y="655638"/>
                <a:ext cx="1333500" cy="1333500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6" name="Oval 4"/>
              <p:cNvSpPr/>
              <p:nvPr/>
            </p:nvSpPr>
            <p:spPr>
              <a:xfrm>
                <a:off x="2644873" y="1031525"/>
                <a:ext cx="780854" cy="58172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8485" h="453312">
                    <a:moveTo>
                      <a:pt x="318126" y="321610"/>
                    </a:moveTo>
                    <a:lnTo>
                      <a:pt x="302639" y="335139"/>
                    </a:lnTo>
                    <a:lnTo>
                      <a:pt x="400999" y="415854"/>
                    </a:lnTo>
                    <a:cubicBezTo>
                      <a:pt x="402843" y="417326"/>
                      <a:pt x="405147" y="418155"/>
                      <a:pt x="407452" y="418155"/>
                    </a:cubicBezTo>
                    <a:cubicBezTo>
                      <a:pt x="410402" y="418155"/>
                      <a:pt x="413260" y="416866"/>
                      <a:pt x="415288" y="414381"/>
                    </a:cubicBezTo>
                    <a:cubicBezTo>
                      <a:pt x="418883" y="410056"/>
                      <a:pt x="418237" y="403705"/>
                      <a:pt x="413905" y="400116"/>
                    </a:cubicBezTo>
                    <a:close/>
                    <a:moveTo>
                      <a:pt x="134127" y="321518"/>
                    </a:moveTo>
                    <a:lnTo>
                      <a:pt x="38348" y="400116"/>
                    </a:lnTo>
                    <a:cubicBezTo>
                      <a:pt x="34016" y="403705"/>
                      <a:pt x="33370" y="410056"/>
                      <a:pt x="36965" y="414381"/>
                    </a:cubicBezTo>
                    <a:cubicBezTo>
                      <a:pt x="38993" y="416866"/>
                      <a:pt x="41851" y="418155"/>
                      <a:pt x="44801" y="418155"/>
                    </a:cubicBezTo>
                    <a:cubicBezTo>
                      <a:pt x="47106" y="418155"/>
                      <a:pt x="49410" y="417326"/>
                      <a:pt x="51254" y="415854"/>
                    </a:cubicBezTo>
                    <a:lnTo>
                      <a:pt x="149614" y="335139"/>
                    </a:lnTo>
                    <a:close/>
                    <a:moveTo>
                      <a:pt x="61394" y="188953"/>
                    </a:moveTo>
                    <a:cubicBezTo>
                      <a:pt x="57499" y="189194"/>
                      <a:pt x="53697" y="190920"/>
                      <a:pt x="50885" y="194049"/>
                    </a:cubicBezTo>
                    <a:cubicBezTo>
                      <a:pt x="45354" y="200400"/>
                      <a:pt x="45907" y="209971"/>
                      <a:pt x="52268" y="215585"/>
                    </a:cubicBezTo>
                    <a:lnTo>
                      <a:pt x="193217" y="339741"/>
                    </a:lnTo>
                    <a:cubicBezTo>
                      <a:pt x="202619" y="348024"/>
                      <a:pt x="214327" y="352166"/>
                      <a:pt x="226126" y="352166"/>
                    </a:cubicBezTo>
                    <a:cubicBezTo>
                      <a:pt x="237834" y="352166"/>
                      <a:pt x="249633" y="348024"/>
                      <a:pt x="259036" y="339741"/>
                    </a:cubicBezTo>
                    <a:lnTo>
                      <a:pt x="399985" y="215585"/>
                    </a:lnTo>
                    <a:cubicBezTo>
                      <a:pt x="406254" y="209971"/>
                      <a:pt x="406899" y="200400"/>
                      <a:pt x="401368" y="194049"/>
                    </a:cubicBezTo>
                    <a:cubicBezTo>
                      <a:pt x="395745" y="187791"/>
                      <a:pt x="386157" y="187146"/>
                      <a:pt x="379796" y="192761"/>
                    </a:cubicBezTo>
                    <a:lnTo>
                      <a:pt x="238848" y="316916"/>
                    </a:lnTo>
                    <a:cubicBezTo>
                      <a:pt x="231565" y="323267"/>
                      <a:pt x="220687" y="323267"/>
                      <a:pt x="213405" y="316916"/>
                    </a:cubicBezTo>
                    <a:lnTo>
                      <a:pt x="72456" y="192761"/>
                    </a:lnTo>
                    <a:cubicBezTo>
                      <a:pt x="69276" y="189954"/>
                      <a:pt x="65289" y="188711"/>
                      <a:pt x="61394" y="188953"/>
                    </a:cubicBezTo>
                    <a:close/>
                    <a:moveTo>
                      <a:pt x="34476" y="152633"/>
                    </a:moveTo>
                    <a:lnTo>
                      <a:pt x="417777" y="152633"/>
                    </a:lnTo>
                    <a:cubicBezTo>
                      <a:pt x="436766" y="152633"/>
                      <a:pt x="452253" y="168003"/>
                      <a:pt x="452253" y="187054"/>
                    </a:cubicBezTo>
                    <a:lnTo>
                      <a:pt x="452253" y="418891"/>
                    </a:lnTo>
                    <a:cubicBezTo>
                      <a:pt x="452253" y="437850"/>
                      <a:pt x="436766" y="453312"/>
                      <a:pt x="417777" y="453312"/>
                    </a:cubicBezTo>
                    <a:lnTo>
                      <a:pt x="34476" y="453312"/>
                    </a:lnTo>
                    <a:cubicBezTo>
                      <a:pt x="15487" y="453312"/>
                      <a:pt x="0" y="437850"/>
                      <a:pt x="0" y="418891"/>
                    </a:cubicBezTo>
                    <a:lnTo>
                      <a:pt x="0" y="187054"/>
                    </a:lnTo>
                    <a:cubicBezTo>
                      <a:pt x="0" y="168003"/>
                      <a:pt x="15487" y="152633"/>
                      <a:pt x="34476" y="152633"/>
                    </a:cubicBezTo>
                    <a:close/>
                    <a:moveTo>
                      <a:pt x="432125" y="78398"/>
                    </a:moveTo>
                    <a:cubicBezTo>
                      <a:pt x="486060" y="78398"/>
                      <a:pt x="529946" y="122232"/>
                      <a:pt x="529946" y="176103"/>
                    </a:cubicBezTo>
                    <a:cubicBezTo>
                      <a:pt x="529946" y="187338"/>
                      <a:pt x="520819" y="196454"/>
                      <a:pt x="509571" y="196454"/>
                    </a:cubicBezTo>
                    <a:cubicBezTo>
                      <a:pt x="498323" y="196454"/>
                      <a:pt x="489195" y="187338"/>
                      <a:pt x="489195" y="176103"/>
                    </a:cubicBezTo>
                    <a:cubicBezTo>
                      <a:pt x="489195" y="144701"/>
                      <a:pt x="463564" y="119101"/>
                      <a:pt x="432125" y="119101"/>
                    </a:cubicBezTo>
                    <a:cubicBezTo>
                      <a:pt x="420877" y="119101"/>
                      <a:pt x="411749" y="109984"/>
                      <a:pt x="411749" y="98750"/>
                    </a:cubicBezTo>
                    <a:cubicBezTo>
                      <a:pt x="411749" y="87515"/>
                      <a:pt x="420877" y="78398"/>
                      <a:pt x="432125" y="78398"/>
                    </a:cubicBezTo>
                    <a:close/>
                    <a:moveTo>
                      <a:pt x="416102" y="0"/>
                    </a:moveTo>
                    <a:cubicBezTo>
                      <a:pt x="522111" y="0"/>
                      <a:pt x="608485" y="86167"/>
                      <a:pt x="608485" y="192127"/>
                    </a:cubicBezTo>
                    <a:cubicBezTo>
                      <a:pt x="608485" y="203358"/>
                      <a:pt x="599359" y="212472"/>
                      <a:pt x="588113" y="212472"/>
                    </a:cubicBezTo>
                    <a:cubicBezTo>
                      <a:pt x="576867" y="212472"/>
                      <a:pt x="567833" y="203358"/>
                      <a:pt x="567833" y="192127"/>
                    </a:cubicBezTo>
                    <a:cubicBezTo>
                      <a:pt x="567741" y="108630"/>
                      <a:pt x="499711" y="40690"/>
                      <a:pt x="416102" y="40690"/>
                    </a:cubicBezTo>
                    <a:cubicBezTo>
                      <a:pt x="404856" y="40690"/>
                      <a:pt x="395730" y="31576"/>
                      <a:pt x="395730" y="20345"/>
                    </a:cubicBezTo>
                    <a:cubicBezTo>
                      <a:pt x="395730" y="9114"/>
                      <a:pt x="404856" y="0"/>
                      <a:pt x="4161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pic>
        <p:nvPicPr>
          <p:cNvPr id="45" name="图片 44" descr="96a262c990932187ad52f58f23eb41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" y="108585"/>
            <a:ext cx="2938780" cy="2938780"/>
          </a:xfrm>
          <a:prstGeom prst="rect">
            <a:avLst/>
          </a:prstGeom>
        </p:spPr>
      </p:pic>
      <p:pic>
        <p:nvPicPr>
          <p:cNvPr id="47" name="图片 46" descr="a034272c050b276cc65d2defe3e8729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935" y="3167380"/>
            <a:ext cx="3206115" cy="3206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11335" y="1965048"/>
            <a:ext cx="7810091" cy="323833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0" name="椭圆 9"/>
          <p:cNvSpPr/>
          <p:nvPr/>
        </p:nvSpPr>
        <p:spPr>
          <a:xfrm>
            <a:off x="6832089" y="1322193"/>
            <a:ext cx="4515979" cy="4524714"/>
          </a:xfrm>
          <a:prstGeom prst="ellipse">
            <a:avLst/>
          </a:prstGeom>
          <a:solidFill>
            <a:srgbClr val="5F5F5F"/>
          </a:solidFill>
          <a:ln w="4445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3" name="TextBox 3"/>
          <p:cNvSpPr txBox="1"/>
          <p:nvPr/>
        </p:nvSpPr>
        <p:spPr>
          <a:xfrm>
            <a:off x="8231904" y="3210032"/>
            <a:ext cx="1971040" cy="742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35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Three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65070" y="3041015"/>
            <a:ext cx="1929765" cy="1245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工作经历 </a:t>
            </a: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Work </a:t>
            </a:r>
            <a:r>
              <a:rPr lang="en-US" alt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E</a:t>
            </a:r>
            <a:r>
              <a:rPr lang="zh-CN" altLang="en-US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xperience</a:t>
            </a:r>
            <a:endParaRPr lang="zh-CN" altLang="en-US"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323771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QQ图片20190114225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5" y="2044700"/>
            <a:ext cx="2926080" cy="1950720"/>
          </a:xfrm>
          <a:prstGeom prst="rect">
            <a:avLst/>
          </a:prstGeom>
        </p:spPr>
      </p:pic>
      <p:pic>
        <p:nvPicPr>
          <p:cNvPr id="4" name="图片 3" descr="QQ图片201901142259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745" y="2044700"/>
            <a:ext cx="2828290" cy="1950720"/>
          </a:xfrm>
          <a:prstGeom prst="rect">
            <a:avLst/>
          </a:prstGeom>
        </p:spPr>
      </p:pic>
      <p:pic>
        <p:nvPicPr>
          <p:cNvPr id="5" name="图片 4" descr="QQ图片201901162103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130" y="2044700"/>
            <a:ext cx="2926080" cy="195072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05478" y="4432639"/>
            <a:ext cx="2863215" cy="1720851"/>
            <a:chOff x="1980554" y="3816787"/>
            <a:chExt cx="2412881" cy="1626933"/>
          </a:xfrm>
        </p:grpSpPr>
        <p:sp>
          <p:nvSpPr>
            <p:cNvPr id="39" name="TextBox 21"/>
            <p:cNvSpPr txBox="1"/>
            <p:nvPr/>
          </p:nvSpPr>
          <p:spPr>
            <a:xfrm>
              <a:off x="2352466" y="3816787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18043" y="4442164"/>
            <a:ext cx="2863215" cy="1720851"/>
            <a:chOff x="1980554" y="3816787"/>
            <a:chExt cx="2412881" cy="1626933"/>
          </a:xfrm>
        </p:grpSpPr>
        <p:sp>
          <p:nvSpPr>
            <p:cNvPr id="7" name="TextBox 21"/>
            <p:cNvSpPr txBox="1"/>
            <p:nvPr/>
          </p:nvSpPr>
          <p:spPr>
            <a:xfrm>
              <a:off x="2352466" y="3816787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96928" y="4432639"/>
            <a:ext cx="2863215" cy="1720851"/>
            <a:chOff x="1980554" y="3816787"/>
            <a:chExt cx="2412881" cy="1626933"/>
          </a:xfrm>
        </p:grpSpPr>
        <p:sp>
          <p:nvSpPr>
            <p:cNvPr id="10" name="TextBox 21"/>
            <p:cNvSpPr txBox="1"/>
            <p:nvPr/>
          </p:nvSpPr>
          <p:spPr>
            <a:xfrm>
              <a:off x="2352466" y="3816787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13" name="矩形 12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工作经历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40683" y="1558709"/>
            <a:ext cx="4526057" cy="5310189"/>
            <a:chOff x="8573" y="2319"/>
            <a:chExt cx="6736" cy="7903"/>
          </a:xfrm>
        </p:grpSpPr>
        <p:pic>
          <p:nvPicPr>
            <p:cNvPr id="23" name="Group 33"/>
            <p:cNvPicPr>
              <a:picLocks noChangeArrowheads="1"/>
            </p:cNvPicPr>
            <p:nvPr/>
          </p:nvPicPr>
          <p:blipFill>
            <a:blip r:embed="rId3" cstate="screen">
              <a:grayscl/>
            </a:blip>
            <a:srcRect/>
            <a:stretch>
              <a:fillRect/>
            </a:stretch>
          </p:blipFill>
          <p:spPr bwMode="auto">
            <a:xfrm>
              <a:off x="9048" y="3018"/>
              <a:ext cx="5781" cy="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组合 15"/>
            <p:cNvGrpSpPr/>
            <p:nvPr/>
          </p:nvGrpSpPr>
          <p:grpSpPr>
            <a:xfrm>
              <a:off x="11458" y="2319"/>
              <a:ext cx="960" cy="963"/>
              <a:chOff x="7275670" y="1472631"/>
              <a:chExt cx="609777" cy="611225"/>
            </a:xfrm>
          </p:grpSpPr>
          <p:sp>
            <p:nvSpPr>
              <p:cNvPr id="24" name="Freeform 13"/>
              <p:cNvSpPr/>
              <p:nvPr/>
            </p:nvSpPr>
            <p:spPr bwMode="auto">
              <a:xfrm flipV="1">
                <a:off x="7275670" y="1472631"/>
                <a:ext cx="609777" cy="611225"/>
              </a:xfrm>
              <a:custGeom>
                <a:avLst/>
                <a:gdLst>
                  <a:gd name="T0" fmla="*/ 0 w 905504"/>
                  <a:gd name="T1" fmla="*/ 334963 h 905504"/>
                  <a:gd name="T2" fmla="*/ 97876 w 905504"/>
                  <a:gd name="T3" fmla="*/ 98108 h 905504"/>
                  <a:gd name="T4" fmla="*/ 334169 w 905504"/>
                  <a:gd name="T5" fmla="*/ 0 h 905504"/>
                  <a:gd name="T6" fmla="*/ 570462 w 905504"/>
                  <a:gd name="T7" fmla="*/ 98108 h 905504"/>
                  <a:gd name="T8" fmla="*/ 668338 w 905504"/>
                  <a:gd name="T9" fmla="*/ 334963 h 905504"/>
                  <a:gd name="T10" fmla="*/ 570462 w 905504"/>
                  <a:gd name="T11" fmla="*/ 571817 h 905504"/>
                  <a:gd name="T12" fmla="*/ 334169 w 905504"/>
                  <a:gd name="T13" fmla="*/ 669925 h 905504"/>
                  <a:gd name="T14" fmla="*/ 97876 w 905504"/>
                  <a:gd name="T15" fmla="*/ 571817 h 905504"/>
                  <a:gd name="T16" fmla="*/ 0 w 905504"/>
                  <a:gd name="T17" fmla="*/ 334963 h 905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lIns="257513" tIns="222491" rIns="222491" bIns="128756" anchor="ctr"/>
              <a:lstStyle/>
              <a:p>
                <a:endParaRPr lang="zh-CN" altLang="en-US" sz="1905"/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7413269" y="1616023"/>
                <a:ext cx="334580" cy="324442"/>
              </a:xfrm>
              <a:custGeom>
                <a:avLst/>
                <a:gdLst>
                  <a:gd name="T0" fmla="*/ 360269 w 683"/>
                  <a:gd name="T1" fmla="*/ 39213 h 662"/>
                  <a:gd name="T2" fmla="*/ 305504 w 683"/>
                  <a:gd name="T3" fmla="*/ 13429 h 662"/>
                  <a:gd name="T4" fmla="*/ 309262 w 683"/>
                  <a:gd name="T5" fmla="*/ 2149 h 662"/>
                  <a:gd name="T6" fmla="*/ 304430 w 683"/>
                  <a:gd name="T7" fmla="*/ 0 h 662"/>
                  <a:gd name="T8" fmla="*/ 59597 w 683"/>
                  <a:gd name="T9" fmla="*/ 537 h 662"/>
                  <a:gd name="T10" fmla="*/ 57450 w 683"/>
                  <a:gd name="T11" fmla="*/ 9669 h 662"/>
                  <a:gd name="T12" fmla="*/ 55302 w 683"/>
                  <a:gd name="T13" fmla="*/ 39213 h 662"/>
                  <a:gd name="T14" fmla="*/ 2148 w 683"/>
                  <a:gd name="T15" fmla="*/ 41361 h 662"/>
                  <a:gd name="T16" fmla="*/ 35973 w 683"/>
                  <a:gd name="T17" fmla="*/ 136439 h 662"/>
                  <a:gd name="T18" fmla="*/ 129396 w 683"/>
                  <a:gd name="T19" fmla="*/ 210567 h 662"/>
                  <a:gd name="T20" fmla="*/ 145504 w 683"/>
                  <a:gd name="T21" fmla="*/ 238499 h 662"/>
                  <a:gd name="T22" fmla="*/ 156779 w 683"/>
                  <a:gd name="T23" fmla="*/ 316924 h 662"/>
                  <a:gd name="T24" fmla="*/ 136376 w 683"/>
                  <a:gd name="T25" fmla="*/ 319073 h 662"/>
                  <a:gd name="T26" fmla="*/ 109530 w 683"/>
                  <a:gd name="T27" fmla="*/ 337874 h 662"/>
                  <a:gd name="T28" fmla="*/ 114363 w 683"/>
                  <a:gd name="T29" fmla="*/ 355600 h 662"/>
                  <a:gd name="T30" fmla="*/ 257182 w 683"/>
                  <a:gd name="T31" fmla="*/ 351303 h 662"/>
                  <a:gd name="T32" fmla="*/ 253423 w 683"/>
                  <a:gd name="T33" fmla="*/ 331428 h 662"/>
                  <a:gd name="T34" fmla="*/ 222282 w 683"/>
                  <a:gd name="T35" fmla="*/ 316924 h 662"/>
                  <a:gd name="T36" fmla="*/ 223356 w 683"/>
                  <a:gd name="T37" fmla="*/ 244408 h 662"/>
                  <a:gd name="T38" fmla="*/ 217987 w 683"/>
                  <a:gd name="T39" fmla="*/ 234739 h 662"/>
                  <a:gd name="T40" fmla="*/ 231410 w 683"/>
                  <a:gd name="T41" fmla="*/ 213253 h 662"/>
                  <a:gd name="T42" fmla="*/ 244296 w 683"/>
                  <a:gd name="T43" fmla="*/ 191766 h 662"/>
                  <a:gd name="T44" fmla="*/ 366712 w 683"/>
                  <a:gd name="T45" fmla="*/ 45659 h 662"/>
                  <a:gd name="T46" fmla="*/ 78389 w 683"/>
                  <a:gd name="T47" fmla="*/ 154702 h 662"/>
                  <a:gd name="T48" fmla="*/ 51007 w 683"/>
                  <a:gd name="T49" fmla="*/ 131067 h 662"/>
                  <a:gd name="T50" fmla="*/ 43490 w 683"/>
                  <a:gd name="T51" fmla="*/ 123010 h 662"/>
                  <a:gd name="T52" fmla="*/ 41879 w 683"/>
                  <a:gd name="T53" fmla="*/ 120324 h 662"/>
                  <a:gd name="T54" fmla="*/ 23087 w 683"/>
                  <a:gd name="T55" fmla="*/ 89169 h 662"/>
                  <a:gd name="T56" fmla="*/ 22013 w 683"/>
                  <a:gd name="T57" fmla="*/ 86483 h 662"/>
                  <a:gd name="T58" fmla="*/ 16107 w 683"/>
                  <a:gd name="T59" fmla="*/ 69831 h 662"/>
                  <a:gd name="T60" fmla="*/ 12349 w 683"/>
                  <a:gd name="T61" fmla="*/ 52105 h 662"/>
                  <a:gd name="T62" fmla="*/ 96644 w 683"/>
                  <a:gd name="T63" fmla="*/ 164908 h 662"/>
                  <a:gd name="T64" fmla="*/ 243222 w 683"/>
                  <a:gd name="T65" fmla="*/ 75740 h 662"/>
                  <a:gd name="T66" fmla="*/ 221745 w 683"/>
                  <a:gd name="T67" fmla="*/ 142885 h 662"/>
                  <a:gd name="T68" fmla="*/ 183624 w 683"/>
                  <a:gd name="T69" fmla="*/ 119250 h 662"/>
                  <a:gd name="T70" fmla="*/ 145504 w 683"/>
                  <a:gd name="T71" fmla="*/ 142885 h 662"/>
                  <a:gd name="T72" fmla="*/ 123490 w 683"/>
                  <a:gd name="T73" fmla="*/ 75740 h 662"/>
                  <a:gd name="T74" fmla="*/ 168591 w 683"/>
                  <a:gd name="T75" fmla="*/ 72517 h 662"/>
                  <a:gd name="T76" fmla="*/ 185235 w 683"/>
                  <a:gd name="T77" fmla="*/ 30618 h 662"/>
                  <a:gd name="T78" fmla="*/ 242685 w 683"/>
                  <a:gd name="T79" fmla="*/ 72517 h 662"/>
                  <a:gd name="T80" fmla="*/ 350605 w 683"/>
                  <a:gd name="T81" fmla="*/ 55327 h 662"/>
                  <a:gd name="T82" fmla="*/ 342551 w 683"/>
                  <a:gd name="T83" fmla="*/ 83797 h 662"/>
                  <a:gd name="T84" fmla="*/ 340940 w 683"/>
                  <a:gd name="T85" fmla="*/ 87557 h 662"/>
                  <a:gd name="T86" fmla="*/ 336645 w 683"/>
                  <a:gd name="T87" fmla="*/ 96152 h 662"/>
                  <a:gd name="T88" fmla="*/ 321074 w 683"/>
                  <a:gd name="T89" fmla="*/ 121398 h 662"/>
                  <a:gd name="T90" fmla="*/ 317316 w 683"/>
                  <a:gd name="T91" fmla="*/ 125695 h 662"/>
                  <a:gd name="T92" fmla="*/ 302282 w 683"/>
                  <a:gd name="T93" fmla="*/ 141273 h 662"/>
                  <a:gd name="T94" fmla="*/ 266846 w 683"/>
                  <a:gd name="T95" fmla="*/ 164908 h 662"/>
                  <a:gd name="T96" fmla="*/ 351142 w 683"/>
                  <a:gd name="T97" fmla="*/ 52105 h 662"/>
                  <a:gd name="T98" fmla="*/ 350605 w 683"/>
                  <a:gd name="T99" fmla="*/ 55327 h 6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83" h="662">
                    <a:moveTo>
                      <a:pt x="680" y="78"/>
                    </a:moveTo>
                    <a:cubicBezTo>
                      <a:pt x="678" y="75"/>
                      <a:pt x="675" y="73"/>
                      <a:pt x="671" y="73"/>
                    </a:cubicBezTo>
                    <a:cubicBezTo>
                      <a:pt x="580" y="73"/>
                      <a:pt x="580" y="73"/>
                      <a:pt x="580" y="73"/>
                    </a:cubicBezTo>
                    <a:cubicBezTo>
                      <a:pt x="577" y="49"/>
                      <a:pt x="571" y="32"/>
                      <a:pt x="569" y="25"/>
                    </a:cubicBezTo>
                    <a:cubicBezTo>
                      <a:pt x="572" y="23"/>
                      <a:pt x="574" y="20"/>
                      <a:pt x="576" y="18"/>
                    </a:cubicBezTo>
                    <a:cubicBezTo>
                      <a:pt x="580" y="14"/>
                      <a:pt x="580" y="8"/>
                      <a:pt x="576" y="4"/>
                    </a:cubicBezTo>
                    <a:cubicBezTo>
                      <a:pt x="575" y="3"/>
                      <a:pt x="574" y="2"/>
                      <a:pt x="572" y="1"/>
                    </a:cubicBezTo>
                    <a:cubicBezTo>
                      <a:pt x="571" y="1"/>
                      <a:pt x="569" y="0"/>
                      <a:pt x="567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2" y="1"/>
                      <a:pt x="111" y="1"/>
                    </a:cubicBezTo>
                    <a:cubicBezTo>
                      <a:pt x="109" y="2"/>
                      <a:pt x="108" y="3"/>
                      <a:pt x="107" y="4"/>
                    </a:cubicBezTo>
                    <a:cubicBezTo>
                      <a:pt x="103" y="8"/>
                      <a:pt x="103" y="14"/>
                      <a:pt x="107" y="18"/>
                    </a:cubicBezTo>
                    <a:cubicBezTo>
                      <a:pt x="109" y="20"/>
                      <a:pt x="111" y="23"/>
                      <a:pt x="114" y="25"/>
                    </a:cubicBezTo>
                    <a:cubicBezTo>
                      <a:pt x="112" y="32"/>
                      <a:pt x="107" y="49"/>
                      <a:pt x="103" y="73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8" y="73"/>
                      <a:pt x="6" y="75"/>
                      <a:pt x="4" y="77"/>
                    </a:cubicBezTo>
                    <a:cubicBezTo>
                      <a:pt x="1" y="79"/>
                      <a:pt x="0" y="82"/>
                      <a:pt x="0" y="85"/>
                    </a:cubicBezTo>
                    <a:cubicBezTo>
                      <a:pt x="5" y="147"/>
                      <a:pt x="28" y="206"/>
                      <a:pt x="67" y="254"/>
                    </a:cubicBezTo>
                    <a:cubicBezTo>
                      <a:pt x="108" y="304"/>
                      <a:pt x="165" y="341"/>
                      <a:pt x="228" y="357"/>
                    </a:cubicBezTo>
                    <a:cubicBezTo>
                      <a:pt x="225" y="368"/>
                      <a:pt x="224" y="385"/>
                      <a:pt x="241" y="392"/>
                    </a:cubicBezTo>
                    <a:cubicBezTo>
                      <a:pt x="253" y="397"/>
                      <a:pt x="266" y="403"/>
                      <a:pt x="275" y="413"/>
                    </a:cubicBezTo>
                    <a:cubicBezTo>
                      <a:pt x="284" y="423"/>
                      <a:pt x="281" y="435"/>
                      <a:pt x="271" y="444"/>
                    </a:cubicBezTo>
                    <a:cubicBezTo>
                      <a:pt x="268" y="447"/>
                      <a:pt x="267" y="450"/>
                      <a:pt x="268" y="455"/>
                    </a:cubicBezTo>
                    <a:cubicBezTo>
                      <a:pt x="292" y="590"/>
                      <a:pt x="292" y="590"/>
                      <a:pt x="292" y="590"/>
                    </a:cubicBezTo>
                    <a:cubicBezTo>
                      <a:pt x="269" y="590"/>
                      <a:pt x="269" y="590"/>
                      <a:pt x="269" y="590"/>
                    </a:cubicBezTo>
                    <a:cubicBezTo>
                      <a:pt x="264" y="590"/>
                      <a:pt x="258" y="591"/>
                      <a:pt x="254" y="594"/>
                    </a:cubicBezTo>
                    <a:cubicBezTo>
                      <a:pt x="212" y="617"/>
                      <a:pt x="212" y="617"/>
                      <a:pt x="212" y="617"/>
                    </a:cubicBezTo>
                    <a:cubicBezTo>
                      <a:pt x="208" y="619"/>
                      <a:pt x="204" y="624"/>
                      <a:pt x="204" y="629"/>
                    </a:cubicBezTo>
                    <a:cubicBezTo>
                      <a:pt x="204" y="654"/>
                      <a:pt x="204" y="654"/>
                      <a:pt x="204" y="654"/>
                    </a:cubicBezTo>
                    <a:cubicBezTo>
                      <a:pt x="204" y="659"/>
                      <a:pt x="208" y="662"/>
                      <a:pt x="213" y="662"/>
                    </a:cubicBezTo>
                    <a:cubicBezTo>
                      <a:pt x="471" y="662"/>
                      <a:pt x="471" y="662"/>
                      <a:pt x="471" y="662"/>
                    </a:cubicBezTo>
                    <a:cubicBezTo>
                      <a:pt x="475" y="662"/>
                      <a:pt x="479" y="659"/>
                      <a:pt x="479" y="654"/>
                    </a:cubicBezTo>
                    <a:cubicBezTo>
                      <a:pt x="479" y="628"/>
                      <a:pt x="479" y="628"/>
                      <a:pt x="479" y="628"/>
                    </a:cubicBezTo>
                    <a:cubicBezTo>
                      <a:pt x="479" y="624"/>
                      <a:pt x="476" y="619"/>
                      <a:pt x="472" y="617"/>
                    </a:cubicBezTo>
                    <a:cubicBezTo>
                      <a:pt x="461" y="611"/>
                      <a:pt x="440" y="600"/>
                      <a:pt x="429" y="594"/>
                    </a:cubicBezTo>
                    <a:cubicBezTo>
                      <a:pt x="426" y="591"/>
                      <a:pt x="419" y="590"/>
                      <a:pt x="414" y="590"/>
                    </a:cubicBezTo>
                    <a:cubicBezTo>
                      <a:pt x="392" y="590"/>
                      <a:pt x="392" y="590"/>
                      <a:pt x="392" y="590"/>
                    </a:cubicBezTo>
                    <a:cubicBezTo>
                      <a:pt x="392" y="590"/>
                      <a:pt x="415" y="456"/>
                      <a:pt x="416" y="455"/>
                    </a:cubicBezTo>
                    <a:cubicBezTo>
                      <a:pt x="416" y="452"/>
                      <a:pt x="416" y="448"/>
                      <a:pt x="414" y="446"/>
                    </a:cubicBezTo>
                    <a:cubicBezTo>
                      <a:pt x="411" y="443"/>
                      <a:pt x="408" y="440"/>
                      <a:pt x="406" y="437"/>
                    </a:cubicBezTo>
                    <a:cubicBezTo>
                      <a:pt x="403" y="432"/>
                      <a:pt x="402" y="427"/>
                      <a:pt x="403" y="421"/>
                    </a:cubicBezTo>
                    <a:cubicBezTo>
                      <a:pt x="407" y="409"/>
                      <a:pt x="421" y="402"/>
                      <a:pt x="431" y="397"/>
                    </a:cubicBezTo>
                    <a:cubicBezTo>
                      <a:pt x="435" y="395"/>
                      <a:pt x="438" y="394"/>
                      <a:pt x="442" y="392"/>
                    </a:cubicBezTo>
                    <a:cubicBezTo>
                      <a:pt x="460" y="385"/>
                      <a:pt x="458" y="368"/>
                      <a:pt x="455" y="357"/>
                    </a:cubicBezTo>
                    <a:cubicBezTo>
                      <a:pt x="518" y="340"/>
                      <a:pt x="575" y="304"/>
                      <a:pt x="616" y="254"/>
                    </a:cubicBezTo>
                    <a:cubicBezTo>
                      <a:pt x="655" y="206"/>
                      <a:pt x="679" y="147"/>
                      <a:pt x="683" y="85"/>
                    </a:cubicBezTo>
                    <a:cubicBezTo>
                      <a:pt x="683" y="83"/>
                      <a:pt x="682" y="80"/>
                      <a:pt x="680" y="78"/>
                    </a:cubicBezTo>
                    <a:close/>
                    <a:moveTo>
                      <a:pt x="146" y="288"/>
                    </a:moveTo>
                    <a:cubicBezTo>
                      <a:pt x="133" y="279"/>
                      <a:pt x="125" y="273"/>
                      <a:pt x="114" y="263"/>
                    </a:cubicBezTo>
                    <a:cubicBezTo>
                      <a:pt x="108" y="257"/>
                      <a:pt x="101" y="251"/>
                      <a:pt x="95" y="244"/>
                    </a:cubicBezTo>
                    <a:cubicBezTo>
                      <a:pt x="91" y="241"/>
                      <a:pt x="88" y="237"/>
                      <a:pt x="85" y="234"/>
                    </a:cubicBezTo>
                    <a:cubicBezTo>
                      <a:pt x="84" y="232"/>
                      <a:pt x="82" y="230"/>
                      <a:pt x="81" y="229"/>
                    </a:cubicBezTo>
                    <a:cubicBezTo>
                      <a:pt x="80" y="228"/>
                      <a:pt x="80" y="227"/>
                      <a:pt x="79" y="226"/>
                    </a:cubicBezTo>
                    <a:cubicBezTo>
                      <a:pt x="79" y="226"/>
                      <a:pt x="78" y="225"/>
                      <a:pt x="78" y="224"/>
                    </a:cubicBezTo>
                    <a:cubicBezTo>
                      <a:pt x="67" y="210"/>
                      <a:pt x="57" y="195"/>
                      <a:pt x="49" y="179"/>
                    </a:cubicBezTo>
                    <a:cubicBezTo>
                      <a:pt x="47" y="175"/>
                      <a:pt x="45" y="171"/>
                      <a:pt x="43" y="166"/>
                    </a:cubicBezTo>
                    <a:cubicBezTo>
                      <a:pt x="42" y="163"/>
                      <a:pt x="42" y="163"/>
                      <a:pt x="42" y="163"/>
                    </a:cubicBezTo>
                    <a:cubicBezTo>
                      <a:pt x="42" y="163"/>
                      <a:pt x="41" y="161"/>
                      <a:pt x="41" y="161"/>
                    </a:cubicBezTo>
                    <a:cubicBezTo>
                      <a:pt x="40" y="159"/>
                      <a:pt x="40" y="158"/>
                      <a:pt x="39" y="156"/>
                    </a:cubicBezTo>
                    <a:cubicBezTo>
                      <a:pt x="36" y="147"/>
                      <a:pt x="33" y="139"/>
                      <a:pt x="30" y="130"/>
                    </a:cubicBezTo>
                    <a:cubicBezTo>
                      <a:pt x="28" y="121"/>
                      <a:pt x="26" y="112"/>
                      <a:pt x="24" y="103"/>
                    </a:cubicBezTo>
                    <a:cubicBezTo>
                      <a:pt x="24" y="101"/>
                      <a:pt x="23" y="99"/>
                      <a:pt x="23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3" y="159"/>
                      <a:pt x="105" y="244"/>
                      <a:pt x="180" y="307"/>
                    </a:cubicBezTo>
                    <a:cubicBezTo>
                      <a:pt x="168" y="301"/>
                      <a:pt x="156" y="295"/>
                      <a:pt x="146" y="288"/>
                    </a:cubicBezTo>
                    <a:close/>
                    <a:moveTo>
                      <a:pt x="453" y="141"/>
                    </a:moveTo>
                    <a:cubicBezTo>
                      <a:pt x="388" y="188"/>
                      <a:pt x="388" y="188"/>
                      <a:pt x="388" y="188"/>
                    </a:cubicBezTo>
                    <a:cubicBezTo>
                      <a:pt x="413" y="266"/>
                      <a:pt x="413" y="266"/>
                      <a:pt x="413" y="266"/>
                    </a:cubicBezTo>
                    <a:cubicBezTo>
                      <a:pt x="415" y="271"/>
                      <a:pt x="412" y="273"/>
                      <a:pt x="408" y="270"/>
                    </a:cubicBezTo>
                    <a:cubicBezTo>
                      <a:pt x="342" y="222"/>
                      <a:pt x="342" y="222"/>
                      <a:pt x="342" y="222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71" y="273"/>
                      <a:pt x="269" y="271"/>
                      <a:pt x="271" y="266"/>
                    </a:cubicBezTo>
                    <a:cubicBezTo>
                      <a:pt x="296" y="188"/>
                      <a:pt x="296" y="188"/>
                      <a:pt x="296" y="188"/>
                    </a:cubicBezTo>
                    <a:cubicBezTo>
                      <a:pt x="230" y="141"/>
                      <a:pt x="230" y="141"/>
                      <a:pt x="230" y="141"/>
                    </a:cubicBezTo>
                    <a:cubicBezTo>
                      <a:pt x="225" y="137"/>
                      <a:pt x="226" y="135"/>
                      <a:pt x="232" y="135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39" y="57"/>
                      <a:pt x="339" y="57"/>
                      <a:pt x="339" y="57"/>
                    </a:cubicBezTo>
                    <a:cubicBezTo>
                      <a:pt x="340" y="52"/>
                      <a:pt x="343" y="52"/>
                      <a:pt x="345" y="57"/>
                    </a:cubicBezTo>
                    <a:cubicBezTo>
                      <a:pt x="370" y="135"/>
                      <a:pt x="370" y="135"/>
                      <a:pt x="370" y="135"/>
                    </a:cubicBezTo>
                    <a:cubicBezTo>
                      <a:pt x="452" y="135"/>
                      <a:pt x="452" y="135"/>
                      <a:pt x="452" y="135"/>
                    </a:cubicBezTo>
                    <a:cubicBezTo>
                      <a:pt x="457" y="134"/>
                      <a:pt x="458" y="137"/>
                      <a:pt x="453" y="141"/>
                    </a:cubicBezTo>
                    <a:close/>
                    <a:moveTo>
                      <a:pt x="653" y="103"/>
                    </a:moveTo>
                    <a:cubicBezTo>
                      <a:pt x="651" y="112"/>
                      <a:pt x="649" y="121"/>
                      <a:pt x="647" y="130"/>
                    </a:cubicBezTo>
                    <a:cubicBezTo>
                      <a:pt x="644" y="139"/>
                      <a:pt x="641" y="147"/>
                      <a:pt x="638" y="156"/>
                    </a:cubicBezTo>
                    <a:cubicBezTo>
                      <a:pt x="637" y="158"/>
                      <a:pt x="636" y="159"/>
                      <a:pt x="636" y="161"/>
                    </a:cubicBezTo>
                    <a:cubicBezTo>
                      <a:pt x="636" y="161"/>
                      <a:pt x="635" y="163"/>
                      <a:pt x="635" y="163"/>
                    </a:cubicBezTo>
                    <a:cubicBezTo>
                      <a:pt x="634" y="166"/>
                      <a:pt x="634" y="166"/>
                      <a:pt x="634" y="166"/>
                    </a:cubicBezTo>
                    <a:cubicBezTo>
                      <a:pt x="632" y="171"/>
                      <a:pt x="630" y="175"/>
                      <a:pt x="627" y="179"/>
                    </a:cubicBezTo>
                    <a:cubicBezTo>
                      <a:pt x="619" y="195"/>
                      <a:pt x="610" y="210"/>
                      <a:pt x="599" y="224"/>
                    </a:cubicBezTo>
                    <a:cubicBezTo>
                      <a:pt x="599" y="225"/>
                      <a:pt x="598" y="226"/>
                      <a:pt x="598" y="226"/>
                    </a:cubicBezTo>
                    <a:cubicBezTo>
                      <a:pt x="597" y="227"/>
                      <a:pt x="596" y="228"/>
                      <a:pt x="596" y="229"/>
                    </a:cubicBezTo>
                    <a:cubicBezTo>
                      <a:pt x="594" y="230"/>
                      <a:pt x="593" y="232"/>
                      <a:pt x="591" y="234"/>
                    </a:cubicBezTo>
                    <a:cubicBezTo>
                      <a:pt x="588" y="237"/>
                      <a:pt x="585" y="241"/>
                      <a:pt x="582" y="244"/>
                    </a:cubicBezTo>
                    <a:cubicBezTo>
                      <a:pt x="576" y="251"/>
                      <a:pt x="569" y="257"/>
                      <a:pt x="563" y="263"/>
                    </a:cubicBezTo>
                    <a:cubicBezTo>
                      <a:pt x="551" y="273"/>
                      <a:pt x="544" y="279"/>
                      <a:pt x="531" y="288"/>
                    </a:cubicBezTo>
                    <a:cubicBezTo>
                      <a:pt x="520" y="295"/>
                      <a:pt x="509" y="301"/>
                      <a:pt x="497" y="307"/>
                    </a:cubicBezTo>
                    <a:cubicBezTo>
                      <a:pt x="571" y="244"/>
                      <a:pt x="584" y="159"/>
                      <a:pt x="580" y="97"/>
                    </a:cubicBezTo>
                    <a:cubicBezTo>
                      <a:pt x="654" y="97"/>
                      <a:pt x="654" y="97"/>
                      <a:pt x="654" y="97"/>
                    </a:cubicBezTo>
                    <a:cubicBezTo>
                      <a:pt x="653" y="99"/>
                      <a:pt x="653" y="101"/>
                      <a:pt x="653" y="103"/>
                    </a:cubicBezTo>
                    <a:close/>
                    <a:moveTo>
                      <a:pt x="653" y="103"/>
                    </a:moveTo>
                    <a:cubicBezTo>
                      <a:pt x="653" y="103"/>
                      <a:pt x="653" y="103"/>
                      <a:pt x="653" y="103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lIns="128756" tIns="64378" rIns="128756" bIns="64378"/>
              <a:lstStyle/>
              <a:p>
                <a:endParaRPr lang="zh-CN" altLang="en-US" sz="1905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4148" y="6139"/>
              <a:ext cx="963" cy="963"/>
              <a:chOff x="8983810" y="3898257"/>
              <a:chExt cx="611225" cy="611225"/>
            </a:xfrm>
          </p:grpSpPr>
          <p:sp>
            <p:nvSpPr>
              <p:cNvPr id="26" name="Freeform 19"/>
              <p:cNvSpPr/>
              <p:nvPr/>
            </p:nvSpPr>
            <p:spPr bwMode="auto">
              <a:xfrm flipV="1">
                <a:off x="8983810" y="3898257"/>
                <a:ext cx="611225" cy="611225"/>
              </a:xfrm>
              <a:custGeom>
                <a:avLst/>
                <a:gdLst>
                  <a:gd name="T0" fmla="*/ 0 w 905504"/>
                  <a:gd name="T1" fmla="*/ 334963 h 905504"/>
                  <a:gd name="T2" fmla="*/ 98108 w 905504"/>
                  <a:gd name="T3" fmla="*/ 98108 h 905504"/>
                  <a:gd name="T4" fmla="*/ 334963 w 905504"/>
                  <a:gd name="T5" fmla="*/ 0 h 905504"/>
                  <a:gd name="T6" fmla="*/ 571817 w 905504"/>
                  <a:gd name="T7" fmla="*/ 98108 h 905504"/>
                  <a:gd name="T8" fmla="*/ 669925 w 905504"/>
                  <a:gd name="T9" fmla="*/ 334963 h 905504"/>
                  <a:gd name="T10" fmla="*/ 571817 w 905504"/>
                  <a:gd name="T11" fmla="*/ 571817 h 905504"/>
                  <a:gd name="T12" fmla="*/ 334963 w 905504"/>
                  <a:gd name="T13" fmla="*/ 669925 h 905504"/>
                  <a:gd name="T14" fmla="*/ 98108 w 905504"/>
                  <a:gd name="T15" fmla="*/ 571817 h 905504"/>
                  <a:gd name="T16" fmla="*/ 0 w 905504"/>
                  <a:gd name="T17" fmla="*/ 334963 h 905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lIns="257513" tIns="222491" rIns="222491" bIns="128756" anchor="ctr"/>
              <a:lstStyle/>
              <a:p>
                <a:endParaRPr lang="zh-CN" altLang="en-US" sz="1905"/>
              </a:p>
            </p:txBody>
          </p:sp>
          <p:sp>
            <p:nvSpPr>
              <p:cNvPr id="27" name="Freeform 177"/>
              <p:cNvSpPr>
                <a:spLocks noEditPoints="1"/>
              </p:cNvSpPr>
              <p:nvPr/>
            </p:nvSpPr>
            <p:spPr bwMode="auto">
              <a:xfrm>
                <a:off x="9117063" y="4022095"/>
                <a:ext cx="344719" cy="363549"/>
              </a:xfrm>
              <a:custGeom>
                <a:avLst/>
                <a:gdLst>
                  <a:gd name="T0" fmla="*/ 367330 w 360"/>
                  <a:gd name="T1" fmla="*/ 188746 h 380"/>
                  <a:gd name="T2" fmla="*/ 10495 w 360"/>
                  <a:gd name="T3" fmla="*/ 188746 h 380"/>
                  <a:gd name="T4" fmla="*/ 5248 w 360"/>
                  <a:gd name="T5" fmla="*/ 179308 h 380"/>
                  <a:gd name="T6" fmla="*/ 178417 w 360"/>
                  <a:gd name="T7" fmla="*/ 8389 h 380"/>
                  <a:gd name="T8" fmla="*/ 198358 w 360"/>
                  <a:gd name="T9" fmla="*/ 9437 h 380"/>
                  <a:gd name="T10" fmla="*/ 262378 w 360"/>
                  <a:gd name="T11" fmla="*/ 72352 h 380"/>
                  <a:gd name="T12" fmla="*/ 262378 w 360"/>
                  <a:gd name="T13" fmla="*/ 47186 h 380"/>
                  <a:gd name="T14" fmla="*/ 294913 w 360"/>
                  <a:gd name="T15" fmla="*/ 47186 h 380"/>
                  <a:gd name="T16" fmla="*/ 294913 w 360"/>
                  <a:gd name="T17" fmla="*/ 104859 h 380"/>
                  <a:gd name="T18" fmla="*/ 370478 w 360"/>
                  <a:gd name="T19" fmla="*/ 179308 h 380"/>
                  <a:gd name="T20" fmla="*/ 367330 w 360"/>
                  <a:gd name="T21" fmla="*/ 188746 h 380"/>
                  <a:gd name="T22" fmla="*/ 329547 w 360"/>
                  <a:gd name="T23" fmla="*/ 384831 h 380"/>
                  <a:gd name="T24" fmla="*/ 314854 w 360"/>
                  <a:gd name="T25" fmla="*/ 398463 h 380"/>
                  <a:gd name="T26" fmla="*/ 203606 w 360"/>
                  <a:gd name="T27" fmla="*/ 398463 h 380"/>
                  <a:gd name="T28" fmla="*/ 203606 w 360"/>
                  <a:gd name="T29" fmla="*/ 316673 h 380"/>
                  <a:gd name="T30" fmla="*/ 153229 w 360"/>
                  <a:gd name="T31" fmla="*/ 316673 h 380"/>
                  <a:gd name="T32" fmla="*/ 153229 w 360"/>
                  <a:gd name="T33" fmla="*/ 398463 h 380"/>
                  <a:gd name="T34" fmla="*/ 60872 w 360"/>
                  <a:gd name="T35" fmla="*/ 398463 h 380"/>
                  <a:gd name="T36" fmla="*/ 46179 w 360"/>
                  <a:gd name="T37" fmla="*/ 383783 h 380"/>
                  <a:gd name="T38" fmla="*/ 46179 w 360"/>
                  <a:gd name="T39" fmla="*/ 197134 h 380"/>
                  <a:gd name="T40" fmla="*/ 329547 w 360"/>
                  <a:gd name="T41" fmla="*/ 197134 h 380"/>
                  <a:gd name="T42" fmla="*/ 329547 w 360"/>
                  <a:gd name="T43" fmla="*/ 384831 h 380"/>
                  <a:gd name="T44" fmla="*/ 286517 w 360"/>
                  <a:gd name="T45" fmla="*/ 253758 h 380"/>
                  <a:gd name="T46" fmla="*/ 236141 w 360"/>
                  <a:gd name="T47" fmla="*/ 253758 h 380"/>
                  <a:gd name="T48" fmla="*/ 236141 w 360"/>
                  <a:gd name="T49" fmla="*/ 295701 h 380"/>
                  <a:gd name="T50" fmla="*/ 286517 w 360"/>
                  <a:gd name="T51" fmla="*/ 295701 h 380"/>
                  <a:gd name="T52" fmla="*/ 286517 w 360"/>
                  <a:gd name="T53" fmla="*/ 253758 h 3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60" h="380">
                    <a:moveTo>
                      <a:pt x="350" y="180"/>
                    </a:moveTo>
                    <a:cubicBezTo>
                      <a:pt x="295" y="180"/>
                      <a:pt x="68" y="180"/>
                      <a:pt x="10" y="180"/>
                    </a:cubicBezTo>
                    <a:cubicBezTo>
                      <a:pt x="0" y="180"/>
                      <a:pt x="0" y="176"/>
                      <a:pt x="5" y="171"/>
                    </a:cubicBezTo>
                    <a:cubicBezTo>
                      <a:pt x="36" y="140"/>
                      <a:pt x="138" y="40"/>
                      <a:pt x="170" y="8"/>
                    </a:cubicBezTo>
                    <a:cubicBezTo>
                      <a:pt x="178" y="0"/>
                      <a:pt x="180" y="0"/>
                      <a:pt x="189" y="9"/>
                    </a:cubicBezTo>
                    <a:cubicBezTo>
                      <a:pt x="201" y="21"/>
                      <a:pt x="225" y="44"/>
                      <a:pt x="250" y="69"/>
                    </a:cubicBezTo>
                    <a:cubicBezTo>
                      <a:pt x="250" y="45"/>
                      <a:pt x="250" y="45"/>
                      <a:pt x="250" y="45"/>
                    </a:cubicBezTo>
                    <a:cubicBezTo>
                      <a:pt x="281" y="45"/>
                      <a:pt x="281" y="45"/>
                      <a:pt x="281" y="45"/>
                    </a:cubicBezTo>
                    <a:cubicBezTo>
                      <a:pt x="281" y="100"/>
                      <a:pt x="281" y="100"/>
                      <a:pt x="281" y="100"/>
                    </a:cubicBezTo>
                    <a:cubicBezTo>
                      <a:pt x="311" y="129"/>
                      <a:pt x="339" y="158"/>
                      <a:pt x="353" y="171"/>
                    </a:cubicBezTo>
                    <a:cubicBezTo>
                      <a:pt x="358" y="176"/>
                      <a:pt x="360" y="180"/>
                      <a:pt x="350" y="180"/>
                    </a:cubicBezTo>
                    <a:close/>
                    <a:moveTo>
                      <a:pt x="314" y="367"/>
                    </a:moveTo>
                    <a:cubicBezTo>
                      <a:pt x="314" y="376"/>
                      <a:pt x="310" y="380"/>
                      <a:pt x="300" y="380"/>
                    </a:cubicBezTo>
                    <a:cubicBezTo>
                      <a:pt x="269" y="380"/>
                      <a:pt x="194" y="380"/>
                      <a:pt x="194" y="380"/>
                    </a:cubicBezTo>
                    <a:cubicBezTo>
                      <a:pt x="194" y="302"/>
                      <a:pt x="194" y="302"/>
                      <a:pt x="194" y="302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6" y="380"/>
                      <a:pt x="86" y="380"/>
                      <a:pt x="58" y="380"/>
                    </a:cubicBezTo>
                    <a:cubicBezTo>
                      <a:pt x="49" y="380"/>
                      <a:pt x="44" y="375"/>
                      <a:pt x="44" y="366"/>
                    </a:cubicBezTo>
                    <a:cubicBezTo>
                      <a:pt x="44" y="322"/>
                      <a:pt x="44" y="188"/>
                      <a:pt x="44" y="188"/>
                    </a:cubicBezTo>
                    <a:cubicBezTo>
                      <a:pt x="314" y="188"/>
                      <a:pt x="314" y="188"/>
                      <a:pt x="314" y="188"/>
                    </a:cubicBezTo>
                    <a:cubicBezTo>
                      <a:pt x="314" y="188"/>
                      <a:pt x="314" y="323"/>
                      <a:pt x="314" y="367"/>
                    </a:cubicBezTo>
                    <a:close/>
                    <a:moveTo>
                      <a:pt x="273" y="242"/>
                    </a:moveTo>
                    <a:cubicBezTo>
                      <a:pt x="225" y="242"/>
                      <a:pt x="225" y="242"/>
                      <a:pt x="225" y="242"/>
                    </a:cubicBezTo>
                    <a:cubicBezTo>
                      <a:pt x="225" y="282"/>
                      <a:pt x="225" y="282"/>
                      <a:pt x="225" y="282"/>
                    </a:cubicBezTo>
                    <a:cubicBezTo>
                      <a:pt x="273" y="282"/>
                      <a:pt x="273" y="282"/>
                      <a:pt x="273" y="282"/>
                    </a:cubicBezTo>
                    <a:cubicBezTo>
                      <a:pt x="273" y="242"/>
                      <a:pt x="273" y="242"/>
                      <a:pt x="273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lIns="128756" tIns="64378" rIns="128756" bIns="64378"/>
              <a:lstStyle/>
              <a:p>
                <a:endParaRPr lang="zh-CN" altLang="en-US" sz="1905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93" y="6139"/>
              <a:ext cx="960" cy="963"/>
              <a:chOff x="5519810" y="3898257"/>
              <a:chExt cx="609777" cy="611225"/>
            </a:xfrm>
          </p:grpSpPr>
          <p:sp>
            <p:nvSpPr>
              <p:cNvPr id="28" name="Freeform 22"/>
              <p:cNvSpPr/>
              <p:nvPr/>
            </p:nvSpPr>
            <p:spPr bwMode="auto">
              <a:xfrm flipV="1">
                <a:off x="5519810" y="3898257"/>
                <a:ext cx="609777" cy="611225"/>
              </a:xfrm>
              <a:custGeom>
                <a:avLst/>
                <a:gdLst>
                  <a:gd name="T0" fmla="*/ 0 w 905504"/>
                  <a:gd name="T1" fmla="*/ 334963 h 905504"/>
                  <a:gd name="T2" fmla="*/ 97876 w 905504"/>
                  <a:gd name="T3" fmla="*/ 98108 h 905504"/>
                  <a:gd name="T4" fmla="*/ 334169 w 905504"/>
                  <a:gd name="T5" fmla="*/ 0 h 905504"/>
                  <a:gd name="T6" fmla="*/ 570462 w 905504"/>
                  <a:gd name="T7" fmla="*/ 98108 h 905504"/>
                  <a:gd name="T8" fmla="*/ 668338 w 905504"/>
                  <a:gd name="T9" fmla="*/ 334963 h 905504"/>
                  <a:gd name="T10" fmla="*/ 570462 w 905504"/>
                  <a:gd name="T11" fmla="*/ 571817 h 905504"/>
                  <a:gd name="T12" fmla="*/ 334169 w 905504"/>
                  <a:gd name="T13" fmla="*/ 669925 h 905504"/>
                  <a:gd name="T14" fmla="*/ 97876 w 905504"/>
                  <a:gd name="T15" fmla="*/ 571817 h 905504"/>
                  <a:gd name="T16" fmla="*/ 0 w 905504"/>
                  <a:gd name="T17" fmla="*/ 334963 h 905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lIns="257513" tIns="222491" rIns="222491" bIns="128756" anchor="ctr"/>
              <a:lstStyle/>
              <a:p>
                <a:endParaRPr lang="zh-CN" altLang="en-US" sz="1905"/>
              </a:p>
            </p:txBody>
          </p:sp>
          <p:sp>
            <p:nvSpPr>
              <p:cNvPr id="29" name="Freeform 23"/>
              <p:cNvSpPr>
                <a:spLocks noEditPoints="1"/>
              </p:cNvSpPr>
              <p:nvPr/>
            </p:nvSpPr>
            <p:spPr bwMode="auto">
              <a:xfrm>
                <a:off x="5699411" y="4021371"/>
                <a:ext cx="250574" cy="364997"/>
              </a:xfrm>
              <a:custGeom>
                <a:avLst/>
                <a:gdLst>
                  <a:gd name="T0" fmla="*/ 137319 w 70"/>
                  <a:gd name="T1" fmla="*/ 0 h 102"/>
                  <a:gd name="T2" fmla="*/ 0 w 70"/>
                  <a:gd name="T3" fmla="*/ 137272 h 102"/>
                  <a:gd name="T4" fmla="*/ 62774 w 70"/>
                  <a:gd name="T5" fmla="*/ 290232 h 102"/>
                  <a:gd name="T6" fmla="*/ 137319 w 70"/>
                  <a:gd name="T7" fmla="*/ 400050 h 102"/>
                  <a:gd name="T8" fmla="*/ 211864 w 70"/>
                  <a:gd name="T9" fmla="*/ 290232 h 102"/>
                  <a:gd name="T10" fmla="*/ 274638 w 70"/>
                  <a:gd name="T11" fmla="*/ 137272 h 102"/>
                  <a:gd name="T12" fmla="*/ 137319 w 70"/>
                  <a:gd name="T13" fmla="*/ 0 h 102"/>
                  <a:gd name="T14" fmla="*/ 168706 w 70"/>
                  <a:gd name="T15" fmla="*/ 341219 h 102"/>
                  <a:gd name="T16" fmla="*/ 105932 w 70"/>
                  <a:gd name="T17" fmla="*/ 349063 h 102"/>
                  <a:gd name="T18" fmla="*/ 102008 w 70"/>
                  <a:gd name="T19" fmla="*/ 325531 h 102"/>
                  <a:gd name="T20" fmla="*/ 102008 w 70"/>
                  <a:gd name="T21" fmla="*/ 325531 h 102"/>
                  <a:gd name="T22" fmla="*/ 176553 w 70"/>
                  <a:gd name="T23" fmla="*/ 313765 h 102"/>
                  <a:gd name="T24" fmla="*/ 172630 w 70"/>
                  <a:gd name="T25" fmla="*/ 325531 h 102"/>
                  <a:gd name="T26" fmla="*/ 168706 w 70"/>
                  <a:gd name="T27" fmla="*/ 341219 h 102"/>
                  <a:gd name="T28" fmla="*/ 98085 w 70"/>
                  <a:gd name="T29" fmla="*/ 309843 h 102"/>
                  <a:gd name="T30" fmla="*/ 90238 w 70"/>
                  <a:gd name="T31" fmla="*/ 286310 h 102"/>
                  <a:gd name="T32" fmla="*/ 184400 w 70"/>
                  <a:gd name="T33" fmla="*/ 286310 h 102"/>
                  <a:gd name="T34" fmla="*/ 180476 w 70"/>
                  <a:gd name="T35" fmla="*/ 301999 h 102"/>
                  <a:gd name="T36" fmla="*/ 98085 w 70"/>
                  <a:gd name="T37" fmla="*/ 309843 h 102"/>
                  <a:gd name="T38" fmla="*/ 137319 w 70"/>
                  <a:gd name="T39" fmla="*/ 376518 h 102"/>
                  <a:gd name="T40" fmla="*/ 113779 w 70"/>
                  <a:gd name="T41" fmla="*/ 360829 h 102"/>
                  <a:gd name="T42" fmla="*/ 164783 w 70"/>
                  <a:gd name="T43" fmla="*/ 352985 h 102"/>
                  <a:gd name="T44" fmla="*/ 137319 w 70"/>
                  <a:gd name="T45" fmla="*/ 376518 h 102"/>
                  <a:gd name="T46" fmla="*/ 196170 w 70"/>
                  <a:gd name="T47" fmla="*/ 262778 h 102"/>
                  <a:gd name="T48" fmla="*/ 78468 w 70"/>
                  <a:gd name="T49" fmla="*/ 262778 h 102"/>
                  <a:gd name="T50" fmla="*/ 58851 w 70"/>
                  <a:gd name="T51" fmla="*/ 223557 h 102"/>
                  <a:gd name="T52" fmla="*/ 23540 w 70"/>
                  <a:gd name="T53" fmla="*/ 137272 h 102"/>
                  <a:gd name="T54" fmla="*/ 137319 w 70"/>
                  <a:gd name="T55" fmla="*/ 23532 h 102"/>
                  <a:gd name="T56" fmla="*/ 251098 w 70"/>
                  <a:gd name="T57" fmla="*/ 137272 h 102"/>
                  <a:gd name="T58" fmla="*/ 215787 w 70"/>
                  <a:gd name="T59" fmla="*/ 223557 h 102"/>
                  <a:gd name="T60" fmla="*/ 196170 w 70"/>
                  <a:gd name="T61" fmla="*/ 262778 h 102"/>
                  <a:gd name="T62" fmla="*/ 196170 w 70"/>
                  <a:gd name="T63" fmla="*/ 262778 h 102"/>
                  <a:gd name="T64" fmla="*/ 196170 w 70"/>
                  <a:gd name="T65" fmla="*/ 262778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" h="102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48"/>
                      <a:pt x="12" y="62"/>
                      <a:pt x="16" y="74"/>
                    </a:cubicBezTo>
                    <a:cubicBezTo>
                      <a:pt x="22" y="91"/>
                      <a:pt x="22" y="102"/>
                      <a:pt x="35" y="102"/>
                    </a:cubicBezTo>
                    <a:cubicBezTo>
                      <a:pt x="49" y="102"/>
                      <a:pt x="48" y="92"/>
                      <a:pt x="54" y="74"/>
                    </a:cubicBezTo>
                    <a:cubicBezTo>
                      <a:pt x="58" y="62"/>
                      <a:pt x="70" y="48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43" y="87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7"/>
                      <a:pt x="26" y="85"/>
                      <a:pt x="26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1"/>
                      <a:pt x="45" y="82"/>
                      <a:pt x="44" y="83"/>
                    </a:cubicBezTo>
                    <a:cubicBezTo>
                      <a:pt x="44" y="84"/>
                      <a:pt x="44" y="86"/>
                      <a:pt x="43" y="87"/>
                    </a:cubicBezTo>
                    <a:close/>
                    <a:moveTo>
                      <a:pt x="25" y="79"/>
                    </a:moveTo>
                    <a:cubicBezTo>
                      <a:pt x="24" y="78"/>
                      <a:pt x="23" y="76"/>
                      <a:pt x="23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6"/>
                      <a:pt x="46" y="77"/>
                    </a:cubicBezTo>
                    <a:lnTo>
                      <a:pt x="25" y="79"/>
                    </a:lnTo>
                    <a:close/>
                    <a:moveTo>
                      <a:pt x="35" y="96"/>
                    </a:moveTo>
                    <a:cubicBezTo>
                      <a:pt x="32" y="96"/>
                      <a:pt x="30" y="95"/>
                      <a:pt x="29" y="92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0" y="95"/>
                      <a:pt x="39" y="96"/>
                      <a:pt x="35" y="96"/>
                    </a:cubicBezTo>
                    <a:close/>
                    <a:moveTo>
                      <a:pt x="50" y="67"/>
                    </a:move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4"/>
                      <a:pt x="17" y="60"/>
                      <a:pt x="15" y="57"/>
                    </a:cubicBezTo>
                    <a:cubicBezTo>
                      <a:pt x="11" y="49"/>
                      <a:pt x="6" y="41"/>
                      <a:pt x="6" y="35"/>
                    </a:cubicBezTo>
                    <a:cubicBezTo>
                      <a:pt x="6" y="19"/>
                      <a:pt x="19" y="6"/>
                      <a:pt x="35" y="6"/>
                    </a:cubicBezTo>
                    <a:cubicBezTo>
                      <a:pt x="51" y="6"/>
                      <a:pt x="64" y="19"/>
                      <a:pt x="64" y="35"/>
                    </a:cubicBezTo>
                    <a:cubicBezTo>
                      <a:pt x="64" y="41"/>
                      <a:pt x="60" y="49"/>
                      <a:pt x="55" y="57"/>
                    </a:cubicBezTo>
                    <a:cubicBezTo>
                      <a:pt x="53" y="60"/>
                      <a:pt x="52" y="64"/>
                      <a:pt x="50" y="67"/>
                    </a:cubicBezTo>
                    <a:close/>
                    <a:moveTo>
                      <a:pt x="50" y="67"/>
                    </a:moveTo>
                    <a:cubicBezTo>
                      <a:pt x="50" y="67"/>
                      <a:pt x="50" y="67"/>
                      <a:pt x="50" y="67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lIns="128756" tIns="64378" rIns="128756" bIns="64378"/>
              <a:lstStyle/>
              <a:p>
                <a:endParaRPr lang="zh-CN" altLang="en-US" sz="1905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2934" y="2961"/>
              <a:ext cx="963" cy="960"/>
              <a:chOff x="8213260" y="1880286"/>
              <a:chExt cx="611225" cy="609776"/>
            </a:xfrm>
            <a:noFill/>
          </p:grpSpPr>
          <p:sp>
            <p:nvSpPr>
              <p:cNvPr id="30" name="Freeform 10"/>
              <p:cNvSpPr/>
              <p:nvPr/>
            </p:nvSpPr>
            <p:spPr bwMode="auto">
              <a:xfrm flipV="1">
                <a:off x="8213260" y="1880286"/>
                <a:ext cx="611225" cy="609776"/>
              </a:xfrm>
              <a:custGeom>
                <a:avLst/>
                <a:gdLst>
                  <a:gd name="T0" fmla="*/ 0 w 905504"/>
                  <a:gd name="T1" fmla="*/ 334169 h 905504"/>
                  <a:gd name="T2" fmla="*/ 98108 w 905504"/>
                  <a:gd name="T3" fmla="*/ 97876 h 905504"/>
                  <a:gd name="T4" fmla="*/ 334963 w 905504"/>
                  <a:gd name="T5" fmla="*/ 0 h 905504"/>
                  <a:gd name="T6" fmla="*/ 571817 w 905504"/>
                  <a:gd name="T7" fmla="*/ 97876 h 905504"/>
                  <a:gd name="T8" fmla="*/ 669925 w 905504"/>
                  <a:gd name="T9" fmla="*/ 334169 h 905504"/>
                  <a:gd name="T10" fmla="*/ 571817 w 905504"/>
                  <a:gd name="T11" fmla="*/ 570461 h 905504"/>
                  <a:gd name="T12" fmla="*/ 334963 w 905504"/>
                  <a:gd name="T13" fmla="*/ 668337 h 905504"/>
                  <a:gd name="T14" fmla="*/ 98108 w 905504"/>
                  <a:gd name="T15" fmla="*/ 570461 h 905504"/>
                  <a:gd name="T16" fmla="*/ 0 w 905504"/>
                  <a:gd name="T17" fmla="*/ 334169 h 905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lIns="257513" tIns="222491" rIns="222491" bIns="128756" anchor="ctr"/>
              <a:lstStyle/>
              <a:p>
                <a:endParaRPr lang="zh-CN" altLang="en-US" sz="1905"/>
              </a:p>
            </p:txBody>
          </p:sp>
          <p:sp>
            <p:nvSpPr>
              <p:cNvPr id="31" name="Freeform 170"/>
              <p:cNvSpPr>
                <a:spLocks noEditPoints="1"/>
              </p:cNvSpPr>
              <p:nvPr/>
            </p:nvSpPr>
            <p:spPr bwMode="auto">
              <a:xfrm>
                <a:off x="8355203" y="2046852"/>
                <a:ext cx="327339" cy="276645"/>
              </a:xfrm>
              <a:custGeom>
                <a:avLst/>
                <a:gdLst>
                  <a:gd name="T0" fmla="*/ 341957 w 256"/>
                  <a:gd name="T1" fmla="*/ 303213 h 216"/>
                  <a:gd name="T2" fmla="*/ 16818 w 256"/>
                  <a:gd name="T3" fmla="*/ 303213 h 216"/>
                  <a:gd name="T4" fmla="*/ 0 w 256"/>
                  <a:gd name="T5" fmla="*/ 286368 h 216"/>
                  <a:gd name="T6" fmla="*/ 0 w 256"/>
                  <a:gd name="T7" fmla="*/ 16845 h 216"/>
                  <a:gd name="T8" fmla="*/ 16818 w 256"/>
                  <a:gd name="T9" fmla="*/ 0 h 216"/>
                  <a:gd name="T10" fmla="*/ 33635 w 256"/>
                  <a:gd name="T11" fmla="*/ 16845 h 216"/>
                  <a:gd name="T12" fmla="*/ 33635 w 256"/>
                  <a:gd name="T13" fmla="*/ 230217 h 216"/>
                  <a:gd name="T14" fmla="*/ 33635 w 256"/>
                  <a:gd name="T15" fmla="*/ 269523 h 216"/>
                  <a:gd name="T16" fmla="*/ 341957 w 256"/>
                  <a:gd name="T17" fmla="*/ 269523 h 216"/>
                  <a:gd name="T18" fmla="*/ 358775 w 256"/>
                  <a:gd name="T19" fmla="*/ 286368 h 216"/>
                  <a:gd name="T20" fmla="*/ 341957 w 256"/>
                  <a:gd name="T21" fmla="*/ 303213 h 216"/>
                  <a:gd name="T22" fmla="*/ 302716 w 256"/>
                  <a:gd name="T23" fmla="*/ 252678 h 216"/>
                  <a:gd name="T24" fmla="*/ 269081 w 256"/>
                  <a:gd name="T25" fmla="*/ 252678 h 216"/>
                  <a:gd name="T26" fmla="*/ 252264 w 256"/>
                  <a:gd name="T27" fmla="*/ 235832 h 216"/>
                  <a:gd name="T28" fmla="*/ 252264 w 256"/>
                  <a:gd name="T29" fmla="*/ 117916 h 216"/>
                  <a:gd name="T30" fmla="*/ 269081 w 256"/>
                  <a:gd name="T31" fmla="*/ 101071 h 216"/>
                  <a:gd name="T32" fmla="*/ 302716 w 256"/>
                  <a:gd name="T33" fmla="*/ 101071 h 216"/>
                  <a:gd name="T34" fmla="*/ 319534 w 256"/>
                  <a:gd name="T35" fmla="*/ 117916 h 216"/>
                  <a:gd name="T36" fmla="*/ 319534 w 256"/>
                  <a:gd name="T37" fmla="*/ 235832 h 216"/>
                  <a:gd name="T38" fmla="*/ 302716 w 256"/>
                  <a:gd name="T39" fmla="*/ 252678 h 216"/>
                  <a:gd name="T40" fmla="*/ 207417 w 256"/>
                  <a:gd name="T41" fmla="*/ 252678 h 216"/>
                  <a:gd name="T42" fmla="*/ 173782 w 256"/>
                  <a:gd name="T43" fmla="*/ 252678 h 216"/>
                  <a:gd name="T44" fmla="*/ 156964 w 256"/>
                  <a:gd name="T45" fmla="*/ 235832 h 216"/>
                  <a:gd name="T46" fmla="*/ 156964 w 256"/>
                  <a:gd name="T47" fmla="*/ 50536 h 216"/>
                  <a:gd name="T48" fmla="*/ 173782 w 256"/>
                  <a:gd name="T49" fmla="*/ 33690 h 216"/>
                  <a:gd name="T50" fmla="*/ 207417 w 256"/>
                  <a:gd name="T51" fmla="*/ 33690 h 216"/>
                  <a:gd name="T52" fmla="*/ 224234 w 256"/>
                  <a:gd name="T53" fmla="*/ 50536 h 216"/>
                  <a:gd name="T54" fmla="*/ 224234 w 256"/>
                  <a:gd name="T55" fmla="*/ 235832 h 216"/>
                  <a:gd name="T56" fmla="*/ 207417 w 256"/>
                  <a:gd name="T57" fmla="*/ 252678 h 216"/>
                  <a:gd name="T58" fmla="*/ 112117 w 256"/>
                  <a:gd name="T59" fmla="*/ 252678 h 216"/>
                  <a:gd name="T60" fmla="*/ 78482 w 256"/>
                  <a:gd name="T61" fmla="*/ 252678 h 216"/>
                  <a:gd name="T62" fmla="*/ 61664 w 256"/>
                  <a:gd name="T63" fmla="*/ 235832 h 216"/>
                  <a:gd name="T64" fmla="*/ 61664 w 256"/>
                  <a:gd name="T65" fmla="*/ 202142 h 216"/>
                  <a:gd name="T66" fmla="*/ 78482 w 256"/>
                  <a:gd name="T67" fmla="*/ 185297 h 216"/>
                  <a:gd name="T68" fmla="*/ 112117 w 256"/>
                  <a:gd name="T69" fmla="*/ 185297 h 216"/>
                  <a:gd name="T70" fmla="*/ 128935 w 256"/>
                  <a:gd name="T71" fmla="*/ 202142 h 216"/>
                  <a:gd name="T72" fmla="*/ 128935 w 256"/>
                  <a:gd name="T73" fmla="*/ 235832 h 216"/>
                  <a:gd name="T74" fmla="*/ 112117 w 256"/>
                  <a:gd name="T75" fmla="*/ 252678 h 2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56" h="216">
                    <a:moveTo>
                      <a:pt x="244" y="216"/>
                    </a:move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51" y="192"/>
                      <a:pt x="256" y="197"/>
                      <a:pt x="256" y="204"/>
                    </a:cubicBezTo>
                    <a:cubicBezTo>
                      <a:pt x="256" y="211"/>
                      <a:pt x="251" y="216"/>
                      <a:pt x="244" y="216"/>
                    </a:cubicBezTo>
                    <a:moveTo>
                      <a:pt x="216" y="180"/>
                    </a:move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85" y="180"/>
                      <a:pt x="180" y="175"/>
                      <a:pt x="180" y="168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77"/>
                      <a:pt x="185" y="72"/>
                      <a:pt x="192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23" y="72"/>
                      <a:pt x="228" y="77"/>
                      <a:pt x="228" y="84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28" y="175"/>
                      <a:pt x="223" y="180"/>
                      <a:pt x="216" y="180"/>
                    </a:cubicBezTo>
                    <a:moveTo>
                      <a:pt x="148" y="180"/>
                    </a:moveTo>
                    <a:cubicBezTo>
                      <a:pt x="124" y="180"/>
                      <a:pt x="124" y="180"/>
                      <a:pt x="124" y="180"/>
                    </a:cubicBezTo>
                    <a:cubicBezTo>
                      <a:pt x="117" y="180"/>
                      <a:pt x="112" y="175"/>
                      <a:pt x="112" y="168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29"/>
                      <a:pt x="117" y="24"/>
                      <a:pt x="124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5" y="24"/>
                      <a:pt x="160" y="29"/>
                      <a:pt x="160" y="36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75"/>
                      <a:pt x="155" y="180"/>
                      <a:pt x="148" y="180"/>
                    </a:cubicBezTo>
                    <a:moveTo>
                      <a:pt x="80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9" y="180"/>
                      <a:pt x="44" y="175"/>
                      <a:pt x="44" y="168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4" y="137"/>
                      <a:pt x="49" y="132"/>
                      <a:pt x="56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7" y="132"/>
                      <a:pt x="92" y="137"/>
                      <a:pt x="92" y="14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75"/>
                      <a:pt x="87" y="180"/>
                      <a:pt x="80" y="180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lIns="128756" tIns="64378" rIns="128756" bIns="64378"/>
              <a:lstStyle/>
              <a:p>
                <a:endParaRPr lang="zh-CN" altLang="en-US" sz="1905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920" y="2961"/>
              <a:ext cx="963" cy="960"/>
              <a:chOff x="6299245" y="1880286"/>
              <a:chExt cx="611225" cy="609776"/>
            </a:xfrm>
          </p:grpSpPr>
          <p:sp>
            <p:nvSpPr>
              <p:cNvPr id="32" name="Freeform 25"/>
              <p:cNvSpPr/>
              <p:nvPr/>
            </p:nvSpPr>
            <p:spPr bwMode="auto">
              <a:xfrm flipV="1">
                <a:off x="6299245" y="1880286"/>
                <a:ext cx="611225" cy="609776"/>
              </a:xfrm>
              <a:custGeom>
                <a:avLst/>
                <a:gdLst>
                  <a:gd name="T0" fmla="*/ 0 w 905504"/>
                  <a:gd name="T1" fmla="*/ 334169 h 905504"/>
                  <a:gd name="T2" fmla="*/ 98108 w 905504"/>
                  <a:gd name="T3" fmla="*/ 97876 h 905504"/>
                  <a:gd name="T4" fmla="*/ 334963 w 905504"/>
                  <a:gd name="T5" fmla="*/ 0 h 905504"/>
                  <a:gd name="T6" fmla="*/ 571817 w 905504"/>
                  <a:gd name="T7" fmla="*/ 97876 h 905504"/>
                  <a:gd name="T8" fmla="*/ 669925 w 905504"/>
                  <a:gd name="T9" fmla="*/ 334169 h 905504"/>
                  <a:gd name="T10" fmla="*/ 571817 w 905504"/>
                  <a:gd name="T11" fmla="*/ 570461 h 905504"/>
                  <a:gd name="T12" fmla="*/ 334963 w 905504"/>
                  <a:gd name="T13" fmla="*/ 668337 h 905504"/>
                  <a:gd name="T14" fmla="*/ 98108 w 905504"/>
                  <a:gd name="T15" fmla="*/ 570461 h 905504"/>
                  <a:gd name="T16" fmla="*/ 0 w 905504"/>
                  <a:gd name="T17" fmla="*/ 334169 h 905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lIns="257513" tIns="222491" rIns="222491" bIns="128756" anchor="ctr"/>
              <a:lstStyle/>
              <a:p>
                <a:endParaRPr lang="zh-CN" altLang="en-US" sz="1905"/>
              </a:p>
            </p:txBody>
          </p:sp>
          <p:sp>
            <p:nvSpPr>
              <p:cNvPr id="33" name="Freeform 120"/>
              <p:cNvSpPr>
                <a:spLocks noEditPoints="1"/>
              </p:cNvSpPr>
              <p:nvPr/>
            </p:nvSpPr>
            <p:spPr bwMode="auto">
              <a:xfrm>
                <a:off x="6445533" y="2046852"/>
                <a:ext cx="318648" cy="276645"/>
              </a:xfrm>
              <a:custGeom>
                <a:avLst/>
                <a:gdLst>
                  <a:gd name="T0" fmla="*/ 283579 w 117"/>
                  <a:gd name="T1" fmla="*/ 21015 h 101"/>
                  <a:gd name="T2" fmla="*/ 283579 w 117"/>
                  <a:gd name="T3" fmla="*/ 42030 h 101"/>
                  <a:gd name="T4" fmla="*/ 44776 w 117"/>
                  <a:gd name="T5" fmla="*/ 108076 h 101"/>
                  <a:gd name="T6" fmla="*/ 0 w 117"/>
                  <a:gd name="T7" fmla="*/ 84059 h 101"/>
                  <a:gd name="T8" fmla="*/ 0 w 117"/>
                  <a:gd name="T9" fmla="*/ 216152 h 101"/>
                  <a:gd name="T10" fmla="*/ 44776 w 117"/>
                  <a:gd name="T11" fmla="*/ 195137 h 101"/>
                  <a:gd name="T12" fmla="*/ 71641 w 117"/>
                  <a:gd name="T13" fmla="*/ 201141 h 101"/>
                  <a:gd name="T14" fmla="*/ 62686 w 117"/>
                  <a:gd name="T15" fmla="*/ 228160 h 101"/>
                  <a:gd name="T16" fmla="*/ 86566 w 117"/>
                  <a:gd name="T17" fmla="*/ 267188 h 101"/>
                  <a:gd name="T18" fmla="*/ 149252 w 117"/>
                  <a:gd name="T19" fmla="*/ 285200 h 101"/>
                  <a:gd name="T20" fmla="*/ 158207 w 117"/>
                  <a:gd name="T21" fmla="*/ 285200 h 101"/>
                  <a:gd name="T22" fmla="*/ 191043 w 117"/>
                  <a:gd name="T23" fmla="*/ 261183 h 101"/>
                  <a:gd name="T24" fmla="*/ 197013 w 117"/>
                  <a:gd name="T25" fmla="*/ 234164 h 101"/>
                  <a:gd name="T26" fmla="*/ 283579 w 117"/>
                  <a:gd name="T27" fmla="*/ 258181 h 101"/>
                  <a:gd name="T28" fmla="*/ 283579 w 117"/>
                  <a:gd name="T29" fmla="*/ 282198 h 101"/>
                  <a:gd name="T30" fmla="*/ 349250 w 117"/>
                  <a:gd name="T31" fmla="*/ 303213 h 101"/>
                  <a:gd name="T32" fmla="*/ 349250 w 117"/>
                  <a:gd name="T33" fmla="*/ 0 h 101"/>
                  <a:gd name="T34" fmla="*/ 283579 w 117"/>
                  <a:gd name="T35" fmla="*/ 21015 h 101"/>
                  <a:gd name="T36" fmla="*/ 170147 w 117"/>
                  <a:gd name="T37" fmla="*/ 255179 h 101"/>
                  <a:gd name="T38" fmla="*/ 155222 w 117"/>
                  <a:gd name="T39" fmla="*/ 264186 h 101"/>
                  <a:gd name="T40" fmla="*/ 92536 w 117"/>
                  <a:gd name="T41" fmla="*/ 246173 h 101"/>
                  <a:gd name="T42" fmla="*/ 83581 w 117"/>
                  <a:gd name="T43" fmla="*/ 234164 h 101"/>
                  <a:gd name="T44" fmla="*/ 92536 w 117"/>
                  <a:gd name="T45" fmla="*/ 207146 h 101"/>
                  <a:gd name="T46" fmla="*/ 176118 w 117"/>
                  <a:gd name="T47" fmla="*/ 231162 h 101"/>
                  <a:gd name="T48" fmla="*/ 170147 w 117"/>
                  <a:gd name="T49" fmla="*/ 255179 h 101"/>
                  <a:gd name="T50" fmla="*/ 283579 w 117"/>
                  <a:gd name="T51" fmla="*/ 150105 h 101"/>
                  <a:gd name="T52" fmla="*/ 44776 w 117"/>
                  <a:gd name="T53" fmla="*/ 150105 h 101"/>
                  <a:gd name="T54" fmla="*/ 44776 w 117"/>
                  <a:gd name="T55" fmla="*/ 129091 h 101"/>
                  <a:gd name="T56" fmla="*/ 283579 w 117"/>
                  <a:gd name="T57" fmla="*/ 63044 h 101"/>
                  <a:gd name="T58" fmla="*/ 283579 w 117"/>
                  <a:gd name="T59" fmla="*/ 150105 h 101"/>
                  <a:gd name="T60" fmla="*/ 325370 w 117"/>
                  <a:gd name="T61" fmla="*/ 150105 h 101"/>
                  <a:gd name="T62" fmla="*/ 304474 w 117"/>
                  <a:gd name="T63" fmla="*/ 150105 h 101"/>
                  <a:gd name="T64" fmla="*/ 304474 w 117"/>
                  <a:gd name="T65" fmla="*/ 42030 h 101"/>
                  <a:gd name="T66" fmla="*/ 325370 w 117"/>
                  <a:gd name="T67" fmla="*/ 42030 h 101"/>
                  <a:gd name="T68" fmla="*/ 325370 w 117"/>
                  <a:gd name="T69" fmla="*/ 150105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" h="101">
                    <a:moveTo>
                      <a:pt x="95" y="7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0" y="82"/>
                      <a:pt x="23" y="88"/>
                      <a:pt x="29" y="89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1" y="95"/>
                      <a:pt x="52" y="95"/>
                      <a:pt x="53" y="95"/>
                    </a:cubicBezTo>
                    <a:cubicBezTo>
                      <a:pt x="58" y="95"/>
                      <a:pt x="62" y="92"/>
                      <a:pt x="64" y="87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95" y="7"/>
                    </a:lnTo>
                    <a:close/>
                    <a:moveTo>
                      <a:pt x="57" y="85"/>
                    </a:moveTo>
                    <a:cubicBezTo>
                      <a:pt x="56" y="87"/>
                      <a:pt x="54" y="88"/>
                      <a:pt x="52" y="88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29" y="82"/>
                      <a:pt x="28" y="80"/>
                      <a:pt x="28" y="78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59" y="77"/>
                      <a:pt x="59" y="77"/>
                      <a:pt x="59" y="77"/>
                    </a:cubicBezTo>
                    <a:lnTo>
                      <a:pt x="57" y="85"/>
                    </a:lnTo>
                    <a:close/>
                    <a:moveTo>
                      <a:pt x="9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95" y="21"/>
                      <a:pt x="95" y="21"/>
                      <a:pt x="95" y="21"/>
                    </a:cubicBezTo>
                    <a:lnTo>
                      <a:pt x="95" y="50"/>
                    </a:lnTo>
                    <a:close/>
                    <a:moveTo>
                      <a:pt x="109" y="50"/>
                    </a:move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9" y="14"/>
                      <a:pt x="109" y="14"/>
                      <a:pt x="109" y="14"/>
                    </a:cubicBezTo>
                    <a:lnTo>
                      <a:pt x="109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lIns="128756" tIns="64378" rIns="128756" bIns="64378"/>
              <a:lstStyle/>
              <a:p>
                <a:endParaRPr lang="zh-CN" altLang="en-US" sz="1905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573" y="4331"/>
              <a:ext cx="960" cy="960"/>
              <a:chOff x="5443919" y="2749962"/>
              <a:chExt cx="609776" cy="609777"/>
            </a:xfrm>
          </p:grpSpPr>
          <p:sp>
            <p:nvSpPr>
              <p:cNvPr id="34" name="Freeform 16"/>
              <p:cNvSpPr/>
              <p:nvPr/>
            </p:nvSpPr>
            <p:spPr bwMode="auto">
              <a:xfrm flipV="1">
                <a:off x="5443919" y="2749962"/>
                <a:ext cx="609776" cy="609777"/>
              </a:xfrm>
              <a:custGeom>
                <a:avLst/>
                <a:gdLst>
                  <a:gd name="T0" fmla="*/ 0 w 905504"/>
                  <a:gd name="T1" fmla="*/ 334169 h 905504"/>
                  <a:gd name="T2" fmla="*/ 97876 w 905504"/>
                  <a:gd name="T3" fmla="*/ 97876 h 905504"/>
                  <a:gd name="T4" fmla="*/ 334169 w 905504"/>
                  <a:gd name="T5" fmla="*/ 0 h 905504"/>
                  <a:gd name="T6" fmla="*/ 570461 w 905504"/>
                  <a:gd name="T7" fmla="*/ 97876 h 905504"/>
                  <a:gd name="T8" fmla="*/ 668337 w 905504"/>
                  <a:gd name="T9" fmla="*/ 334169 h 905504"/>
                  <a:gd name="T10" fmla="*/ 570461 w 905504"/>
                  <a:gd name="T11" fmla="*/ 570462 h 905504"/>
                  <a:gd name="T12" fmla="*/ 334169 w 905504"/>
                  <a:gd name="T13" fmla="*/ 668338 h 905504"/>
                  <a:gd name="T14" fmla="*/ 97876 w 905504"/>
                  <a:gd name="T15" fmla="*/ 570462 h 905504"/>
                  <a:gd name="T16" fmla="*/ 0 w 905504"/>
                  <a:gd name="T17" fmla="*/ 334169 h 905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txBody>
              <a:bodyPr lIns="257513" tIns="222491" rIns="222491" bIns="128756" anchor="ctr"/>
              <a:lstStyle/>
              <a:p>
                <a:endParaRPr lang="zh-CN" altLang="en-US" sz="1905"/>
              </a:p>
            </p:txBody>
          </p:sp>
          <p:sp>
            <p:nvSpPr>
              <p:cNvPr id="35" name="Freeform 45"/>
              <p:cNvSpPr>
                <a:spLocks noEditPoints="1"/>
              </p:cNvSpPr>
              <p:nvPr/>
            </p:nvSpPr>
            <p:spPr bwMode="auto">
              <a:xfrm>
                <a:off x="5572826" y="2864386"/>
                <a:ext cx="351962" cy="380929"/>
              </a:xfrm>
              <a:custGeom>
                <a:avLst/>
                <a:gdLst>
                  <a:gd name="T0" fmla="*/ 339767 w 889"/>
                  <a:gd name="T1" fmla="*/ 351316 h 965"/>
                  <a:gd name="T2" fmla="*/ 296808 w 889"/>
                  <a:gd name="T3" fmla="*/ 304156 h 965"/>
                  <a:gd name="T4" fmla="*/ 302883 w 889"/>
                  <a:gd name="T5" fmla="*/ 256132 h 965"/>
                  <a:gd name="T6" fmla="*/ 292468 w 889"/>
                  <a:gd name="T7" fmla="*/ 208972 h 965"/>
                  <a:gd name="T8" fmla="*/ 267734 w 889"/>
                  <a:gd name="T9" fmla="*/ 167437 h 965"/>
                  <a:gd name="T10" fmla="*/ 230850 w 889"/>
                  <a:gd name="T11" fmla="*/ 136286 h 965"/>
                  <a:gd name="T12" fmla="*/ 185722 w 889"/>
                  <a:gd name="T13" fmla="*/ 118980 h 965"/>
                  <a:gd name="T14" fmla="*/ 137122 w 889"/>
                  <a:gd name="T15" fmla="*/ 116817 h 965"/>
                  <a:gd name="T16" fmla="*/ 90691 w 889"/>
                  <a:gd name="T17" fmla="*/ 131094 h 965"/>
                  <a:gd name="T18" fmla="*/ 51638 w 889"/>
                  <a:gd name="T19" fmla="*/ 158784 h 965"/>
                  <a:gd name="T20" fmla="*/ 23432 w 889"/>
                  <a:gd name="T21" fmla="*/ 198156 h 965"/>
                  <a:gd name="T22" fmla="*/ 9546 w 889"/>
                  <a:gd name="T23" fmla="*/ 244450 h 965"/>
                  <a:gd name="T24" fmla="*/ 11716 w 889"/>
                  <a:gd name="T25" fmla="*/ 292907 h 965"/>
                  <a:gd name="T26" fmla="*/ 29507 w 889"/>
                  <a:gd name="T27" fmla="*/ 337903 h 965"/>
                  <a:gd name="T28" fmla="*/ 60750 w 889"/>
                  <a:gd name="T29" fmla="*/ 374679 h 965"/>
                  <a:gd name="T30" fmla="*/ 102407 w 889"/>
                  <a:gd name="T31" fmla="*/ 399340 h 965"/>
                  <a:gd name="T32" fmla="*/ 149706 w 889"/>
                  <a:gd name="T33" fmla="*/ 408859 h 965"/>
                  <a:gd name="T34" fmla="*/ 197872 w 889"/>
                  <a:gd name="T35" fmla="*/ 402802 h 965"/>
                  <a:gd name="T36" fmla="*/ 241265 w 889"/>
                  <a:gd name="T37" fmla="*/ 381602 h 965"/>
                  <a:gd name="T38" fmla="*/ 262527 w 889"/>
                  <a:gd name="T39" fmla="*/ 353479 h 965"/>
                  <a:gd name="T40" fmla="*/ 333692 w 889"/>
                  <a:gd name="T41" fmla="*/ 407994 h 965"/>
                  <a:gd name="T42" fmla="*/ 365802 w 889"/>
                  <a:gd name="T43" fmla="*/ 353912 h 965"/>
                  <a:gd name="T44" fmla="*/ 197872 w 889"/>
                  <a:gd name="T45" fmla="*/ 267381 h 965"/>
                  <a:gd name="T46" fmla="*/ 137556 w 889"/>
                  <a:gd name="T47" fmla="*/ 235797 h 965"/>
                  <a:gd name="T48" fmla="*/ 165327 w 889"/>
                  <a:gd name="T49" fmla="*/ 272573 h 965"/>
                  <a:gd name="T50" fmla="*/ 119764 w 889"/>
                  <a:gd name="T51" fmla="*/ 265650 h 965"/>
                  <a:gd name="T52" fmla="*/ 176609 w 889"/>
                  <a:gd name="T53" fmla="*/ 302858 h 965"/>
                  <a:gd name="T54" fmla="*/ 177043 w 889"/>
                  <a:gd name="T55" fmla="*/ 347855 h 965"/>
                  <a:gd name="T56" fmla="*/ 133216 w 889"/>
                  <a:gd name="T57" fmla="*/ 176956 h 965"/>
                  <a:gd name="T58" fmla="*/ 238661 w 889"/>
                  <a:gd name="T59" fmla="*/ 291609 h 965"/>
                  <a:gd name="T60" fmla="*/ 249943 w 889"/>
                  <a:gd name="T61" fmla="*/ 298099 h 965"/>
                  <a:gd name="T62" fmla="*/ 129745 w 889"/>
                  <a:gd name="T63" fmla="*/ 163976 h 965"/>
                  <a:gd name="T64" fmla="*/ 180081 w 889"/>
                  <a:gd name="T65" fmla="*/ 360402 h 965"/>
                  <a:gd name="T66" fmla="*/ 236057 w 889"/>
                  <a:gd name="T67" fmla="*/ 337903 h 965"/>
                  <a:gd name="T68" fmla="*/ 47298 w 889"/>
                  <a:gd name="T69" fmla="*/ 289879 h 965"/>
                  <a:gd name="T70" fmla="*/ 262527 w 889"/>
                  <a:gd name="T71" fmla="*/ 234932 h 965"/>
                  <a:gd name="T72" fmla="*/ 364067 w 889"/>
                  <a:gd name="T73" fmla="*/ 389389 h 965"/>
                  <a:gd name="T74" fmla="*/ 335427 w 889"/>
                  <a:gd name="T75" fmla="*/ 389389 h 965"/>
                  <a:gd name="T76" fmla="*/ 350181 w 889"/>
                  <a:gd name="T77" fmla="*/ 364295 h 965"/>
                  <a:gd name="T78" fmla="*/ 364067 w 889"/>
                  <a:gd name="T79" fmla="*/ 389389 h 965"/>
                  <a:gd name="T80" fmla="*/ 235624 w 889"/>
                  <a:gd name="T81" fmla="*/ 97780 h 965"/>
                  <a:gd name="T82" fmla="*/ 247340 w 889"/>
                  <a:gd name="T83" fmla="*/ 126768 h 965"/>
                  <a:gd name="T84" fmla="*/ 269036 w 889"/>
                  <a:gd name="T85" fmla="*/ 134988 h 965"/>
                  <a:gd name="T86" fmla="*/ 298109 w 889"/>
                  <a:gd name="T87" fmla="*/ 147103 h 965"/>
                  <a:gd name="T88" fmla="*/ 319372 w 889"/>
                  <a:gd name="T89" fmla="*/ 137584 h 965"/>
                  <a:gd name="T90" fmla="*/ 348011 w 889"/>
                  <a:gd name="T91" fmla="*/ 125470 h 965"/>
                  <a:gd name="T92" fmla="*/ 356256 w 889"/>
                  <a:gd name="T93" fmla="*/ 103837 h 965"/>
                  <a:gd name="T94" fmla="*/ 368406 w 889"/>
                  <a:gd name="T95" fmla="*/ 74849 h 965"/>
                  <a:gd name="T96" fmla="*/ 358859 w 889"/>
                  <a:gd name="T97" fmla="*/ 53649 h 965"/>
                  <a:gd name="T98" fmla="*/ 347143 w 889"/>
                  <a:gd name="T99" fmla="*/ 25094 h 965"/>
                  <a:gd name="T100" fmla="*/ 325013 w 889"/>
                  <a:gd name="T101" fmla="*/ 16874 h 965"/>
                  <a:gd name="T102" fmla="*/ 296374 w 889"/>
                  <a:gd name="T103" fmla="*/ 4759 h 965"/>
                  <a:gd name="T104" fmla="*/ 275111 w 889"/>
                  <a:gd name="T105" fmla="*/ 14278 h 965"/>
                  <a:gd name="T106" fmla="*/ 246038 w 889"/>
                  <a:gd name="T107" fmla="*/ 25959 h 965"/>
                  <a:gd name="T108" fmla="*/ 237793 w 889"/>
                  <a:gd name="T109" fmla="*/ 48025 h 965"/>
                  <a:gd name="T110" fmla="*/ 226077 w 889"/>
                  <a:gd name="T111" fmla="*/ 76580 h 965"/>
                  <a:gd name="T112" fmla="*/ 297241 w 889"/>
                  <a:gd name="T113" fmla="*/ 40237 h 965"/>
                  <a:gd name="T114" fmla="*/ 297241 w 889"/>
                  <a:gd name="T115" fmla="*/ 111625 h 965"/>
                  <a:gd name="T116" fmla="*/ 297241 w 889"/>
                  <a:gd name="T117" fmla="*/ 40237 h 965"/>
                  <a:gd name="T118" fmla="*/ 297241 w 889"/>
                  <a:gd name="T119" fmla="*/ 40237 h 9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9" h="965">
                    <a:moveTo>
                      <a:pt x="843" y="818"/>
                    </a:moveTo>
                    <a:cubicBezTo>
                      <a:pt x="824" y="807"/>
                      <a:pt x="803" y="806"/>
                      <a:pt x="783" y="812"/>
                    </a:cubicBezTo>
                    <a:cubicBezTo>
                      <a:pt x="657" y="737"/>
                      <a:pt x="657" y="737"/>
                      <a:pt x="657" y="737"/>
                    </a:cubicBezTo>
                    <a:cubicBezTo>
                      <a:pt x="659" y="722"/>
                      <a:pt x="669" y="709"/>
                      <a:pt x="684" y="703"/>
                    </a:cubicBezTo>
                    <a:cubicBezTo>
                      <a:pt x="707" y="694"/>
                      <a:pt x="712" y="672"/>
                      <a:pt x="694" y="654"/>
                    </a:cubicBezTo>
                    <a:cubicBezTo>
                      <a:pt x="677" y="636"/>
                      <a:pt x="679" y="608"/>
                      <a:pt x="698" y="592"/>
                    </a:cubicBezTo>
                    <a:cubicBezTo>
                      <a:pt x="716" y="576"/>
                      <a:pt x="714" y="554"/>
                      <a:pt x="691" y="542"/>
                    </a:cubicBezTo>
                    <a:cubicBezTo>
                      <a:pt x="670" y="531"/>
                      <a:pt x="662" y="504"/>
                      <a:pt x="674" y="483"/>
                    </a:cubicBezTo>
                    <a:cubicBezTo>
                      <a:pt x="687" y="462"/>
                      <a:pt x="677" y="441"/>
                      <a:pt x="653" y="438"/>
                    </a:cubicBezTo>
                    <a:cubicBezTo>
                      <a:pt x="628" y="434"/>
                      <a:pt x="612" y="412"/>
                      <a:pt x="617" y="387"/>
                    </a:cubicBezTo>
                    <a:cubicBezTo>
                      <a:pt x="622" y="363"/>
                      <a:pt x="606" y="347"/>
                      <a:pt x="582" y="352"/>
                    </a:cubicBezTo>
                    <a:cubicBezTo>
                      <a:pt x="557" y="356"/>
                      <a:pt x="535" y="340"/>
                      <a:pt x="532" y="315"/>
                    </a:cubicBezTo>
                    <a:cubicBezTo>
                      <a:pt x="529" y="291"/>
                      <a:pt x="508" y="281"/>
                      <a:pt x="487" y="293"/>
                    </a:cubicBezTo>
                    <a:cubicBezTo>
                      <a:pt x="465" y="305"/>
                      <a:pt x="439" y="297"/>
                      <a:pt x="428" y="275"/>
                    </a:cubicBezTo>
                    <a:cubicBezTo>
                      <a:pt x="417" y="253"/>
                      <a:pt x="395" y="250"/>
                      <a:pt x="378" y="268"/>
                    </a:cubicBezTo>
                    <a:cubicBezTo>
                      <a:pt x="362" y="287"/>
                      <a:pt x="334" y="288"/>
                      <a:pt x="316" y="270"/>
                    </a:cubicBezTo>
                    <a:cubicBezTo>
                      <a:pt x="299" y="253"/>
                      <a:pt x="277" y="258"/>
                      <a:pt x="267" y="280"/>
                    </a:cubicBezTo>
                    <a:cubicBezTo>
                      <a:pt x="258" y="303"/>
                      <a:pt x="232" y="313"/>
                      <a:pt x="209" y="303"/>
                    </a:cubicBezTo>
                    <a:cubicBezTo>
                      <a:pt x="187" y="292"/>
                      <a:pt x="168" y="303"/>
                      <a:pt x="166" y="328"/>
                    </a:cubicBezTo>
                    <a:cubicBezTo>
                      <a:pt x="165" y="353"/>
                      <a:pt x="143" y="370"/>
                      <a:pt x="119" y="367"/>
                    </a:cubicBezTo>
                    <a:cubicBezTo>
                      <a:pt x="94" y="365"/>
                      <a:pt x="80" y="382"/>
                      <a:pt x="86" y="405"/>
                    </a:cubicBezTo>
                    <a:cubicBezTo>
                      <a:pt x="93" y="429"/>
                      <a:pt x="78" y="453"/>
                      <a:pt x="54" y="458"/>
                    </a:cubicBezTo>
                    <a:cubicBezTo>
                      <a:pt x="30" y="464"/>
                      <a:pt x="21" y="485"/>
                      <a:pt x="35" y="505"/>
                    </a:cubicBezTo>
                    <a:cubicBezTo>
                      <a:pt x="50" y="525"/>
                      <a:pt x="44" y="553"/>
                      <a:pt x="22" y="565"/>
                    </a:cubicBezTo>
                    <a:cubicBezTo>
                      <a:pt x="1" y="578"/>
                      <a:pt x="0" y="601"/>
                      <a:pt x="20" y="616"/>
                    </a:cubicBezTo>
                    <a:cubicBezTo>
                      <a:pt x="40" y="630"/>
                      <a:pt x="43" y="658"/>
                      <a:pt x="27" y="677"/>
                    </a:cubicBezTo>
                    <a:cubicBezTo>
                      <a:pt x="11" y="696"/>
                      <a:pt x="18" y="718"/>
                      <a:pt x="41" y="725"/>
                    </a:cubicBezTo>
                    <a:cubicBezTo>
                      <a:pt x="65" y="733"/>
                      <a:pt x="77" y="758"/>
                      <a:pt x="68" y="781"/>
                    </a:cubicBezTo>
                    <a:cubicBezTo>
                      <a:pt x="59" y="804"/>
                      <a:pt x="72" y="822"/>
                      <a:pt x="97" y="822"/>
                    </a:cubicBezTo>
                    <a:cubicBezTo>
                      <a:pt x="122" y="821"/>
                      <a:pt x="141" y="841"/>
                      <a:pt x="140" y="866"/>
                    </a:cubicBezTo>
                    <a:cubicBezTo>
                      <a:pt x="139" y="891"/>
                      <a:pt x="158" y="904"/>
                      <a:pt x="181" y="895"/>
                    </a:cubicBezTo>
                    <a:cubicBezTo>
                      <a:pt x="204" y="887"/>
                      <a:pt x="229" y="899"/>
                      <a:pt x="236" y="923"/>
                    </a:cubicBezTo>
                    <a:cubicBezTo>
                      <a:pt x="243" y="946"/>
                      <a:pt x="265" y="953"/>
                      <a:pt x="284" y="937"/>
                    </a:cubicBezTo>
                    <a:cubicBezTo>
                      <a:pt x="303" y="922"/>
                      <a:pt x="331" y="925"/>
                      <a:pt x="345" y="945"/>
                    </a:cubicBezTo>
                    <a:cubicBezTo>
                      <a:pt x="360" y="965"/>
                      <a:pt x="383" y="965"/>
                      <a:pt x="395" y="944"/>
                    </a:cubicBezTo>
                    <a:cubicBezTo>
                      <a:pt x="409" y="923"/>
                      <a:pt x="436" y="917"/>
                      <a:pt x="456" y="931"/>
                    </a:cubicBezTo>
                    <a:cubicBezTo>
                      <a:pt x="476" y="946"/>
                      <a:pt x="497" y="938"/>
                      <a:pt x="503" y="914"/>
                    </a:cubicBezTo>
                    <a:cubicBezTo>
                      <a:pt x="509" y="889"/>
                      <a:pt x="533" y="875"/>
                      <a:pt x="556" y="882"/>
                    </a:cubicBezTo>
                    <a:cubicBezTo>
                      <a:pt x="580" y="889"/>
                      <a:pt x="597" y="875"/>
                      <a:pt x="595" y="850"/>
                    </a:cubicBezTo>
                    <a:cubicBezTo>
                      <a:pt x="593" y="838"/>
                      <a:pt x="598" y="826"/>
                      <a:pt x="605" y="817"/>
                    </a:cubicBezTo>
                    <a:cubicBezTo>
                      <a:pt x="735" y="894"/>
                      <a:pt x="735" y="894"/>
                      <a:pt x="735" y="894"/>
                    </a:cubicBezTo>
                    <a:cubicBezTo>
                      <a:pt x="739" y="914"/>
                      <a:pt x="750" y="932"/>
                      <a:pt x="769" y="943"/>
                    </a:cubicBezTo>
                    <a:cubicBezTo>
                      <a:pt x="804" y="964"/>
                      <a:pt x="848" y="952"/>
                      <a:pt x="869" y="918"/>
                    </a:cubicBezTo>
                    <a:cubicBezTo>
                      <a:pt x="889" y="883"/>
                      <a:pt x="878" y="839"/>
                      <a:pt x="843" y="818"/>
                    </a:cubicBezTo>
                    <a:close/>
                    <a:moveTo>
                      <a:pt x="550" y="674"/>
                    </a:moveTo>
                    <a:cubicBezTo>
                      <a:pt x="456" y="618"/>
                      <a:pt x="456" y="618"/>
                      <a:pt x="456" y="618"/>
                    </a:cubicBezTo>
                    <a:cubicBezTo>
                      <a:pt x="455" y="588"/>
                      <a:pt x="440" y="559"/>
                      <a:pt x="412" y="543"/>
                    </a:cubicBezTo>
                    <a:cubicBezTo>
                      <a:pt x="381" y="525"/>
                      <a:pt x="345" y="527"/>
                      <a:pt x="317" y="545"/>
                    </a:cubicBezTo>
                    <a:cubicBezTo>
                      <a:pt x="368" y="575"/>
                      <a:pt x="368" y="575"/>
                      <a:pt x="368" y="575"/>
                    </a:cubicBezTo>
                    <a:cubicBezTo>
                      <a:pt x="387" y="586"/>
                      <a:pt x="392" y="610"/>
                      <a:pt x="381" y="630"/>
                    </a:cubicBezTo>
                    <a:cubicBezTo>
                      <a:pt x="370" y="649"/>
                      <a:pt x="346" y="655"/>
                      <a:pt x="328" y="644"/>
                    </a:cubicBezTo>
                    <a:cubicBezTo>
                      <a:pt x="276" y="614"/>
                      <a:pt x="276" y="614"/>
                      <a:pt x="276" y="614"/>
                    </a:cubicBezTo>
                    <a:cubicBezTo>
                      <a:pt x="273" y="647"/>
                      <a:pt x="289" y="680"/>
                      <a:pt x="320" y="698"/>
                    </a:cubicBezTo>
                    <a:cubicBezTo>
                      <a:pt x="348" y="715"/>
                      <a:pt x="380" y="714"/>
                      <a:pt x="407" y="700"/>
                    </a:cubicBezTo>
                    <a:cubicBezTo>
                      <a:pt x="498" y="754"/>
                      <a:pt x="498" y="754"/>
                      <a:pt x="498" y="754"/>
                    </a:cubicBezTo>
                    <a:cubicBezTo>
                      <a:pt x="473" y="777"/>
                      <a:pt x="443" y="795"/>
                      <a:pt x="408" y="804"/>
                    </a:cubicBezTo>
                    <a:cubicBezTo>
                      <a:pt x="299" y="832"/>
                      <a:pt x="188" y="766"/>
                      <a:pt x="160" y="657"/>
                    </a:cubicBezTo>
                    <a:cubicBezTo>
                      <a:pt x="132" y="548"/>
                      <a:pt x="198" y="437"/>
                      <a:pt x="307" y="409"/>
                    </a:cubicBezTo>
                    <a:cubicBezTo>
                      <a:pt x="415" y="381"/>
                      <a:pt x="527" y="447"/>
                      <a:pt x="555" y="556"/>
                    </a:cubicBezTo>
                    <a:cubicBezTo>
                      <a:pt x="565" y="596"/>
                      <a:pt x="562" y="637"/>
                      <a:pt x="550" y="674"/>
                    </a:cubicBezTo>
                    <a:close/>
                    <a:moveTo>
                      <a:pt x="595" y="700"/>
                    </a:moveTo>
                    <a:cubicBezTo>
                      <a:pt x="576" y="689"/>
                      <a:pt x="576" y="689"/>
                      <a:pt x="576" y="689"/>
                    </a:cubicBezTo>
                    <a:cubicBezTo>
                      <a:pt x="592" y="646"/>
                      <a:pt x="597" y="597"/>
                      <a:pt x="584" y="548"/>
                    </a:cubicBezTo>
                    <a:cubicBezTo>
                      <a:pt x="552" y="423"/>
                      <a:pt x="424" y="347"/>
                      <a:pt x="299" y="379"/>
                    </a:cubicBezTo>
                    <a:cubicBezTo>
                      <a:pt x="174" y="412"/>
                      <a:pt x="98" y="539"/>
                      <a:pt x="130" y="665"/>
                    </a:cubicBezTo>
                    <a:cubicBezTo>
                      <a:pt x="163" y="790"/>
                      <a:pt x="290" y="865"/>
                      <a:pt x="415" y="833"/>
                    </a:cubicBezTo>
                    <a:cubicBezTo>
                      <a:pt x="459" y="822"/>
                      <a:pt x="496" y="799"/>
                      <a:pt x="524" y="770"/>
                    </a:cubicBezTo>
                    <a:cubicBezTo>
                      <a:pt x="544" y="781"/>
                      <a:pt x="544" y="781"/>
                      <a:pt x="544" y="781"/>
                    </a:cubicBezTo>
                    <a:cubicBezTo>
                      <a:pt x="512" y="815"/>
                      <a:pt x="470" y="841"/>
                      <a:pt x="421" y="854"/>
                    </a:cubicBezTo>
                    <a:cubicBezTo>
                      <a:pt x="284" y="889"/>
                      <a:pt x="145" y="807"/>
                      <a:pt x="109" y="670"/>
                    </a:cubicBezTo>
                    <a:cubicBezTo>
                      <a:pt x="74" y="533"/>
                      <a:pt x="157" y="394"/>
                      <a:pt x="294" y="359"/>
                    </a:cubicBezTo>
                    <a:cubicBezTo>
                      <a:pt x="430" y="323"/>
                      <a:pt x="570" y="406"/>
                      <a:pt x="605" y="543"/>
                    </a:cubicBezTo>
                    <a:cubicBezTo>
                      <a:pt x="619" y="597"/>
                      <a:pt x="614" y="652"/>
                      <a:pt x="595" y="700"/>
                    </a:cubicBezTo>
                    <a:close/>
                    <a:moveTo>
                      <a:pt x="839" y="900"/>
                    </a:moveTo>
                    <a:cubicBezTo>
                      <a:pt x="806" y="919"/>
                      <a:pt x="806" y="919"/>
                      <a:pt x="806" y="919"/>
                    </a:cubicBezTo>
                    <a:cubicBezTo>
                      <a:pt x="773" y="900"/>
                      <a:pt x="773" y="900"/>
                      <a:pt x="773" y="900"/>
                    </a:cubicBezTo>
                    <a:cubicBezTo>
                      <a:pt x="773" y="861"/>
                      <a:pt x="773" y="861"/>
                      <a:pt x="773" y="861"/>
                    </a:cubicBezTo>
                    <a:cubicBezTo>
                      <a:pt x="807" y="842"/>
                      <a:pt x="807" y="842"/>
                      <a:pt x="807" y="842"/>
                    </a:cubicBezTo>
                    <a:cubicBezTo>
                      <a:pt x="840" y="862"/>
                      <a:pt x="840" y="862"/>
                      <a:pt x="840" y="862"/>
                    </a:cubicBezTo>
                    <a:lnTo>
                      <a:pt x="839" y="900"/>
                    </a:lnTo>
                    <a:close/>
                    <a:moveTo>
                      <a:pt x="526" y="216"/>
                    </a:moveTo>
                    <a:cubicBezTo>
                      <a:pt x="543" y="226"/>
                      <a:pt x="543" y="226"/>
                      <a:pt x="543" y="226"/>
                    </a:cubicBezTo>
                    <a:cubicBezTo>
                      <a:pt x="557" y="235"/>
                      <a:pt x="569" y="256"/>
                      <a:pt x="569" y="273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1" y="309"/>
                      <a:pt x="585" y="320"/>
                      <a:pt x="601" y="316"/>
                    </a:cubicBezTo>
                    <a:cubicBezTo>
                      <a:pt x="620" y="312"/>
                      <a:pt x="620" y="312"/>
                      <a:pt x="620" y="312"/>
                    </a:cubicBezTo>
                    <a:cubicBezTo>
                      <a:pt x="637" y="308"/>
                      <a:pt x="660" y="315"/>
                      <a:pt x="672" y="326"/>
                    </a:cubicBezTo>
                    <a:cubicBezTo>
                      <a:pt x="687" y="340"/>
                      <a:pt x="687" y="340"/>
                      <a:pt x="687" y="340"/>
                    </a:cubicBezTo>
                    <a:cubicBezTo>
                      <a:pt x="699" y="351"/>
                      <a:pt x="716" y="349"/>
                      <a:pt x="725" y="335"/>
                    </a:cubicBezTo>
                    <a:cubicBezTo>
                      <a:pt x="736" y="318"/>
                      <a:pt x="736" y="318"/>
                      <a:pt x="736" y="318"/>
                    </a:cubicBezTo>
                    <a:cubicBezTo>
                      <a:pt x="745" y="304"/>
                      <a:pt x="766" y="291"/>
                      <a:pt x="782" y="291"/>
                    </a:cubicBezTo>
                    <a:cubicBezTo>
                      <a:pt x="802" y="290"/>
                      <a:pt x="802" y="290"/>
                      <a:pt x="802" y="290"/>
                    </a:cubicBezTo>
                    <a:cubicBezTo>
                      <a:pt x="819" y="290"/>
                      <a:pt x="830" y="276"/>
                      <a:pt x="826" y="259"/>
                    </a:cubicBezTo>
                    <a:cubicBezTo>
                      <a:pt x="821" y="240"/>
                      <a:pt x="821" y="240"/>
                      <a:pt x="821" y="240"/>
                    </a:cubicBezTo>
                    <a:cubicBezTo>
                      <a:pt x="818" y="224"/>
                      <a:pt x="824" y="200"/>
                      <a:pt x="835" y="188"/>
                    </a:cubicBezTo>
                    <a:cubicBezTo>
                      <a:pt x="849" y="173"/>
                      <a:pt x="849" y="173"/>
                      <a:pt x="849" y="173"/>
                    </a:cubicBezTo>
                    <a:cubicBezTo>
                      <a:pt x="860" y="161"/>
                      <a:pt x="858" y="144"/>
                      <a:pt x="844" y="135"/>
                    </a:cubicBezTo>
                    <a:cubicBezTo>
                      <a:pt x="827" y="124"/>
                      <a:pt x="827" y="124"/>
                      <a:pt x="827" y="124"/>
                    </a:cubicBezTo>
                    <a:cubicBezTo>
                      <a:pt x="813" y="115"/>
                      <a:pt x="801" y="95"/>
                      <a:pt x="800" y="78"/>
                    </a:cubicBezTo>
                    <a:cubicBezTo>
                      <a:pt x="800" y="58"/>
                      <a:pt x="800" y="58"/>
                      <a:pt x="800" y="58"/>
                    </a:cubicBezTo>
                    <a:cubicBezTo>
                      <a:pt x="799" y="41"/>
                      <a:pt x="785" y="31"/>
                      <a:pt x="769" y="34"/>
                    </a:cubicBezTo>
                    <a:cubicBezTo>
                      <a:pt x="749" y="39"/>
                      <a:pt x="749" y="39"/>
                      <a:pt x="749" y="39"/>
                    </a:cubicBezTo>
                    <a:cubicBezTo>
                      <a:pt x="733" y="42"/>
                      <a:pt x="710" y="36"/>
                      <a:pt x="698" y="25"/>
                    </a:cubicBezTo>
                    <a:cubicBezTo>
                      <a:pt x="683" y="11"/>
                      <a:pt x="683" y="11"/>
                      <a:pt x="683" y="11"/>
                    </a:cubicBezTo>
                    <a:cubicBezTo>
                      <a:pt x="671" y="0"/>
                      <a:pt x="653" y="2"/>
                      <a:pt x="645" y="16"/>
                    </a:cubicBezTo>
                    <a:cubicBezTo>
                      <a:pt x="634" y="33"/>
                      <a:pt x="634" y="33"/>
                      <a:pt x="634" y="33"/>
                    </a:cubicBezTo>
                    <a:cubicBezTo>
                      <a:pt x="625" y="47"/>
                      <a:pt x="604" y="59"/>
                      <a:pt x="587" y="60"/>
                    </a:cubicBezTo>
                    <a:cubicBezTo>
                      <a:pt x="567" y="60"/>
                      <a:pt x="567" y="60"/>
                      <a:pt x="567" y="60"/>
                    </a:cubicBezTo>
                    <a:cubicBezTo>
                      <a:pt x="551" y="61"/>
                      <a:pt x="540" y="75"/>
                      <a:pt x="544" y="91"/>
                    </a:cubicBezTo>
                    <a:cubicBezTo>
                      <a:pt x="548" y="111"/>
                      <a:pt x="548" y="111"/>
                      <a:pt x="548" y="111"/>
                    </a:cubicBezTo>
                    <a:cubicBezTo>
                      <a:pt x="552" y="127"/>
                      <a:pt x="546" y="150"/>
                      <a:pt x="534" y="163"/>
                    </a:cubicBezTo>
                    <a:cubicBezTo>
                      <a:pt x="521" y="177"/>
                      <a:pt x="521" y="177"/>
                      <a:pt x="521" y="177"/>
                    </a:cubicBezTo>
                    <a:cubicBezTo>
                      <a:pt x="509" y="189"/>
                      <a:pt x="512" y="207"/>
                      <a:pt x="526" y="216"/>
                    </a:cubicBezTo>
                    <a:close/>
                    <a:moveTo>
                      <a:pt x="685" y="93"/>
                    </a:moveTo>
                    <a:cubicBezTo>
                      <a:pt x="730" y="93"/>
                      <a:pt x="767" y="130"/>
                      <a:pt x="767" y="175"/>
                    </a:cubicBezTo>
                    <a:cubicBezTo>
                      <a:pt x="767" y="221"/>
                      <a:pt x="730" y="258"/>
                      <a:pt x="685" y="258"/>
                    </a:cubicBezTo>
                    <a:cubicBezTo>
                      <a:pt x="639" y="258"/>
                      <a:pt x="603" y="221"/>
                      <a:pt x="603" y="175"/>
                    </a:cubicBezTo>
                    <a:cubicBezTo>
                      <a:pt x="603" y="130"/>
                      <a:pt x="639" y="93"/>
                      <a:pt x="685" y="93"/>
                    </a:cubicBezTo>
                    <a:close/>
                    <a:moveTo>
                      <a:pt x="685" y="93"/>
                    </a:moveTo>
                    <a:cubicBezTo>
                      <a:pt x="685" y="93"/>
                      <a:pt x="685" y="93"/>
                      <a:pt x="685" y="9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8756" tIns="64378" rIns="128756" bIns="64378"/>
              <a:lstStyle/>
              <a:p>
                <a:endParaRPr lang="zh-CN" altLang="en-US" sz="1905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4347" y="4331"/>
              <a:ext cx="963" cy="960"/>
              <a:chOff x="9110318" y="2749962"/>
              <a:chExt cx="611225" cy="609777"/>
            </a:xfrm>
          </p:grpSpPr>
          <p:sp>
            <p:nvSpPr>
              <p:cNvPr id="36" name="Freeform 7"/>
              <p:cNvSpPr/>
              <p:nvPr/>
            </p:nvSpPr>
            <p:spPr bwMode="auto">
              <a:xfrm flipV="1">
                <a:off x="9110318" y="2749962"/>
                <a:ext cx="611225" cy="609777"/>
              </a:xfrm>
              <a:custGeom>
                <a:avLst/>
                <a:gdLst>
                  <a:gd name="T0" fmla="*/ 0 w 905504"/>
                  <a:gd name="T1" fmla="*/ 334169 h 905504"/>
                  <a:gd name="T2" fmla="*/ 98108 w 905504"/>
                  <a:gd name="T3" fmla="*/ 97876 h 905504"/>
                  <a:gd name="T4" fmla="*/ 334963 w 905504"/>
                  <a:gd name="T5" fmla="*/ 0 h 905504"/>
                  <a:gd name="T6" fmla="*/ 571817 w 905504"/>
                  <a:gd name="T7" fmla="*/ 97876 h 905504"/>
                  <a:gd name="T8" fmla="*/ 669925 w 905504"/>
                  <a:gd name="T9" fmla="*/ 334169 h 905504"/>
                  <a:gd name="T10" fmla="*/ 571817 w 905504"/>
                  <a:gd name="T11" fmla="*/ 570462 h 905504"/>
                  <a:gd name="T12" fmla="*/ 334963 w 905504"/>
                  <a:gd name="T13" fmla="*/ 668338 h 905504"/>
                  <a:gd name="T14" fmla="*/ 98108 w 905504"/>
                  <a:gd name="T15" fmla="*/ 570462 h 905504"/>
                  <a:gd name="T16" fmla="*/ 0 w 905504"/>
                  <a:gd name="T17" fmla="*/ 334169 h 9055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lIns="257513" tIns="222491" rIns="222491" bIns="128756" anchor="ctr"/>
              <a:lstStyle/>
              <a:p>
                <a:endParaRPr lang="zh-CN" altLang="en-US" sz="1905"/>
              </a:p>
            </p:txBody>
          </p:sp>
          <p:sp>
            <p:nvSpPr>
              <p:cNvPr id="37" name="Freeform 206"/>
              <p:cNvSpPr>
                <a:spLocks noEditPoints="1"/>
              </p:cNvSpPr>
              <p:nvPr/>
            </p:nvSpPr>
            <p:spPr bwMode="auto">
              <a:xfrm>
                <a:off x="9247916" y="2887560"/>
                <a:ext cx="336029" cy="334580"/>
              </a:xfrm>
              <a:custGeom>
                <a:avLst/>
                <a:gdLst>
                  <a:gd name="T0" fmla="*/ 358229 w 256"/>
                  <a:gd name="T1" fmla="*/ 307981 h 256"/>
                  <a:gd name="T2" fmla="*/ 368300 w 256"/>
                  <a:gd name="T3" fmla="*/ 332333 h 256"/>
                  <a:gd name="T4" fmla="*/ 333772 w 256"/>
                  <a:gd name="T5" fmla="*/ 366712 h 256"/>
                  <a:gd name="T6" fmla="*/ 309314 w 256"/>
                  <a:gd name="T7" fmla="*/ 356685 h 256"/>
                  <a:gd name="T8" fmla="*/ 208607 w 256"/>
                  <a:gd name="T9" fmla="*/ 256412 h 256"/>
                  <a:gd name="T10" fmla="*/ 138113 w 256"/>
                  <a:gd name="T11" fmla="*/ 275034 h 256"/>
                  <a:gd name="T12" fmla="*/ 0 w 256"/>
                  <a:gd name="T13" fmla="*/ 137517 h 256"/>
                  <a:gd name="T14" fmla="*/ 138113 w 256"/>
                  <a:gd name="T15" fmla="*/ 0 h 256"/>
                  <a:gd name="T16" fmla="*/ 276225 w 256"/>
                  <a:gd name="T17" fmla="*/ 137517 h 256"/>
                  <a:gd name="T18" fmla="*/ 257522 w 256"/>
                  <a:gd name="T19" fmla="*/ 207708 h 256"/>
                  <a:gd name="T20" fmla="*/ 358229 w 256"/>
                  <a:gd name="T21" fmla="*/ 307981 h 256"/>
                  <a:gd name="T22" fmla="*/ 138113 w 256"/>
                  <a:gd name="T23" fmla="*/ 34379 h 256"/>
                  <a:gd name="T24" fmla="*/ 34528 w 256"/>
                  <a:gd name="T25" fmla="*/ 137517 h 256"/>
                  <a:gd name="T26" fmla="*/ 138113 w 256"/>
                  <a:gd name="T27" fmla="*/ 240655 h 256"/>
                  <a:gd name="T28" fmla="*/ 241697 w 256"/>
                  <a:gd name="T29" fmla="*/ 137517 h 256"/>
                  <a:gd name="T30" fmla="*/ 138113 w 256"/>
                  <a:gd name="T31" fmla="*/ 34379 h 2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6" h="256">
                    <a:moveTo>
                      <a:pt x="249" y="215"/>
                    </a:moveTo>
                    <a:cubicBezTo>
                      <a:pt x="253" y="219"/>
                      <a:pt x="256" y="225"/>
                      <a:pt x="256" y="232"/>
                    </a:cubicBezTo>
                    <a:cubicBezTo>
                      <a:pt x="256" y="245"/>
                      <a:pt x="245" y="256"/>
                      <a:pt x="232" y="256"/>
                    </a:cubicBezTo>
                    <a:cubicBezTo>
                      <a:pt x="225" y="256"/>
                      <a:pt x="219" y="253"/>
                      <a:pt x="215" y="249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30" y="187"/>
                      <a:pt x="114" y="192"/>
                      <a:pt x="96" y="192"/>
                    </a:cubicBezTo>
                    <a:cubicBezTo>
                      <a:pt x="43" y="192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149" y="0"/>
                      <a:pt x="192" y="43"/>
                      <a:pt x="192" y="96"/>
                    </a:cubicBezTo>
                    <a:cubicBezTo>
                      <a:pt x="192" y="114"/>
                      <a:pt x="187" y="130"/>
                      <a:pt x="179" y="145"/>
                    </a:cubicBezTo>
                    <a:lnTo>
                      <a:pt x="249" y="215"/>
                    </a:lnTo>
                    <a:close/>
                    <a:moveTo>
                      <a:pt x="96" y="24"/>
                    </a:moveTo>
                    <a:cubicBezTo>
                      <a:pt x="56" y="24"/>
                      <a:pt x="24" y="56"/>
                      <a:pt x="24" y="96"/>
                    </a:cubicBezTo>
                    <a:cubicBezTo>
                      <a:pt x="24" y="136"/>
                      <a:pt x="56" y="168"/>
                      <a:pt x="96" y="168"/>
                    </a:cubicBezTo>
                    <a:cubicBezTo>
                      <a:pt x="136" y="168"/>
                      <a:pt x="168" y="136"/>
                      <a:pt x="168" y="96"/>
                    </a:cubicBezTo>
                    <a:cubicBezTo>
                      <a:pt x="168" y="56"/>
                      <a:pt x="136" y="24"/>
                      <a:pt x="96" y="24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lIns="128756" tIns="64378" rIns="128756" bIns="64378"/>
              <a:lstStyle/>
              <a:p>
                <a:endParaRPr lang="zh-CN" altLang="en-US" sz="1905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3" name="矩形 2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工作经历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8898" y="1713569"/>
            <a:ext cx="2863215" cy="1720851"/>
            <a:chOff x="1980554" y="3816787"/>
            <a:chExt cx="2412881" cy="1626933"/>
          </a:xfrm>
        </p:grpSpPr>
        <p:sp>
          <p:nvSpPr>
            <p:cNvPr id="39" name="TextBox 21"/>
            <p:cNvSpPr txBox="1"/>
            <p:nvPr/>
          </p:nvSpPr>
          <p:spPr>
            <a:xfrm>
              <a:off x="2352466" y="3816787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30648" y="3918924"/>
            <a:ext cx="2863215" cy="1720851"/>
            <a:chOff x="1980554" y="3816787"/>
            <a:chExt cx="2412881" cy="1626933"/>
          </a:xfrm>
        </p:grpSpPr>
        <p:sp>
          <p:nvSpPr>
            <p:cNvPr id="7" name="TextBox 21"/>
            <p:cNvSpPr txBox="1"/>
            <p:nvPr/>
          </p:nvSpPr>
          <p:spPr>
            <a:xfrm>
              <a:off x="2352466" y="3816787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980554" y="4135570"/>
              <a:ext cx="2412881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31875" y="1524000"/>
            <a:ext cx="10153650" cy="2614295"/>
            <a:chOff x="2215566" y="1439857"/>
            <a:chExt cx="7325954" cy="2470489"/>
          </a:xfrm>
        </p:grpSpPr>
        <p:sp>
          <p:nvSpPr>
            <p:cNvPr id="25" name="Shape 78"/>
            <p:cNvSpPr/>
            <p:nvPr/>
          </p:nvSpPr>
          <p:spPr bwMode="auto">
            <a:xfrm>
              <a:off x="6900008" y="2143993"/>
              <a:ext cx="1765016" cy="1766353"/>
            </a:xfrm>
            <a:custGeom>
              <a:avLst/>
              <a:gdLst>
                <a:gd name="T0" fmla="*/ 190945 w 2098179"/>
                <a:gd name="T1" fmla="*/ 1536729 h 2098179"/>
                <a:gd name="T2" fmla="*/ 272202 w 2098179"/>
                <a:gd name="T3" fmla="*/ 1490548 h 2098179"/>
                <a:gd name="T4" fmla="*/ 971283 w 2098179"/>
                <a:gd name="T5" fmla="*/ 1939454 h 2098179"/>
                <a:gd name="T6" fmla="*/ 1737238 w 2098179"/>
                <a:gd name="T7" fmla="*/ 1617905 h 2098179"/>
                <a:gd name="T8" fmla="*/ 1683646 w 2098179"/>
                <a:gd name="T9" fmla="*/ 1587448 h 2098179"/>
                <a:gd name="T10" fmla="*/ 1865514 w 2098179"/>
                <a:gd name="T11" fmla="*/ 1513639 h 2098179"/>
                <a:gd name="T12" fmla="*/ 1873259 w 2098179"/>
                <a:gd name="T13" fmla="*/ 1695210 h 2098179"/>
                <a:gd name="T14" fmla="*/ 1819611 w 2098179"/>
                <a:gd name="T15" fmla="*/ 1664720 h 2098179"/>
                <a:gd name="T16" fmla="*/ 971335 w 2098179"/>
                <a:gd name="T17" fmla="*/ 2033295 h 2098179"/>
                <a:gd name="T18" fmla="*/ 190944 w 2098179"/>
                <a:gd name="T19" fmla="*/ 1536729 h 2098179"/>
                <a:gd name="T20" fmla="*/ 190945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1905"/>
            </a:p>
          </p:txBody>
        </p:sp>
        <p:sp>
          <p:nvSpPr>
            <p:cNvPr id="26" name="Shape 69"/>
            <p:cNvSpPr/>
            <p:nvPr/>
          </p:nvSpPr>
          <p:spPr bwMode="auto">
            <a:xfrm>
              <a:off x="2953105" y="2143993"/>
              <a:ext cx="1766353" cy="1766353"/>
            </a:xfrm>
            <a:custGeom>
              <a:avLst/>
              <a:gdLst>
                <a:gd name="T0" fmla="*/ 191089 w 2098179"/>
                <a:gd name="T1" fmla="*/ 1536729 h 2098179"/>
                <a:gd name="T2" fmla="*/ 272408 w 2098179"/>
                <a:gd name="T3" fmla="*/ 1490548 h 2098179"/>
                <a:gd name="T4" fmla="*/ 972018 w 2098179"/>
                <a:gd name="T5" fmla="*/ 1939454 h 2098179"/>
                <a:gd name="T6" fmla="*/ 1738553 w 2098179"/>
                <a:gd name="T7" fmla="*/ 1617905 h 2098179"/>
                <a:gd name="T8" fmla="*/ 1684920 w 2098179"/>
                <a:gd name="T9" fmla="*/ 1587448 h 2098179"/>
                <a:gd name="T10" fmla="*/ 1866926 w 2098179"/>
                <a:gd name="T11" fmla="*/ 1513639 h 2098179"/>
                <a:gd name="T12" fmla="*/ 1874677 w 2098179"/>
                <a:gd name="T13" fmla="*/ 1695210 h 2098179"/>
                <a:gd name="T14" fmla="*/ 1820988 w 2098179"/>
                <a:gd name="T15" fmla="*/ 1664720 h 2098179"/>
                <a:gd name="T16" fmla="*/ 972070 w 2098179"/>
                <a:gd name="T17" fmla="*/ 2033295 h 2098179"/>
                <a:gd name="T18" fmla="*/ 191088 w 2098179"/>
                <a:gd name="T19" fmla="*/ 1536729 h 2098179"/>
                <a:gd name="T20" fmla="*/ 191089 w 2098179"/>
                <a:gd name="T21" fmla="*/ 1536729 h 2098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8179" h="2098179">
                  <a:moveTo>
                    <a:pt x="191044" y="1536366"/>
                  </a:moveTo>
                  <a:lnTo>
                    <a:pt x="272344" y="1490196"/>
                  </a:lnTo>
                  <a:cubicBezTo>
                    <a:pt x="417469" y="1745746"/>
                    <a:pt x="679008" y="1913563"/>
                    <a:pt x="971788" y="1938996"/>
                  </a:cubicBezTo>
                  <a:cubicBezTo>
                    <a:pt x="1264568" y="1964428"/>
                    <a:pt x="1551127" y="1844222"/>
                    <a:pt x="1738142" y="1617523"/>
                  </a:cubicBezTo>
                  <a:lnTo>
                    <a:pt x="1684522" y="1587073"/>
                  </a:lnTo>
                  <a:lnTo>
                    <a:pt x="1866485" y="1513281"/>
                  </a:lnTo>
                  <a:lnTo>
                    <a:pt x="1874234" y="1694809"/>
                  </a:lnTo>
                  <a:lnTo>
                    <a:pt x="1820558" y="1664327"/>
                  </a:lnTo>
                  <a:cubicBezTo>
                    <a:pt x="1616341" y="1920402"/>
                    <a:pt x="1298369" y="2058455"/>
                    <a:pt x="971840" y="2032814"/>
                  </a:cubicBezTo>
                  <a:cubicBezTo>
                    <a:pt x="645311" y="2007173"/>
                    <a:pt x="352785" y="1821178"/>
                    <a:pt x="191043" y="1536366"/>
                  </a:cubicBezTo>
                  <a:lnTo>
                    <a:pt x="191044" y="1536366"/>
                  </a:ln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1905"/>
            </a:p>
          </p:txBody>
        </p:sp>
        <p:sp>
          <p:nvSpPr>
            <p:cNvPr id="27" name="Freeform 68"/>
            <p:cNvSpPr/>
            <p:nvPr/>
          </p:nvSpPr>
          <p:spPr bwMode="auto">
            <a:xfrm>
              <a:off x="2215566" y="2106582"/>
              <a:ext cx="1390903" cy="1147728"/>
            </a:xfrm>
            <a:custGeom>
              <a:avLst/>
              <a:gdLst>
                <a:gd name="T0" fmla="*/ 0 w 1368949"/>
                <a:gd name="T1" fmla="*/ 136367 h 1129097"/>
                <a:gd name="T2" fmla="*/ 39923 w 1368949"/>
                <a:gd name="T3" fmla="*/ 39941 h 1129097"/>
                <a:gd name="T4" fmla="*/ 136306 w 1368949"/>
                <a:gd name="T5" fmla="*/ 1 h 1129097"/>
                <a:gd name="T6" fmla="*/ 1516284 w 1368949"/>
                <a:gd name="T7" fmla="*/ 0 h 1129097"/>
                <a:gd name="T8" fmla="*/ 1612665 w 1368949"/>
                <a:gd name="T9" fmla="*/ 39941 h 1129097"/>
                <a:gd name="T10" fmla="*/ 1652587 w 1368949"/>
                <a:gd name="T11" fmla="*/ 136368 h 1129097"/>
                <a:gd name="T12" fmla="*/ 1652588 w 1368949"/>
                <a:gd name="T13" fmla="*/ 1227295 h 1129097"/>
                <a:gd name="T14" fmla="*/ 1612665 w 1368949"/>
                <a:gd name="T15" fmla="*/ 1323721 h 1129097"/>
                <a:gd name="T16" fmla="*/ 1516284 w 1368949"/>
                <a:gd name="T17" fmla="*/ 1363662 h 1129097"/>
                <a:gd name="T18" fmla="*/ 136304 w 1368949"/>
                <a:gd name="T19" fmla="*/ 1363662 h 1129097"/>
                <a:gd name="T20" fmla="*/ 39923 w 1368949"/>
                <a:gd name="T21" fmla="*/ 1323721 h 1129097"/>
                <a:gd name="T22" fmla="*/ 0 w 1368949"/>
                <a:gd name="T23" fmla="*/ 1227295 h 1129097"/>
                <a:gd name="T24" fmla="*/ 0 w 1368949"/>
                <a:gd name="T25" fmla="*/ 136367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 cap="flat" cmpd="sng">
              <a:solidFill>
                <a:srgbClr val="5F5F5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163" tIns="101163" rIns="101163" bIns="442520"/>
            <a:lstStyle/>
            <a:p>
              <a:endParaRPr lang="zh-CN" altLang="en-US" sz="1905"/>
            </a:p>
          </p:txBody>
        </p:sp>
        <p:sp>
          <p:nvSpPr>
            <p:cNvPr id="28" name="Freeform 70"/>
            <p:cNvSpPr>
              <a:spLocks noChangeArrowheads="1"/>
            </p:cNvSpPr>
            <p:nvPr/>
          </p:nvSpPr>
          <p:spPr bwMode="auto">
            <a:xfrm>
              <a:off x="2524210" y="3008464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lIns="92563" tIns="68374" rIns="92563" bIns="68374" anchor="ctr"/>
            <a:lstStyle/>
            <a:p>
              <a:pPr algn="ctr" defTabSz="1598295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905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60</a:t>
              </a:r>
              <a:r>
                <a:rPr lang="en-US" altLang="zh-CN" sz="190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29" name="Circular Arrow 72"/>
            <p:cNvSpPr/>
            <p:nvPr/>
          </p:nvSpPr>
          <p:spPr bwMode="auto">
            <a:xfrm>
              <a:off x="4862422" y="1439857"/>
              <a:ext cx="1944056" cy="1942720"/>
            </a:xfrm>
            <a:custGeom>
              <a:avLst/>
              <a:gdLst>
                <a:gd name="T0" fmla="*/ 204840 w 2309415"/>
                <a:gd name="T1" fmla="*/ 614949 h 2309415"/>
                <a:gd name="T2" fmla="*/ 1077572 w 2309415"/>
                <a:gd name="T3" fmla="*/ 65025 h 2309415"/>
                <a:gd name="T4" fmla="*/ 2019266 w 2309415"/>
                <a:gd name="T5" fmla="*/ 486287 h 2309415"/>
                <a:gd name="T6" fmla="*/ 2073036 w 2309415"/>
                <a:gd name="T7" fmla="*/ 455773 h 2309415"/>
                <a:gd name="T8" fmla="*/ 2064309 w 2309415"/>
                <a:gd name="T9" fmla="*/ 638026 h 2309415"/>
                <a:gd name="T10" fmla="*/ 1883310 w 2309415"/>
                <a:gd name="T11" fmla="*/ 563443 h 2309415"/>
                <a:gd name="T12" fmla="*/ 1937039 w 2309415"/>
                <a:gd name="T13" fmla="*/ 532951 h 2309415"/>
                <a:gd name="T14" fmla="*/ 1077533 w 2309415"/>
                <a:gd name="T15" fmla="*/ 158746 h 2309415"/>
                <a:gd name="T16" fmla="*/ 286165 w 2309415"/>
                <a:gd name="T17" fmla="*/ 661102 h 2309415"/>
                <a:gd name="T18" fmla="*/ 204840 w 2309415"/>
                <a:gd name="T19" fmla="*/ 614949 h 2309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09415" h="2309415">
                  <a:moveTo>
                    <a:pt x="204805" y="615266"/>
                  </a:moveTo>
                  <a:cubicBezTo>
                    <a:pt x="385300" y="297432"/>
                    <a:pt x="712794" y="90930"/>
                    <a:pt x="1077387" y="65059"/>
                  </a:cubicBezTo>
                  <a:cubicBezTo>
                    <a:pt x="1441979" y="39188"/>
                    <a:pt x="1795352" y="197376"/>
                    <a:pt x="2018919" y="486538"/>
                  </a:cubicBezTo>
                  <a:lnTo>
                    <a:pt x="2072680" y="456008"/>
                  </a:lnTo>
                  <a:lnTo>
                    <a:pt x="2063954" y="638355"/>
                  </a:lnTo>
                  <a:lnTo>
                    <a:pt x="1882986" y="563733"/>
                  </a:lnTo>
                  <a:lnTo>
                    <a:pt x="1936706" y="533226"/>
                  </a:lnTo>
                  <a:cubicBezTo>
                    <a:pt x="1730231" y="273423"/>
                    <a:pt x="1408209" y="133127"/>
                    <a:pt x="1077348" y="158828"/>
                  </a:cubicBezTo>
                  <a:cubicBezTo>
                    <a:pt x="746487" y="184529"/>
                    <a:pt x="449993" y="372871"/>
                    <a:pt x="286116" y="661443"/>
                  </a:cubicBezTo>
                  <a:lnTo>
                    <a:pt x="204805" y="61526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1905"/>
            </a:p>
          </p:txBody>
        </p:sp>
        <p:sp>
          <p:nvSpPr>
            <p:cNvPr id="30" name="Freeform 71"/>
            <p:cNvSpPr/>
            <p:nvPr/>
          </p:nvSpPr>
          <p:spPr bwMode="auto">
            <a:xfrm>
              <a:off x="4135573" y="2106582"/>
              <a:ext cx="1392238" cy="1147728"/>
            </a:xfrm>
            <a:custGeom>
              <a:avLst/>
              <a:gdLst>
                <a:gd name="T0" fmla="*/ 0 w 1368949"/>
                <a:gd name="T1" fmla="*/ 164676 h 1129097"/>
                <a:gd name="T2" fmla="*/ 48258 w 1368949"/>
                <a:gd name="T3" fmla="*/ 48234 h 1129097"/>
                <a:gd name="T4" fmla="*/ 164761 w 1368949"/>
                <a:gd name="T5" fmla="*/ 1 h 1129097"/>
                <a:gd name="T6" fmla="*/ 1832828 w 1368949"/>
                <a:gd name="T7" fmla="*/ 0 h 1129097"/>
                <a:gd name="T8" fmla="*/ 1949329 w 1368949"/>
                <a:gd name="T9" fmla="*/ 48234 h 1129097"/>
                <a:gd name="T10" fmla="*/ 1997586 w 1368949"/>
                <a:gd name="T11" fmla="*/ 164679 h 1129097"/>
                <a:gd name="T12" fmla="*/ 1997587 w 1368949"/>
                <a:gd name="T13" fmla="*/ 1482086 h 1129097"/>
                <a:gd name="T14" fmla="*/ 1949329 w 1368949"/>
                <a:gd name="T15" fmla="*/ 1598529 h 1129097"/>
                <a:gd name="T16" fmla="*/ 1832828 w 1368949"/>
                <a:gd name="T17" fmla="*/ 1646762 h 1129097"/>
                <a:gd name="T18" fmla="*/ 164759 w 1368949"/>
                <a:gd name="T19" fmla="*/ 1646762 h 1129097"/>
                <a:gd name="T20" fmla="*/ 48258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rgbClr val="5F5F5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163" tIns="442519" rIns="101163" bIns="101165"/>
            <a:lstStyle/>
            <a:p>
              <a:pPr marL="303530" lvl="1" indent="-303530" defTabSz="1420495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385">
                <a:solidFill>
                  <a:srgbClr val="0E5A8B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marL="303530" lvl="1" indent="-303530" defTabSz="1420495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385">
                <a:solidFill>
                  <a:srgbClr val="0E5A8B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73"/>
            <p:cNvSpPr>
              <a:spLocks noChangeArrowheads="1"/>
            </p:cNvSpPr>
            <p:nvPr/>
          </p:nvSpPr>
          <p:spPr bwMode="auto">
            <a:xfrm>
              <a:off x="4445553" y="1860735"/>
              <a:ext cx="1235912" cy="491693"/>
            </a:xfrm>
            <a:custGeom>
              <a:avLst/>
              <a:gdLst>
                <a:gd name="T0" fmla="*/ 0 w 1216844"/>
                <a:gd name="T1" fmla="*/ 70549 h 483898"/>
                <a:gd name="T2" fmla="*/ 20654 w 1216844"/>
                <a:gd name="T3" fmla="*/ 20663 h 483898"/>
                <a:gd name="T4" fmla="*/ 70518 w 1216844"/>
                <a:gd name="T5" fmla="*/ 0 h 483898"/>
                <a:gd name="T6" fmla="*/ 1702771 w 1216844"/>
                <a:gd name="T7" fmla="*/ 0 h 483898"/>
                <a:gd name="T8" fmla="*/ 1752636 w 1216844"/>
                <a:gd name="T9" fmla="*/ 20663 h 483898"/>
                <a:gd name="T10" fmla="*/ 1773290 w 1216844"/>
                <a:gd name="T11" fmla="*/ 70549 h 483898"/>
                <a:gd name="T12" fmla="*/ 1773290 w 1216844"/>
                <a:gd name="T13" fmla="*/ 634933 h 483898"/>
                <a:gd name="T14" fmla="*/ 1752636 w 1216844"/>
                <a:gd name="T15" fmla="*/ 684819 h 483898"/>
                <a:gd name="T16" fmla="*/ 1702771 w 1216844"/>
                <a:gd name="T17" fmla="*/ 705482 h 483898"/>
                <a:gd name="T18" fmla="*/ 70518 w 1216844"/>
                <a:gd name="T19" fmla="*/ 705482 h 483898"/>
                <a:gd name="T20" fmla="*/ 20654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txBody>
            <a:bodyPr lIns="92563" tIns="68374" rIns="92563" bIns="68374" anchor="ctr"/>
            <a:lstStyle/>
            <a:p>
              <a:pPr algn="ctr" defTabSz="1598295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90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6056916" y="2106582"/>
              <a:ext cx="1390902" cy="1147728"/>
            </a:xfrm>
            <a:custGeom>
              <a:avLst/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8 w 1368949"/>
                <a:gd name="T7" fmla="*/ 0 h 1129097"/>
                <a:gd name="T8" fmla="*/ 1947457 w 1368949"/>
                <a:gd name="T9" fmla="*/ 48234 h 1129097"/>
                <a:gd name="T10" fmla="*/ 1995668 w 1368949"/>
                <a:gd name="T11" fmla="*/ 164679 h 1129097"/>
                <a:gd name="T12" fmla="*/ 1995669 w 1368949"/>
                <a:gd name="T13" fmla="*/ 1482086 h 1129097"/>
                <a:gd name="T14" fmla="*/ 1947457 w 1368949"/>
                <a:gd name="T15" fmla="*/ 1598529 h 1129097"/>
                <a:gd name="T16" fmla="*/ 1831068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rgbClr val="5F5F5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163" tIns="101163" rIns="101163" bIns="442520"/>
            <a:lstStyle/>
            <a:p>
              <a:pPr marL="303530" lvl="1" indent="-303530" defTabSz="1420495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385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marL="303530" lvl="1" indent="-303530" defTabSz="1420495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385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5"/>
            <p:cNvSpPr>
              <a:spLocks noChangeArrowheads="1"/>
            </p:cNvSpPr>
            <p:nvPr/>
          </p:nvSpPr>
          <p:spPr bwMode="auto">
            <a:xfrm>
              <a:off x="6365559" y="3008464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5F5F5F"/>
            </a:solidFill>
            <a:ln>
              <a:solidFill>
                <a:schemeClr val="bg1"/>
              </a:solidFill>
            </a:ln>
          </p:spPr>
          <p:txBody>
            <a:bodyPr lIns="92563" tIns="68374" rIns="92563" bIns="68374" anchor="ctr"/>
            <a:lstStyle/>
            <a:p>
              <a:pPr algn="ctr" defTabSz="1598295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905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60</a:t>
              </a:r>
              <a:r>
                <a:rPr lang="en-US" altLang="zh-CN" sz="190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7995627" y="2106582"/>
              <a:ext cx="1390903" cy="1147728"/>
            </a:xfrm>
            <a:custGeom>
              <a:avLst/>
              <a:gdLst>
                <a:gd name="T0" fmla="*/ 0 w 1368949"/>
                <a:gd name="T1" fmla="*/ 164676 h 1129097"/>
                <a:gd name="T2" fmla="*/ 48212 w 1368949"/>
                <a:gd name="T3" fmla="*/ 48234 h 1129097"/>
                <a:gd name="T4" fmla="*/ 164603 w 1368949"/>
                <a:gd name="T5" fmla="*/ 1 h 1129097"/>
                <a:gd name="T6" fmla="*/ 1831069 w 1368949"/>
                <a:gd name="T7" fmla="*/ 0 h 1129097"/>
                <a:gd name="T8" fmla="*/ 1947459 w 1368949"/>
                <a:gd name="T9" fmla="*/ 48234 h 1129097"/>
                <a:gd name="T10" fmla="*/ 1995669 w 1368949"/>
                <a:gd name="T11" fmla="*/ 164679 h 1129097"/>
                <a:gd name="T12" fmla="*/ 1995670 w 1368949"/>
                <a:gd name="T13" fmla="*/ 1482086 h 1129097"/>
                <a:gd name="T14" fmla="*/ 1947459 w 1368949"/>
                <a:gd name="T15" fmla="*/ 1598529 h 1129097"/>
                <a:gd name="T16" fmla="*/ 1831069 w 1368949"/>
                <a:gd name="T17" fmla="*/ 1646762 h 1129097"/>
                <a:gd name="T18" fmla="*/ 164601 w 1368949"/>
                <a:gd name="T19" fmla="*/ 1646762 h 1129097"/>
                <a:gd name="T20" fmla="*/ 48212 w 1368949"/>
                <a:gd name="T21" fmla="*/ 1598529 h 1129097"/>
                <a:gd name="T22" fmla="*/ 0 w 1368949"/>
                <a:gd name="T23" fmla="*/ 1482086 h 1129097"/>
                <a:gd name="T24" fmla="*/ 0 w 1368949"/>
                <a:gd name="T25" fmla="*/ 164676 h 11290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8949"/>
                <a:gd name="T40" fmla="*/ 0 h 1129097"/>
                <a:gd name="T41" fmla="*/ 1368949 w 1368949"/>
                <a:gd name="T42" fmla="*/ 1129097 h 11290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8949" h="1129097">
                  <a:moveTo>
                    <a:pt x="0" y="112910"/>
                  </a:moveTo>
                  <a:cubicBezTo>
                    <a:pt x="0" y="82964"/>
                    <a:pt x="11896" y="54245"/>
                    <a:pt x="33071" y="33071"/>
                  </a:cubicBezTo>
                  <a:cubicBezTo>
                    <a:pt x="54246" y="11896"/>
                    <a:pt x="82965" y="0"/>
                    <a:pt x="112911" y="1"/>
                  </a:cubicBezTo>
                  <a:lnTo>
                    <a:pt x="1256039" y="0"/>
                  </a:lnTo>
                  <a:cubicBezTo>
                    <a:pt x="1285985" y="0"/>
                    <a:pt x="1314704" y="11896"/>
                    <a:pt x="1335878" y="33071"/>
                  </a:cubicBezTo>
                  <a:cubicBezTo>
                    <a:pt x="1357053" y="54246"/>
                    <a:pt x="1368949" y="82965"/>
                    <a:pt x="1368948" y="112911"/>
                  </a:cubicBezTo>
                  <a:cubicBezTo>
                    <a:pt x="1368948" y="414003"/>
                    <a:pt x="1368949" y="715095"/>
                    <a:pt x="1368949" y="1016187"/>
                  </a:cubicBezTo>
                  <a:cubicBezTo>
                    <a:pt x="1368949" y="1046133"/>
                    <a:pt x="1357053" y="1074852"/>
                    <a:pt x="1335878" y="1096026"/>
                  </a:cubicBezTo>
                  <a:cubicBezTo>
                    <a:pt x="1314703" y="1117201"/>
                    <a:pt x="1285984" y="1129097"/>
                    <a:pt x="1256039" y="1129097"/>
                  </a:cubicBezTo>
                  <a:lnTo>
                    <a:pt x="112910" y="1129097"/>
                  </a:lnTo>
                  <a:cubicBezTo>
                    <a:pt x="82964" y="1129097"/>
                    <a:pt x="54245" y="1117201"/>
                    <a:pt x="33071" y="1096026"/>
                  </a:cubicBezTo>
                  <a:cubicBezTo>
                    <a:pt x="11896" y="1074851"/>
                    <a:pt x="0" y="1046132"/>
                    <a:pt x="0" y="1016187"/>
                  </a:cubicBezTo>
                  <a:lnTo>
                    <a:pt x="0" y="112910"/>
                  </a:lnTo>
                  <a:close/>
                </a:path>
              </a:pathLst>
            </a:custGeom>
            <a:noFill/>
            <a:ln w="12700">
              <a:solidFill>
                <a:srgbClr val="5F5F5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163" tIns="442519" rIns="101163" bIns="101165"/>
            <a:lstStyle/>
            <a:p>
              <a:pPr marL="303530" lvl="1" indent="-303530" defTabSz="1420495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385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marL="303530" lvl="1" indent="-303530" defTabSz="1420495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altLang="zh-CN" sz="3385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77"/>
            <p:cNvSpPr>
              <a:spLocks noChangeArrowheads="1"/>
            </p:cNvSpPr>
            <p:nvPr/>
          </p:nvSpPr>
          <p:spPr bwMode="auto">
            <a:xfrm>
              <a:off x="8304271" y="1860735"/>
              <a:ext cx="1237249" cy="491693"/>
            </a:xfrm>
            <a:custGeom>
              <a:avLst/>
              <a:gdLst>
                <a:gd name="T0" fmla="*/ 0 w 1216844"/>
                <a:gd name="T1" fmla="*/ 70549 h 483898"/>
                <a:gd name="T2" fmla="*/ 20676 w 1216844"/>
                <a:gd name="T3" fmla="*/ 20663 h 483898"/>
                <a:gd name="T4" fmla="*/ 70594 w 1216844"/>
                <a:gd name="T5" fmla="*/ 0 h 483898"/>
                <a:gd name="T6" fmla="*/ 1704613 w 1216844"/>
                <a:gd name="T7" fmla="*/ 0 h 483898"/>
                <a:gd name="T8" fmla="*/ 1754531 w 1216844"/>
                <a:gd name="T9" fmla="*/ 20663 h 483898"/>
                <a:gd name="T10" fmla="*/ 1775207 w 1216844"/>
                <a:gd name="T11" fmla="*/ 70549 h 483898"/>
                <a:gd name="T12" fmla="*/ 1775207 w 1216844"/>
                <a:gd name="T13" fmla="*/ 634933 h 483898"/>
                <a:gd name="T14" fmla="*/ 1754531 w 1216844"/>
                <a:gd name="T15" fmla="*/ 684819 h 483898"/>
                <a:gd name="T16" fmla="*/ 1704613 w 1216844"/>
                <a:gd name="T17" fmla="*/ 705482 h 483898"/>
                <a:gd name="T18" fmla="*/ 70594 w 1216844"/>
                <a:gd name="T19" fmla="*/ 705482 h 483898"/>
                <a:gd name="T20" fmla="*/ 20676 w 1216844"/>
                <a:gd name="T21" fmla="*/ 684819 h 483898"/>
                <a:gd name="T22" fmla="*/ 0 w 1216844"/>
                <a:gd name="T23" fmla="*/ 634933 h 483898"/>
                <a:gd name="T24" fmla="*/ 0 w 1216844"/>
                <a:gd name="T25" fmla="*/ 70549 h 4838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6844"/>
                <a:gd name="T40" fmla="*/ 0 h 483898"/>
                <a:gd name="T41" fmla="*/ 1216844 w 1216844"/>
                <a:gd name="T42" fmla="*/ 483898 h 4838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txBody>
            <a:bodyPr lIns="92563" tIns="68374" rIns="92563" bIns="68374" anchor="ctr"/>
            <a:lstStyle/>
            <a:p>
              <a:pPr algn="ctr" defTabSz="1598295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905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90</a:t>
              </a:r>
              <a:r>
                <a:rPr lang="en-US" altLang="zh-CN" sz="1905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51854" y="2494781"/>
              <a:ext cx="718392" cy="28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6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业绩一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21017" y="2531385"/>
              <a:ext cx="704648" cy="30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80" b="1" spc="6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业绩二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41628" y="2531406"/>
              <a:ext cx="921766" cy="30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80" b="1" spc="6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业绩三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04597" y="2567951"/>
              <a:ext cx="921766" cy="30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80" b="1" spc="6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业绩四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3" name="矩形 2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工作经历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29665" y="4347210"/>
            <a:ext cx="4493260" cy="1925320"/>
            <a:chOff x="1779" y="6846"/>
            <a:chExt cx="7076" cy="3032"/>
          </a:xfrm>
        </p:grpSpPr>
        <p:sp>
          <p:nvSpPr>
            <p:cNvPr id="2" name="矩形 1"/>
            <p:cNvSpPr/>
            <p:nvPr/>
          </p:nvSpPr>
          <p:spPr>
            <a:xfrm>
              <a:off x="1779" y="6846"/>
              <a:ext cx="7076" cy="3033"/>
            </a:xfrm>
            <a:prstGeom prst="rect">
              <a:avLst/>
            </a:prstGeom>
            <a:noFill/>
            <a:ln w="19050" cmpd="sng">
              <a:solidFill>
                <a:srgbClr val="5F5F5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036" y="7290"/>
              <a:ext cx="6606" cy="2201"/>
              <a:chOff x="1980554" y="3816787"/>
              <a:chExt cx="2412881" cy="1321358"/>
            </a:xfrm>
          </p:grpSpPr>
          <p:sp>
            <p:nvSpPr>
              <p:cNvPr id="7" name="TextBox 21"/>
              <p:cNvSpPr txBox="1"/>
              <p:nvPr/>
            </p:nvSpPr>
            <p:spPr>
              <a:xfrm>
                <a:off x="2352466" y="3816787"/>
                <a:ext cx="1615440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501130" y="4347210"/>
            <a:ext cx="4493260" cy="1925320"/>
            <a:chOff x="1779" y="6846"/>
            <a:chExt cx="7076" cy="3032"/>
          </a:xfrm>
        </p:grpSpPr>
        <p:sp>
          <p:nvSpPr>
            <p:cNvPr id="11" name="矩形 10"/>
            <p:cNvSpPr/>
            <p:nvPr/>
          </p:nvSpPr>
          <p:spPr>
            <a:xfrm>
              <a:off x="1779" y="6846"/>
              <a:ext cx="7076" cy="3033"/>
            </a:xfrm>
            <a:prstGeom prst="rect">
              <a:avLst/>
            </a:prstGeom>
            <a:noFill/>
            <a:ln w="19050" cmpd="sng">
              <a:solidFill>
                <a:srgbClr val="5F5F5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036" y="7290"/>
              <a:ext cx="6606" cy="2201"/>
              <a:chOff x="1980554" y="3816787"/>
              <a:chExt cx="2412881" cy="1321358"/>
            </a:xfrm>
          </p:grpSpPr>
          <p:sp>
            <p:nvSpPr>
              <p:cNvPr id="15" name="TextBox 21"/>
              <p:cNvSpPr txBox="1"/>
              <p:nvPr/>
            </p:nvSpPr>
            <p:spPr>
              <a:xfrm>
                <a:off x="2352466" y="3816787"/>
                <a:ext cx="1615440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51350" y="1186815"/>
            <a:ext cx="3289300" cy="5097780"/>
            <a:chOff x="7800" y="1960"/>
            <a:chExt cx="4230" cy="6880"/>
          </a:xfrm>
        </p:grpSpPr>
        <p:sp>
          <p:nvSpPr>
            <p:cNvPr id="13" name="环形箭头 12">
              <a:hlinkClick r:id="rId3"/>
            </p:cNvPr>
            <p:cNvSpPr/>
            <p:nvPr/>
          </p:nvSpPr>
          <p:spPr>
            <a:xfrm flipH="1">
              <a:off x="7800" y="1960"/>
              <a:ext cx="3311" cy="331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形状 13">
              <a:hlinkClick r:id="rId3"/>
            </p:cNvPr>
            <p:cNvSpPr/>
            <p:nvPr/>
          </p:nvSpPr>
          <p:spPr>
            <a:xfrm flipH="1">
              <a:off x="8720" y="3863"/>
              <a:ext cx="3311" cy="331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空心弧 14">
              <a:hlinkClick r:id="rId3"/>
            </p:cNvPr>
            <p:cNvSpPr/>
            <p:nvPr/>
          </p:nvSpPr>
          <p:spPr>
            <a:xfrm flipH="1">
              <a:off x="8031" y="5994"/>
              <a:ext cx="2845" cy="284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组合 3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3" name="矩形 2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工作经历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6095" y="1695450"/>
            <a:ext cx="3647440" cy="1925320"/>
            <a:chOff x="1779" y="6846"/>
            <a:chExt cx="7076" cy="3032"/>
          </a:xfrm>
        </p:grpSpPr>
        <p:sp>
          <p:nvSpPr>
            <p:cNvPr id="6" name="矩形 5"/>
            <p:cNvSpPr/>
            <p:nvPr/>
          </p:nvSpPr>
          <p:spPr>
            <a:xfrm>
              <a:off x="1779" y="6846"/>
              <a:ext cx="7076" cy="3033"/>
            </a:xfrm>
            <a:prstGeom prst="rect">
              <a:avLst/>
            </a:prstGeom>
            <a:noFill/>
            <a:ln w="19050" cmpd="sng">
              <a:solidFill>
                <a:srgbClr val="5F5F5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036" y="7290"/>
              <a:ext cx="6606" cy="2201"/>
              <a:chOff x="1980554" y="3816787"/>
              <a:chExt cx="2412881" cy="1321358"/>
            </a:xfrm>
          </p:grpSpPr>
          <p:sp>
            <p:nvSpPr>
              <p:cNvPr id="8" name="TextBox 21"/>
              <p:cNvSpPr txBox="1"/>
              <p:nvPr/>
            </p:nvSpPr>
            <p:spPr>
              <a:xfrm>
                <a:off x="2352466" y="3816787"/>
                <a:ext cx="1615440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896860" y="1695450"/>
            <a:ext cx="3647440" cy="1925320"/>
            <a:chOff x="1779" y="6846"/>
            <a:chExt cx="7076" cy="3032"/>
          </a:xfrm>
        </p:grpSpPr>
        <p:sp>
          <p:nvSpPr>
            <p:cNvPr id="17" name="矩形 16"/>
            <p:cNvSpPr/>
            <p:nvPr/>
          </p:nvSpPr>
          <p:spPr>
            <a:xfrm>
              <a:off x="1779" y="6846"/>
              <a:ext cx="7076" cy="3033"/>
            </a:xfrm>
            <a:prstGeom prst="rect">
              <a:avLst/>
            </a:prstGeom>
            <a:noFill/>
            <a:ln w="19050" cmpd="sng">
              <a:solidFill>
                <a:srgbClr val="5F5F5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036" y="7290"/>
              <a:ext cx="6606" cy="2201"/>
              <a:chOff x="1980554" y="3816787"/>
              <a:chExt cx="2412881" cy="1321358"/>
            </a:xfrm>
          </p:grpSpPr>
          <p:sp>
            <p:nvSpPr>
              <p:cNvPr id="19" name="TextBox 21"/>
              <p:cNvSpPr txBox="1"/>
              <p:nvPr/>
            </p:nvSpPr>
            <p:spPr>
              <a:xfrm>
                <a:off x="2352466" y="3816787"/>
                <a:ext cx="1615440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17525" y="4358640"/>
            <a:ext cx="3647440" cy="1925320"/>
            <a:chOff x="1779" y="6846"/>
            <a:chExt cx="7076" cy="3032"/>
          </a:xfrm>
        </p:grpSpPr>
        <p:sp>
          <p:nvSpPr>
            <p:cNvPr id="22" name="矩形 21"/>
            <p:cNvSpPr/>
            <p:nvPr/>
          </p:nvSpPr>
          <p:spPr>
            <a:xfrm>
              <a:off x="1779" y="6846"/>
              <a:ext cx="7076" cy="3033"/>
            </a:xfrm>
            <a:prstGeom prst="rect">
              <a:avLst/>
            </a:prstGeom>
            <a:noFill/>
            <a:ln w="19050" cmpd="sng">
              <a:solidFill>
                <a:srgbClr val="5F5F5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036" y="7290"/>
              <a:ext cx="6606" cy="2201"/>
              <a:chOff x="1980554" y="3816787"/>
              <a:chExt cx="2412881" cy="1321358"/>
            </a:xfrm>
          </p:grpSpPr>
          <p:sp>
            <p:nvSpPr>
              <p:cNvPr id="28" name="TextBox 21"/>
              <p:cNvSpPr txBox="1"/>
              <p:nvPr/>
            </p:nvSpPr>
            <p:spPr>
              <a:xfrm>
                <a:off x="2352466" y="3816787"/>
                <a:ext cx="1615440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896860" y="4358640"/>
            <a:ext cx="3647440" cy="1925320"/>
            <a:chOff x="1779" y="6846"/>
            <a:chExt cx="7076" cy="3032"/>
          </a:xfrm>
        </p:grpSpPr>
        <p:sp>
          <p:nvSpPr>
            <p:cNvPr id="31" name="矩形 30"/>
            <p:cNvSpPr/>
            <p:nvPr/>
          </p:nvSpPr>
          <p:spPr>
            <a:xfrm>
              <a:off x="1779" y="6846"/>
              <a:ext cx="7076" cy="3033"/>
            </a:xfrm>
            <a:prstGeom prst="rect">
              <a:avLst/>
            </a:prstGeom>
            <a:noFill/>
            <a:ln w="19050" cmpd="sng">
              <a:solidFill>
                <a:srgbClr val="5F5F5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036" y="7290"/>
              <a:ext cx="6606" cy="2201"/>
              <a:chOff x="1980554" y="3816787"/>
              <a:chExt cx="2412881" cy="1321358"/>
            </a:xfrm>
          </p:grpSpPr>
          <p:sp>
            <p:nvSpPr>
              <p:cNvPr id="33" name="TextBox 21"/>
              <p:cNvSpPr txBox="1"/>
              <p:nvPr/>
            </p:nvSpPr>
            <p:spPr>
              <a:xfrm>
                <a:off x="2352466" y="3816787"/>
                <a:ext cx="1615440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9113" y="1671592"/>
            <a:ext cx="10707056" cy="1767823"/>
            <a:chOff x="1890" y="3319"/>
            <a:chExt cx="15935" cy="2631"/>
          </a:xfrm>
        </p:grpSpPr>
        <p:sp>
          <p:nvSpPr>
            <p:cNvPr id="4" name="椭圆形标注"/>
            <p:cNvSpPr/>
            <p:nvPr/>
          </p:nvSpPr>
          <p:spPr>
            <a:xfrm>
              <a:off x="1890" y="3319"/>
              <a:ext cx="3067" cy="2631"/>
            </a:xfrm>
            <a:prstGeom prst="wedgeEllipseCallout">
              <a:avLst>
                <a:gd name="adj1" fmla="val -25046"/>
                <a:gd name="adj2" fmla="val 65698"/>
              </a:avLst>
            </a:prstGeom>
            <a:noFill/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5" name="椭圆形标注"/>
            <p:cNvSpPr/>
            <p:nvPr/>
          </p:nvSpPr>
          <p:spPr>
            <a:xfrm>
              <a:off x="6064" y="3319"/>
              <a:ext cx="3067" cy="2631"/>
            </a:xfrm>
            <a:prstGeom prst="wedgeEllipseCallout">
              <a:avLst>
                <a:gd name="adj1" fmla="val -25046"/>
                <a:gd name="adj2" fmla="val 65698"/>
              </a:avLst>
            </a:prstGeom>
            <a:noFill/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6" name="椭圆形标注"/>
            <p:cNvSpPr/>
            <p:nvPr/>
          </p:nvSpPr>
          <p:spPr>
            <a:xfrm>
              <a:off x="10238" y="3319"/>
              <a:ext cx="3067" cy="2631"/>
            </a:xfrm>
            <a:prstGeom prst="wedgeEllipseCallout">
              <a:avLst>
                <a:gd name="adj1" fmla="val -25046"/>
                <a:gd name="adj2" fmla="val 65698"/>
              </a:avLst>
            </a:prstGeom>
            <a:noFill/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7" name="椭圆形标注"/>
            <p:cNvSpPr/>
            <p:nvPr/>
          </p:nvSpPr>
          <p:spPr>
            <a:xfrm>
              <a:off x="14412" y="3319"/>
              <a:ext cx="3067" cy="2631"/>
            </a:xfrm>
            <a:prstGeom prst="wedgeEllipseCallout">
              <a:avLst>
                <a:gd name="adj1" fmla="val -25046"/>
                <a:gd name="adj2" fmla="val 65698"/>
              </a:avLst>
            </a:prstGeom>
            <a:noFill/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32" name="文本框 20"/>
            <p:cNvSpPr txBox="1"/>
            <p:nvPr/>
          </p:nvSpPr>
          <p:spPr>
            <a:xfrm flipH="1">
              <a:off x="2181" y="3797"/>
              <a:ext cx="3170" cy="149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STEP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33" name="文本框 20"/>
            <p:cNvSpPr txBox="1"/>
            <p:nvPr/>
          </p:nvSpPr>
          <p:spPr>
            <a:xfrm flipH="1">
              <a:off x="6339" y="3797"/>
              <a:ext cx="3170" cy="149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STEP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34" name="文本框 20"/>
            <p:cNvSpPr txBox="1"/>
            <p:nvPr/>
          </p:nvSpPr>
          <p:spPr>
            <a:xfrm flipH="1">
              <a:off x="10497" y="3797"/>
              <a:ext cx="3170" cy="149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STEP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35" name="文本框 20"/>
            <p:cNvSpPr txBox="1"/>
            <p:nvPr/>
          </p:nvSpPr>
          <p:spPr>
            <a:xfrm flipH="1">
              <a:off x="14655" y="3797"/>
              <a:ext cx="3170" cy="149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STEP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65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8" name="矩形 7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工作经历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6400" y="4165600"/>
            <a:ext cx="2393315" cy="2044065"/>
            <a:chOff x="1980554" y="3816787"/>
            <a:chExt cx="2412881" cy="1932508"/>
          </a:xfrm>
        </p:grpSpPr>
        <p:sp>
          <p:nvSpPr>
            <p:cNvPr id="39" name="TextBox 21"/>
            <p:cNvSpPr txBox="1"/>
            <p:nvPr/>
          </p:nvSpPr>
          <p:spPr>
            <a:xfrm>
              <a:off x="2244313" y="3816787"/>
              <a:ext cx="1879602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980554" y="4135570"/>
              <a:ext cx="2412881" cy="1613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11195" y="4165600"/>
            <a:ext cx="2393315" cy="2044065"/>
            <a:chOff x="1980554" y="3816787"/>
            <a:chExt cx="2412881" cy="1932508"/>
          </a:xfrm>
        </p:grpSpPr>
        <p:sp>
          <p:nvSpPr>
            <p:cNvPr id="13" name="TextBox 21"/>
            <p:cNvSpPr txBox="1"/>
            <p:nvPr/>
          </p:nvSpPr>
          <p:spPr>
            <a:xfrm>
              <a:off x="2244313" y="3816787"/>
              <a:ext cx="1879602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980554" y="4135570"/>
              <a:ext cx="2412881" cy="1613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21705" y="4156075"/>
            <a:ext cx="2393315" cy="2044065"/>
            <a:chOff x="1980554" y="3816787"/>
            <a:chExt cx="2412881" cy="1932508"/>
          </a:xfrm>
        </p:grpSpPr>
        <p:sp>
          <p:nvSpPr>
            <p:cNvPr id="16" name="TextBox 21"/>
            <p:cNvSpPr txBox="1"/>
            <p:nvPr/>
          </p:nvSpPr>
          <p:spPr>
            <a:xfrm>
              <a:off x="2244313" y="3816787"/>
              <a:ext cx="1879602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980554" y="4135570"/>
              <a:ext cx="2412881" cy="1613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80475" y="4156075"/>
            <a:ext cx="2393315" cy="2044065"/>
            <a:chOff x="1980554" y="3816787"/>
            <a:chExt cx="2412881" cy="1932508"/>
          </a:xfrm>
        </p:grpSpPr>
        <p:sp>
          <p:nvSpPr>
            <p:cNvPr id="19" name="TextBox 21"/>
            <p:cNvSpPr txBox="1"/>
            <p:nvPr/>
          </p:nvSpPr>
          <p:spPr>
            <a:xfrm>
              <a:off x="2244313" y="3816787"/>
              <a:ext cx="1879602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980554" y="4135570"/>
              <a:ext cx="2412881" cy="1613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11335" y="1965048"/>
            <a:ext cx="7810091" cy="323833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0" name="椭圆 9"/>
          <p:cNvSpPr/>
          <p:nvPr/>
        </p:nvSpPr>
        <p:spPr>
          <a:xfrm>
            <a:off x="6832089" y="1322193"/>
            <a:ext cx="4515979" cy="4524714"/>
          </a:xfrm>
          <a:prstGeom prst="ellipse">
            <a:avLst/>
          </a:prstGeom>
          <a:solidFill>
            <a:srgbClr val="5F5F5F"/>
          </a:solidFill>
          <a:ln w="4445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3" name="TextBox 3"/>
          <p:cNvSpPr txBox="1"/>
          <p:nvPr/>
        </p:nvSpPr>
        <p:spPr>
          <a:xfrm>
            <a:off x="8369648" y="3119994"/>
            <a:ext cx="1654175" cy="742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35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Four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3130" y="3317240"/>
            <a:ext cx="210566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证书奖励</a:t>
            </a:r>
            <a:r>
              <a:rPr lang="zh-CN" sz="20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</a:rPr>
              <a:t>Certificate </a:t>
            </a:r>
            <a:r>
              <a:rPr lang="en-US" alt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</a:rPr>
              <a:t>R</a:t>
            </a:r>
            <a:r>
              <a:rPr 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</a:rPr>
              <a:t>eward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26829" y="2091719"/>
            <a:ext cx="3618965" cy="2476699"/>
            <a:chOff x="2567" y="3317"/>
            <a:chExt cx="5699" cy="3900"/>
          </a:xfrm>
        </p:grpSpPr>
        <p:sp>
          <p:nvSpPr>
            <p:cNvPr id="12" name="TextBox 11"/>
            <p:cNvSpPr txBox="1"/>
            <p:nvPr/>
          </p:nvSpPr>
          <p:spPr>
            <a:xfrm>
              <a:off x="3963" y="4320"/>
              <a:ext cx="2908" cy="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altLang="zh-CN" sz="36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3600" dirty="0">
                  <a:solidFill>
                    <a:srgbClr val="5F5F5F"/>
                  </a:solidFill>
                  <a:ea typeface="微软雅黑" panose="020B0503020204020204" charset="-122"/>
                  <a:cs typeface="+mn-lt"/>
                </a:rPr>
                <a:t>Contents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2567" y="3317"/>
              <a:ext cx="5699" cy="3900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6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16930" y="1179195"/>
            <a:ext cx="4871247" cy="4799175"/>
            <a:chOff x="8062" y="2925"/>
            <a:chExt cx="6114" cy="4858"/>
          </a:xfrm>
        </p:grpSpPr>
        <p:grpSp>
          <p:nvGrpSpPr>
            <p:cNvPr id="40" name="组合 39"/>
            <p:cNvGrpSpPr/>
            <p:nvPr/>
          </p:nvGrpSpPr>
          <p:grpSpPr>
            <a:xfrm>
              <a:off x="8063" y="5514"/>
              <a:ext cx="6113" cy="975"/>
              <a:chOff x="5321457" y="3319462"/>
              <a:chExt cx="4040039" cy="64445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379102" y="3508083"/>
                <a:ext cx="2814239" cy="266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工作经历 </a:t>
                </a:r>
                <a:r>
                  <a:rPr lang="zh-CN" altLang="en-US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Work </a:t>
                </a:r>
                <a:r>
                  <a:rPr lang="en-US" alt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E</a:t>
                </a:r>
                <a:r>
                  <a:rPr lang="zh-CN" altLang="en-US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xperience</a:t>
                </a: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5321457" y="3319462"/>
                <a:ext cx="4040039" cy="644455"/>
                <a:chOff x="5321457" y="3319462"/>
                <a:chExt cx="4040039" cy="64445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5581013" y="3407647"/>
                  <a:ext cx="3780483" cy="468000"/>
                </a:xfrm>
                <a:prstGeom prst="rect">
                  <a:avLst/>
                </a:prstGeom>
                <a:noFill/>
                <a:ln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321457" y="3319462"/>
                  <a:ext cx="721073" cy="64445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495166" y="3418269"/>
                  <a:ext cx="397209" cy="4728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 smtClean="0">
                      <a:solidFill>
                        <a:schemeClr val="bg1"/>
                      </a:solidFill>
                      <a:ea typeface="微软雅黑" panose="020B0503020204020204" charset="-122"/>
                      <a:cs typeface="+mn-lt"/>
                    </a:rPr>
                    <a:t>3</a:t>
                  </a:r>
                  <a:endParaRPr lang="zh-CN" altLang="en-US" sz="4000" dirty="0">
                    <a:solidFill>
                      <a:schemeClr val="bg1"/>
                    </a:solidFill>
                    <a:ea typeface="微软雅黑" panose="020B0503020204020204" charset="-122"/>
                    <a:cs typeface="+mn-lt"/>
                  </a:endParaRP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8062" y="2925"/>
              <a:ext cx="6114" cy="975"/>
              <a:chOff x="5320930" y="1857133"/>
              <a:chExt cx="4040566" cy="64445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372779" y="2046179"/>
                <a:ext cx="2617247" cy="266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sz="20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基本信息  </a:t>
                </a:r>
                <a:r>
                  <a:rPr lang="en-US" alt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B</a:t>
                </a:r>
                <a:r>
                  <a:rPr 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asic </a:t>
                </a:r>
                <a:r>
                  <a:rPr lang="en-US" alt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I</a:t>
                </a:r>
                <a:r>
                  <a:rPr 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nformation</a:t>
                </a: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5320930" y="1857133"/>
                <a:ext cx="4040566" cy="644455"/>
                <a:chOff x="5320930" y="3319462"/>
                <a:chExt cx="4040566" cy="644455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5581013" y="3407647"/>
                  <a:ext cx="3780483" cy="468000"/>
                </a:xfrm>
                <a:prstGeom prst="rect">
                  <a:avLst/>
                </a:prstGeom>
                <a:noFill/>
                <a:ln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320930" y="3319462"/>
                  <a:ext cx="721073" cy="64445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487371" y="3403152"/>
                  <a:ext cx="509334" cy="472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 smtClean="0">
                      <a:solidFill>
                        <a:schemeClr val="bg1"/>
                      </a:solidFill>
                      <a:ea typeface="微软雅黑" panose="020B0503020204020204" charset="-122"/>
                      <a:cs typeface="+mn-lt"/>
                    </a:rPr>
                    <a:t>1</a:t>
                  </a: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8062" y="4219"/>
              <a:ext cx="6114" cy="975"/>
              <a:chOff x="5320930" y="2606553"/>
              <a:chExt cx="4040566" cy="64445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363302" y="2798572"/>
                <a:ext cx="2980681" cy="266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sz="20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教育背景 </a:t>
                </a:r>
                <a:r>
                  <a:rPr 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Education </a:t>
                </a:r>
                <a:r>
                  <a:rPr lang="en-US" alt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B</a:t>
                </a:r>
                <a:r>
                  <a:rPr 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ackground</a:t>
                </a: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5320930" y="2606553"/>
                <a:ext cx="4040566" cy="644455"/>
                <a:chOff x="5320930" y="3319462"/>
                <a:chExt cx="4040566" cy="644455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5581013" y="3408308"/>
                  <a:ext cx="3780483" cy="468000"/>
                </a:xfrm>
                <a:prstGeom prst="rect">
                  <a:avLst/>
                </a:prstGeom>
                <a:noFill/>
                <a:ln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5320930" y="3319462"/>
                  <a:ext cx="721600" cy="64445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498435" y="3408249"/>
                  <a:ext cx="397143" cy="4728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 smtClean="0">
                      <a:solidFill>
                        <a:schemeClr val="bg1"/>
                      </a:solidFill>
                      <a:ea typeface="微软雅黑" panose="020B0503020204020204" charset="-122"/>
                      <a:cs typeface="+mn-lt"/>
                    </a:rPr>
                    <a:t>2</a:t>
                  </a:r>
                </a:p>
              </p:txBody>
            </p:sp>
          </p:grpSp>
        </p:grpSp>
        <p:grpSp>
          <p:nvGrpSpPr>
            <p:cNvPr id="41" name="组合 40"/>
            <p:cNvGrpSpPr/>
            <p:nvPr/>
          </p:nvGrpSpPr>
          <p:grpSpPr>
            <a:xfrm>
              <a:off x="8063" y="6808"/>
              <a:ext cx="6113" cy="975"/>
              <a:chOff x="5321457" y="4098486"/>
              <a:chExt cx="4040039" cy="64445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379100" y="4287532"/>
                <a:ext cx="2545614" cy="266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sz="20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证书奖励 </a:t>
                </a:r>
                <a:r>
                  <a:rPr 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Certificate </a:t>
                </a:r>
                <a:r>
                  <a:rPr lang="en-US" alt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R</a:t>
                </a:r>
                <a:r>
                  <a:rPr lang="zh-CN" b="1" dirty="0">
                    <a:solidFill>
                      <a:srgbClr val="5F5F5F"/>
                    </a:solidFill>
                    <a:ea typeface="微软雅黑" panose="020B0503020204020204" charset="-122"/>
                    <a:cs typeface="+mn-lt"/>
                  </a:rPr>
                  <a:t>eward</a:t>
                </a: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5321457" y="4098486"/>
                <a:ext cx="4040039" cy="644455"/>
                <a:chOff x="5321457" y="3319462"/>
                <a:chExt cx="4040039" cy="644455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5581013" y="3407647"/>
                  <a:ext cx="3780483" cy="468000"/>
                </a:xfrm>
                <a:prstGeom prst="rect">
                  <a:avLst/>
                </a:prstGeom>
                <a:noFill/>
                <a:ln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5321457" y="3319462"/>
                  <a:ext cx="721073" cy="64445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5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487265" y="3424641"/>
                  <a:ext cx="397209" cy="4728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 smtClean="0">
                      <a:solidFill>
                        <a:schemeClr val="bg1"/>
                      </a:solidFill>
                      <a:ea typeface="微软雅黑" panose="020B0503020204020204" charset="-122"/>
                      <a:cs typeface="+mn-lt"/>
                    </a:rPr>
                    <a:t>4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http://goss2.asiacn.vcg.com/creative/vcg/800-bigwater/3589000/98159481.jpg"/>
          <p:cNvSpPr>
            <a:spLocks noChangeAspect="1" noChangeArrowheads="1"/>
          </p:cNvSpPr>
          <p:nvPr/>
        </p:nvSpPr>
        <p:spPr bwMode="auto">
          <a:xfrm>
            <a:off x="164621" y="-152338"/>
            <a:ext cx="322522" cy="3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56" tIns="48378" rIns="96756" bIns="48378" numCol="1" anchor="t" anchorCtr="0" compatLnSpc="1"/>
          <a:lstStyle/>
          <a:p>
            <a:endParaRPr lang="zh-CN" altLang="en-US" sz="1905"/>
          </a:p>
        </p:txBody>
      </p:sp>
      <p:sp>
        <p:nvSpPr>
          <p:cNvPr id="31" name="AutoShape 4" descr="http://goss2.asiacn.vcg.com/creative/vcg/800-bigwater/3589000/98159481.jpg"/>
          <p:cNvSpPr>
            <a:spLocks noChangeAspect="1" noChangeArrowheads="1"/>
          </p:cNvSpPr>
          <p:nvPr/>
        </p:nvSpPr>
        <p:spPr bwMode="auto">
          <a:xfrm>
            <a:off x="325882" y="8923"/>
            <a:ext cx="322522" cy="3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56" tIns="48378" rIns="96756" bIns="48378" numCol="1" anchor="t" anchorCtr="0" compatLnSpc="1"/>
          <a:lstStyle/>
          <a:p>
            <a:endParaRPr lang="zh-CN" altLang="en-US" sz="1905"/>
          </a:p>
        </p:txBody>
      </p:sp>
      <p:grpSp>
        <p:nvGrpSpPr>
          <p:cNvPr id="6" name="组合 5"/>
          <p:cNvGrpSpPr/>
          <p:nvPr/>
        </p:nvGrpSpPr>
        <p:grpSpPr>
          <a:xfrm>
            <a:off x="4868936" y="1182329"/>
            <a:ext cx="6205859" cy="5161022"/>
            <a:chOff x="7697" y="1223"/>
            <a:chExt cx="9236" cy="7681"/>
          </a:xfrm>
        </p:grpSpPr>
        <p:grpSp>
          <p:nvGrpSpPr>
            <p:cNvPr id="2" name="组合 1"/>
            <p:cNvGrpSpPr/>
            <p:nvPr/>
          </p:nvGrpSpPr>
          <p:grpSpPr>
            <a:xfrm>
              <a:off x="8909" y="2290"/>
              <a:ext cx="6966" cy="5617"/>
              <a:chOff x="9706" y="2148"/>
              <a:chExt cx="6966" cy="561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923" y="2148"/>
                <a:ext cx="2971" cy="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965" b="1" spc="600" dirty="0" smtClean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荣誉奖项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9706" y="3383"/>
                <a:ext cx="6966" cy="971"/>
                <a:chOff x="6163420" y="2334010"/>
                <a:chExt cx="4423450" cy="616626"/>
              </a:xfrm>
            </p:grpSpPr>
            <p:sp>
              <p:nvSpPr>
                <p:cNvPr id="12" name="等腰三角形 11"/>
                <p:cNvSpPr/>
                <p:nvPr/>
              </p:nvSpPr>
              <p:spPr>
                <a:xfrm rot="5400000">
                  <a:off x="6163420" y="2433898"/>
                  <a:ext cx="108000" cy="108000"/>
                </a:xfrm>
                <a:prstGeom prst="triangl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8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301106" y="2334010"/>
                  <a:ext cx="1603411" cy="301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请在这里输入标题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6301106" y="2649209"/>
                  <a:ext cx="4285764" cy="301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不记得童年的时光如何流过，不想记得青春的轮廓，</a:t>
                  </a: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9706" y="4526"/>
                <a:ext cx="6966" cy="971"/>
                <a:chOff x="6163420" y="2334010"/>
                <a:chExt cx="4423450" cy="616626"/>
              </a:xfrm>
            </p:grpSpPr>
            <p:sp>
              <p:nvSpPr>
                <p:cNvPr id="18" name="等腰三角形 17"/>
                <p:cNvSpPr/>
                <p:nvPr/>
              </p:nvSpPr>
              <p:spPr>
                <a:xfrm rot="5400000">
                  <a:off x="6163420" y="2433898"/>
                  <a:ext cx="108000" cy="108000"/>
                </a:xfrm>
                <a:prstGeom prst="triangl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8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01106" y="2334010"/>
                  <a:ext cx="1603411" cy="301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请在这里输入标题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6301106" y="2649209"/>
                  <a:ext cx="4285764" cy="301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不记得童年的时光如何流过，不想记得青春的轮廓，</a:t>
                  </a: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9706" y="5660"/>
                <a:ext cx="6966" cy="971"/>
                <a:chOff x="6163420" y="2334010"/>
                <a:chExt cx="4423450" cy="616626"/>
              </a:xfrm>
            </p:grpSpPr>
            <p:sp>
              <p:nvSpPr>
                <p:cNvPr id="22" name="等腰三角形 21"/>
                <p:cNvSpPr/>
                <p:nvPr/>
              </p:nvSpPr>
              <p:spPr>
                <a:xfrm rot="5400000">
                  <a:off x="6163420" y="2433898"/>
                  <a:ext cx="108000" cy="108000"/>
                </a:xfrm>
                <a:prstGeom prst="triangl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8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301106" y="2334010"/>
                  <a:ext cx="1603411" cy="301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请在这里输入标题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301106" y="2649209"/>
                  <a:ext cx="4285764" cy="301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不记得童年的时光如何流过，不想记得青春的轮廓，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9706" y="6794"/>
                <a:ext cx="6966" cy="971"/>
                <a:chOff x="6163420" y="2334010"/>
                <a:chExt cx="4423450" cy="616626"/>
              </a:xfrm>
            </p:grpSpPr>
            <p:sp>
              <p:nvSpPr>
                <p:cNvPr id="26" name="等腰三角形 25"/>
                <p:cNvSpPr/>
                <p:nvPr/>
              </p:nvSpPr>
              <p:spPr>
                <a:xfrm rot="5400000">
                  <a:off x="6163420" y="2433898"/>
                  <a:ext cx="108000" cy="108000"/>
                </a:xfrm>
                <a:prstGeom prst="triangle">
                  <a:avLst/>
                </a:prstGeom>
                <a:solidFill>
                  <a:srgbClr val="5F5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8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301106" y="2334010"/>
                  <a:ext cx="1603411" cy="301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请在这里输入标题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6301106" y="2649209"/>
                  <a:ext cx="4285764" cy="3014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480" b="1" dirty="0">
                      <a:solidFill>
                        <a:srgbClr val="5F5F5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不记得童年的时光如何流过，不想记得青春的轮廓，</a:t>
                  </a: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7697" y="1223"/>
              <a:ext cx="9236" cy="7681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8" name="矩形 7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证书奖励</a:t>
              </a:r>
            </a:p>
          </p:txBody>
        </p:sp>
      </p:grpSp>
      <p:pic>
        <p:nvPicPr>
          <p:cNvPr id="7" name="图片 6" descr="65258PICzHRY85Yf58e4s_PIC2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5" y="1380490"/>
            <a:ext cx="3564255" cy="476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8" name="矩形 7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证书奖励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41935" y="1629410"/>
            <a:ext cx="11472545" cy="4361815"/>
            <a:chOff x="666" y="2401"/>
            <a:chExt cx="18067" cy="6869"/>
          </a:xfrm>
        </p:grpSpPr>
        <p:grpSp>
          <p:nvGrpSpPr>
            <p:cNvPr id="2" name="组合 1"/>
            <p:cNvGrpSpPr/>
            <p:nvPr/>
          </p:nvGrpSpPr>
          <p:grpSpPr>
            <a:xfrm>
              <a:off x="6573" y="2746"/>
              <a:ext cx="6361" cy="6524"/>
              <a:chOff x="3290340" y="1291460"/>
              <a:chExt cx="4552846" cy="4275080"/>
            </a:xfrm>
          </p:grpSpPr>
          <p:sp>
            <p:nvSpPr>
              <p:cNvPr id="4" name="ExtraShape1"/>
              <p:cNvSpPr/>
              <p:nvPr/>
            </p:nvSpPr>
            <p:spPr>
              <a:xfrm>
                <a:off x="6120209" y="1499878"/>
                <a:ext cx="141725" cy="942052"/>
              </a:xfrm>
              <a:custGeom>
                <a:avLst/>
                <a:gdLst>
                  <a:gd name="connsiteX0" fmla="*/ 7144 w 161925"/>
                  <a:gd name="connsiteY0" fmla="*/ 7144 h 1076325"/>
                  <a:gd name="connsiteX1" fmla="*/ 155734 w 161925"/>
                  <a:gd name="connsiteY1" fmla="*/ 7144 h 1076325"/>
                  <a:gd name="connsiteX2" fmla="*/ 155734 w 161925"/>
                  <a:gd name="connsiteY2" fmla="*/ 1070134 h 1076325"/>
                  <a:gd name="connsiteX3" fmla="*/ 7144 w 161925"/>
                  <a:gd name="connsiteY3" fmla="*/ 1070134 h 107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076325">
                    <a:moveTo>
                      <a:pt x="7144" y="7144"/>
                    </a:moveTo>
                    <a:lnTo>
                      <a:pt x="155734" y="7144"/>
                    </a:lnTo>
                    <a:lnTo>
                      <a:pt x="155734" y="1070134"/>
                    </a:lnTo>
                    <a:lnTo>
                      <a:pt x="7144" y="1070134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/>
              </a:p>
            </p:txBody>
          </p:sp>
          <p:sp>
            <p:nvSpPr>
              <p:cNvPr id="5" name="ExtraShape2"/>
              <p:cNvSpPr/>
              <p:nvPr/>
            </p:nvSpPr>
            <p:spPr>
              <a:xfrm>
                <a:off x="5911791" y="1291460"/>
                <a:ext cx="358480" cy="141725"/>
              </a:xfrm>
              <a:custGeom>
                <a:avLst/>
                <a:gdLst>
                  <a:gd name="connsiteX0" fmla="*/ 7144 w 409575"/>
                  <a:gd name="connsiteY0" fmla="*/ 7144 h 161925"/>
                  <a:gd name="connsiteX1" fmla="*/ 404336 w 409575"/>
                  <a:gd name="connsiteY1" fmla="*/ 7144 h 161925"/>
                  <a:gd name="connsiteX2" fmla="*/ 404336 w 409575"/>
                  <a:gd name="connsiteY2" fmla="*/ 155734 h 161925"/>
                  <a:gd name="connsiteX3" fmla="*/ 7144 w 409575"/>
                  <a:gd name="connsiteY3" fmla="*/ 15573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161925">
                    <a:moveTo>
                      <a:pt x="7144" y="7144"/>
                    </a:moveTo>
                    <a:lnTo>
                      <a:pt x="404336" y="7144"/>
                    </a:lnTo>
                    <a:lnTo>
                      <a:pt x="404336" y="155734"/>
                    </a:lnTo>
                    <a:lnTo>
                      <a:pt x="7144" y="155734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/>
              </a:p>
            </p:txBody>
          </p:sp>
          <p:sp>
            <p:nvSpPr>
              <p:cNvPr id="6" name="ExtraShape3"/>
              <p:cNvSpPr/>
              <p:nvPr/>
            </p:nvSpPr>
            <p:spPr>
              <a:xfrm>
                <a:off x="5589993" y="3490692"/>
                <a:ext cx="1000409" cy="2075848"/>
              </a:xfrm>
              <a:custGeom>
                <a:avLst/>
                <a:gdLst>
                  <a:gd name="connsiteX0" fmla="*/ 980599 w 1143000"/>
                  <a:gd name="connsiteY0" fmla="*/ 2222659 h 2371725"/>
                  <a:gd name="connsiteX1" fmla="*/ 980599 w 1143000"/>
                  <a:gd name="connsiteY1" fmla="*/ 2142649 h 2371725"/>
                  <a:gd name="connsiteX2" fmla="*/ 832009 w 1143000"/>
                  <a:gd name="connsiteY2" fmla="*/ 2142649 h 2371725"/>
                  <a:gd name="connsiteX3" fmla="*/ 832009 w 1143000"/>
                  <a:gd name="connsiteY3" fmla="*/ 2222659 h 2371725"/>
                  <a:gd name="connsiteX4" fmla="*/ 762476 w 1143000"/>
                  <a:gd name="connsiteY4" fmla="*/ 2222659 h 2371725"/>
                  <a:gd name="connsiteX5" fmla="*/ 762476 w 1143000"/>
                  <a:gd name="connsiteY5" fmla="*/ 7144 h 2371725"/>
                  <a:gd name="connsiteX6" fmla="*/ 613886 w 1143000"/>
                  <a:gd name="connsiteY6" fmla="*/ 7144 h 2371725"/>
                  <a:gd name="connsiteX7" fmla="*/ 613886 w 1143000"/>
                  <a:gd name="connsiteY7" fmla="*/ 2222659 h 2371725"/>
                  <a:gd name="connsiteX8" fmla="*/ 533876 w 1143000"/>
                  <a:gd name="connsiteY8" fmla="*/ 2222659 h 2371725"/>
                  <a:gd name="connsiteX9" fmla="*/ 533876 w 1143000"/>
                  <a:gd name="connsiteY9" fmla="*/ 1149192 h 2371725"/>
                  <a:gd name="connsiteX10" fmla="*/ 385286 w 1143000"/>
                  <a:gd name="connsiteY10" fmla="*/ 1149192 h 2371725"/>
                  <a:gd name="connsiteX11" fmla="*/ 385286 w 1143000"/>
                  <a:gd name="connsiteY11" fmla="*/ 2222659 h 2371725"/>
                  <a:gd name="connsiteX12" fmla="*/ 295751 w 1143000"/>
                  <a:gd name="connsiteY12" fmla="*/ 2222659 h 2371725"/>
                  <a:gd name="connsiteX13" fmla="*/ 295751 w 1143000"/>
                  <a:gd name="connsiteY13" fmla="*/ 2142649 h 2371725"/>
                  <a:gd name="connsiteX14" fmla="*/ 146209 w 1143000"/>
                  <a:gd name="connsiteY14" fmla="*/ 2142649 h 2371725"/>
                  <a:gd name="connsiteX15" fmla="*/ 146209 w 1143000"/>
                  <a:gd name="connsiteY15" fmla="*/ 2222659 h 2371725"/>
                  <a:gd name="connsiteX16" fmla="*/ 7144 w 1143000"/>
                  <a:gd name="connsiteY16" fmla="*/ 2222659 h 2371725"/>
                  <a:gd name="connsiteX17" fmla="*/ 7144 w 1143000"/>
                  <a:gd name="connsiteY17" fmla="*/ 2371249 h 2371725"/>
                  <a:gd name="connsiteX18" fmla="*/ 1139666 w 1143000"/>
                  <a:gd name="connsiteY18" fmla="*/ 2371249 h 2371725"/>
                  <a:gd name="connsiteX19" fmla="*/ 1139666 w 1143000"/>
                  <a:gd name="connsiteY19" fmla="*/ 2222659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3000" h="2371725">
                    <a:moveTo>
                      <a:pt x="980599" y="2222659"/>
                    </a:moveTo>
                    <a:lnTo>
                      <a:pt x="980599" y="2142649"/>
                    </a:lnTo>
                    <a:lnTo>
                      <a:pt x="832009" y="2142649"/>
                    </a:lnTo>
                    <a:lnTo>
                      <a:pt x="832009" y="2222659"/>
                    </a:lnTo>
                    <a:lnTo>
                      <a:pt x="762476" y="2222659"/>
                    </a:lnTo>
                    <a:lnTo>
                      <a:pt x="762476" y="7144"/>
                    </a:lnTo>
                    <a:lnTo>
                      <a:pt x="613886" y="7144"/>
                    </a:lnTo>
                    <a:lnTo>
                      <a:pt x="613886" y="2222659"/>
                    </a:lnTo>
                    <a:lnTo>
                      <a:pt x="533876" y="2222659"/>
                    </a:lnTo>
                    <a:lnTo>
                      <a:pt x="533876" y="1149192"/>
                    </a:lnTo>
                    <a:lnTo>
                      <a:pt x="385286" y="1149192"/>
                    </a:lnTo>
                    <a:lnTo>
                      <a:pt x="385286" y="2222659"/>
                    </a:lnTo>
                    <a:lnTo>
                      <a:pt x="295751" y="2222659"/>
                    </a:lnTo>
                    <a:lnTo>
                      <a:pt x="295751" y="2142649"/>
                    </a:lnTo>
                    <a:lnTo>
                      <a:pt x="146209" y="2142649"/>
                    </a:lnTo>
                    <a:lnTo>
                      <a:pt x="146209" y="2222659"/>
                    </a:lnTo>
                    <a:lnTo>
                      <a:pt x="7144" y="2222659"/>
                    </a:lnTo>
                    <a:lnTo>
                      <a:pt x="7144" y="2371249"/>
                    </a:lnTo>
                    <a:lnTo>
                      <a:pt x="1139666" y="2371249"/>
                    </a:lnTo>
                    <a:lnTo>
                      <a:pt x="1139666" y="2222659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/>
              </a:p>
            </p:txBody>
          </p:sp>
          <p:sp>
            <p:nvSpPr>
              <p:cNvPr id="7" name="ExtraShape4"/>
              <p:cNvSpPr/>
              <p:nvPr/>
            </p:nvSpPr>
            <p:spPr>
              <a:xfrm>
                <a:off x="5920961" y="2491117"/>
                <a:ext cx="141725" cy="942052"/>
              </a:xfrm>
              <a:custGeom>
                <a:avLst/>
                <a:gdLst>
                  <a:gd name="connsiteX0" fmla="*/ 7144 w 161925"/>
                  <a:gd name="connsiteY0" fmla="*/ 7144 h 1076325"/>
                  <a:gd name="connsiteX1" fmla="*/ 155734 w 161925"/>
                  <a:gd name="connsiteY1" fmla="*/ 7144 h 1076325"/>
                  <a:gd name="connsiteX2" fmla="*/ 155734 w 161925"/>
                  <a:gd name="connsiteY2" fmla="*/ 1070134 h 1076325"/>
                  <a:gd name="connsiteX3" fmla="*/ 7144 w 161925"/>
                  <a:gd name="connsiteY3" fmla="*/ 1070134 h 107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076325">
                    <a:moveTo>
                      <a:pt x="7144" y="7144"/>
                    </a:moveTo>
                    <a:lnTo>
                      <a:pt x="155734" y="7144"/>
                    </a:lnTo>
                    <a:lnTo>
                      <a:pt x="155734" y="1070134"/>
                    </a:lnTo>
                    <a:lnTo>
                      <a:pt x="7144" y="1070134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/>
              </a:p>
            </p:txBody>
          </p:sp>
          <p:sp>
            <p:nvSpPr>
              <p:cNvPr id="10" name="ValueShape1"/>
              <p:cNvSpPr/>
              <p:nvPr/>
            </p:nvSpPr>
            <p:spPr bwMode="auto">
              <a:xfrm flipH="1">
                <a:off x="3983444" y="1507739"/>
                <a:ext cx="2079400" cy="925855"/>
              </a:xfrm>
              <a:prstGeom prst="homePlate">
                <a:avLst/>
              </a:prstGeom>
              <a:solidFill>
                <a:srgbClr val="5F5F5F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algn="ctr"/>
                <a:r>
                  <a:rPr lang="en-US" altLang="zh-CN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ValueShape2"/>
              <p:cNvSpPr/>
              <p:nvPr/>
            </p:nvSpPr>
            <p:spPr bwMode="auto">
              <a:xfrm>
                <a:off x="6120575" y="2507849"/>
                <a:ext cx="1722611" cy="925855"/>
              </a:xfrm>
              <a:prstGeom prst="homePlate">
                <a:avLst/>
              </a:prstGeom>
              <a:solidFill>
                <a:srgbClr val="5F5F5F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algn="ctr"/>
                <a:endPara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ValueShape3"/>
              <p:cNvSpPr/>
              <p:nvPr/>
            </p:nvSpPr>
            <p:spPr bwMode="auto">
              <a:xfrm flipH="1">
                <a:off x="3290340" y="3503555"/>
                <a:ext cx="2770348" cy="925855"/>
              </a:xfrm>
              <a:prstGeom prst="homePlate">
                <a:avLst/>
              </a:prstGeom>
              <a:solidFill>
                <a:srgbClr val="5F5F5F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algn="ctr"/>
                <a:endPara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ValueText1"/>
              <p:cNvSpPr txBox="1"/>
              <p:nvPr/>
            </p:nvSpPr>
            <p:spPr>
              <a:xfrm>
                <a:off x="6479417" y="1763991"/>
                <a:ext cx="580373" cy="435277"/>
              </a:xfrm>
              <a:prstGeom prst="rect">
                <a:avLst/>
              </a:prstGeom>
            </p:spPr>
            <p:txBody>
              <a:bodyPr wrap="none" lIns="0" tIns="0" rIns="0" bIns="0" numCol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60%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ValueText2"/>
              <p:cNvSpPr txBox="1"/>
              <p:nvPr/>
            </p:nvSpPr>
            <p:spPr>
              <a:xfrm>
                <a:off x="5078397" y="2784329"/>
                <a:ext cx="580373" cy="435277"/>
              </a:xfrm>
              <a:prstGeom prst="rect">
                <a:avLst/>
              </a:prstGeom>
            </p:spPr>
            <p:txBody>
              <a:bodyPr wrap="none" lIns="0" tIns="0" rIns="0" bIns="0" numCol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44%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ValueText3"/>
              <p:cNvSpPr txBox="1"/>
              <p:nvPr/>
            </p:nvSpPr>
            <p:spPr>
              <a:xfrm>
                <a:off x="6479418" y="3795466"/>
                <a:ext cx="580373" cy="435277"/>
              </a:xfrm>
              <a:prstGeom prst="rect">
                <a:avLst/>
              </a:prstGeom>
            </p:spPr>
            <p:txBody>
              <a:bodyPr wrap="none" lIns="0" tIns="0" rIns="0" bIns="0" numCol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79%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8565" y="3467"/>
              <a:ext cx="14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725" y="5006"/>
              <a:ext cx="14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091" y="6539"/>
              <a:ext cx="14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299" y="2401"/>
              <a:ext cx="5668" cy="2201"/>
              <a:chOff x="1980554" y="3816787"/>
              <a:chExt cx="2412881" cy="1321358"/>
            </a:xfrm>
          </p:grpSpPr>
          <p:sp>
            <p:nvSpPr>
              <p:cNvPr id="45" name="TextBox 21"/>
              <p:cNvSpPr txBox="1"/>
              <p:nvPr/>
            </p:nvSpPr>
            <p:spPr>
              <a:xfrm>
                <a:off x="2244313" y="3816787"/>
                <a:ext cx="1879602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66" y="5586"/>
              <a:ext cx="5668" cy="2201"/>
              <a:chOff x="1980554" y="3816787"/>
              <a:chExt cx="2412881" cy="1321358"/>
            </a:xfrm>
          </p:grpSpPr>
          <p:sp>
            <p:nvSpPr>
              <p:cNvPr id="48" name="TextBox 21"/>
              <p:cNvSpPr txBox="1"/>
              <p:nvPr/>
            </p:nvSpPr>
            <p:spPr>
              <a:xfrm>
                <a:off x="2244313" y="3816787"/>
                <a:ext cx="1879602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3065" y="4071"/>
              <a:ext cx="5668" cy="2201"/>
              <a:chOff x="1980554" y="3816787"/>
              <a:chExt cx="2412881" cy="1321358"/>
            </a:xfrm>
          </p:grpSpPr>
          <p:sp>
            <p:nvSpPr>
              <p:cNvPr id="51" name="TextBox 21"/>
              <p:cNvSpPr txBox="1"/>
              <p:nvPr/>
            </p:nvSpPr>
            <p:spPr>
              <a:xfrm>
                <a:off x="2244313" y="3816787"/>
                <a:ext cx="1879602" cy="3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请在这里输入标题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980554" y="4135570"/>
                <a:ext cx="2412881" cy="1002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5F5F5F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</a:t>
                </a:r>
                <a:endPara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16" name="矩形 15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证书奖励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2135" y="1294130"/>
            <a:ext cx="10999470" cy="5073650"/>
            <a:chOff x="991" y="1423"/>
            <a:chExt cx="17322" cy="7990"/>
          </a:xfrm>
        </p:grpSpPr>
        <p:grpSp>
          <p:nvGrpSpPr>
            <p:cNvPr id="4" name="组合 3"/>
            <p:cNvGrpSpPr/>
            <p:nvPr/>
          </p:nvGrpSpPr>
          <p:grpSpPr>
            <a:xfrm>
              <a:off x="991" y="4111"/>
              <a:ext cx="17216" cy="2091"/>
              <a:chOff x="937895" y="2945130"/>
              <a:chExt cx="10331450" cy="1254760"/>
            </a:xfrm>
            <a:solidFill>
              <a:schemeClr val="bg1"/>
            </a:solidFill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614000" y="3547745"/>
                <a:ext cx="8964000" cy="0"/>
              </a:xfrm>
              <a:prstGeom prst="line">
                <a:avLst/>
              </a:prstGeom>
              <a:grpFill/>
              <a:ln w="44450">
                <a:solidFill>
                  <a:srgbClr val="5F5F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圆角矩形 7"/>
              <p:cNvSpPr/>
              <p:nvPr/>
            </p:nvSpPr>
            <p:spPr>
              <a:xfrm>
                <a:off x="1254760" y="2994025"/>
                <a:ext cx="359410" cy="120586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80" b="1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endParaRPr>
              </a:p>
            </p:txBody>
          </p:sp>
          <p:sp>
            <p:nvSpPr>
              <p:cNvPr id="32" name="圆角矩形 8"/>
              <p:cNvSpPr/>
              <p:nvPr/>
            </p:nvSpPr>
            <p:spPr>
              <a:xfrm>
                <a:off x="937895" y="3172460"/>
                <a:ext cx="273050" cy="91694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80" b="1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endParaRPr>
              </a:p>
            </p:txBody>
          </p:sp>
          <p:sp>
            <p:nvSpPr>
              <p:cNvPr id="33" name="圆角矩形 9"/>
              <p:cNvSpPr/>
              <p:nvPr/>
            </p:nvSpPr>
            <p:spPr>
              <a:xfrm flipH="1">
                <a:off x="10578465" y="2945130"/>
                <a:ext cx="359410" cy="1205865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80" b="1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endParaRPr>
              </a:p>
            </p:txBody>
          </p:sp>
          <p:sp>
            <p:nvSpPr>
              <p:cNvPr id="34" name="圆角矩形 10"/>
              <p:cNvSpPr/>
              <p:nvPr/>
            </p:nvSpPr>
            <p:spPr>
              <a:xfrm flipH="1">
                <a:off x="10996295" y="3089275"/>
                <a:ext cx="273050" cy="916940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80" b="1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endParaRPr>
              </a:p>
            </p:txBody>
          </p:sp>
        </p:grpSp>
        <p:sp>
          <p:nvSpPr>
            <p:cNvPr id="5" name="菱形 4"/>
            <p:cNvSpPr/>
            <p:nvPr/>
          </p:nvSpPr>
          <p:spPr>
            <a:xfrm>
              <a:off x="3024" y="3737"/>
              <a:ext cx="2735" cy="2735"/>
            </a:xfrm>
            <a:prstGeom prst="diamond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203" y="4192"/>
              <a:ext cx="1825" cy="1825"/>
            </a:xfrm>
            <a:prstGeom prst="diamond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8471" y="3737"/>
              <a:ext cx="2735" cy="2735"/>
            </a:xfrm>
            <a:prstGeom prst="diamond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11650" y="4003"/>
              <a:ext cx="2204" cy="2204"/>
            </a:xfrm>
            <a:prstGeom prst="diamond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14298" y="4256"/>
              <a:ext cx="1698" cy="1698"/>
            </a:xfrm>
            <a:prstGeom prst="diamond">
              <a:avLst/>
            </a:prstGeom>
            <a:solidFill>
              <a:srgbClr val="5F5F5F"/>
            </a:solidFill>
            <a:ln>
              <a:solidFill>
                <a:srgbClr val="5F5F5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105" y="1423"/>
              <a:ext cx="5315" cy="2597"/>
              <a:chOff x="394" y="6220"/>
              <a:chExt cx="5023" cy="2454"/>
            </a:xfrm>
          </p:grpSpPr>
          <p:sp>
            <p:nvSpPr>
              <p:cNvPr id="26" name="文本框 20"/>
              <p:cNvSpPr txBox="1"/>
              <p:nvPr/>
            </p:nvSpPr>
            <p:spPr>
              <a:xfrm flipH="1">
                <a:off x="1654" y="6220"/>
                <a:ext cx="3170" cy="5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 flipH="1">
                <a:off x="394" y="6809"/>
                <a:ext cx="5023" cy="186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631" y="1468"/>
              <a:ext cx="5244" cy="2277"/>
              <a:chOff x="1166" y="6336"/>
              <a:chExt cx="4956" cy="2152"/>
            </a:xfrm>
          </p:grpSpPr>
          <p:sp>
            <p:nvSpPr>
              <p:cNvPr id="22" name="文本框 20"/>
              <p:cNvSpPr txBox="1"/>
              <p:nvPr/>
            </p:nvSpPr>
            <p:spPr>
              <a:xfrm flipH="1">
                <a:off x="2611" y="6336"/>
                <a:ext cx="3170" cy="5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flipH="1">
                <a:off x="1166" y="6910"/>
                <a:ext cx="4956" cy="1578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本模板精心设计，模板所有素材均可自由编辑替换移动。单击此处添加本章节的简要内容。</a:t>
                </a:r>
              </a:p>
            </p:txBody>
          </p:sp>
        </p:grpSp>
        <p:sp>
          <p:nvSpPr>
            <p:cNvPr id="2" name="文本框 20"/>
            <p:cNvSpPr txBox="1"/>
            <p:nvPr/>
          </p:nvSpPr>
          <p:spPr>
            <a:xfrm flipH="1">
              <a:off x="6435" y="4813"/>
              <a:ext cx="1365" cy="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3" name="文本框 20"/>
            <p:cNvSpPr txBox="1"/>
            <p:nvPr/>
          </p:nvSpPr>
          <p:spPr>
            <a:xfrm flipH="1">
              <a:off x="3710" y="4813"/>
              <a:ext cx="1365" cy="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36" name="文本框 20"/>
            <p:cNvSpPr txBox="1"/>
            <p:nvPr/>
          </p:nvSpPr>
          <p:spPr>
            <a:xfrm flipH="1">
              <a:off x="9158" y="4813"/>
              <a:ext cx="1365" cy="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37" name="文本框 20"/>
            <p:cNvSpPr txBox="1"/>
            <p:nvPr/>
          </p:nvSpPr>
          <p:spPr>
            <a:xfrm flipH="1">
              <a:off x="12104" y="4813"/>
              <a:ext cx="1365" cy="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38" name="文本框 20"/>
            <p:cNvSpPr txBox="1"/>
            <p:nvPr/>
          </p:nvSpPr>
          <p:spPr>
            <a:xfrm flipH="1">
              <a:off x="14510" y="4813"/>
              <a:ext cx="1365" cy="60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  <a:sym typeface="Arial" panose="020B0604020202020204" pitchFamily="34" charset="0"/>
                </a:rPr>
                <a:t>关键词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29" y="6817"/>
              <a:ext cx="5315" cy="2597"/>
              <a:chOff x="394" y="6220"/>
              <a:chExt cx="5023" cy="2454"/>
            </a:xfrm>
          </p:grpSpPr>
          <p:sp>
            <p:nvSpPr>
              <p:cNvPr id="19" name="文本框 20"/>
              <p:cNvSpPr txBox="1"/>
              <p:nvPr/>
            </p:nvSpPr>
            <p:spPr>
              <a:xfrm flipH="1">
                <a:off x="1654" y="6220"/>
                <a:ext cx="3170" cy="5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2" name="文本框 22"/>
              <p:cNvSpPr txBox="1"/>
              <p:nvPr/>
            </p:nvSpPr>
            <p:spPr>
              <a:xfrm flipH="1">
                <a:off x="394" y="6809"/>
                <a:ext cx="5023" cy="186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282" y="6817"/>
              <a:ext cx="5315" cy="2597"/>
              <a:chOff x="394" y="6220"/>
              <a:chExt cx="5023" cy="2454"/>
            </a:xfrm>
          </p:grpSpPr>
          <p:sp>
            <p:nvSpPr>
              <p:cNvPr id="44" name="文本框 20"/>
              <p:cNvSpPr txBox="1"/>
              <p:nvPr/>
            </p:nvSpPr>
            <p:spPr>
              <a:xfrm flipH="1">
                <a:off x="1654" y="6220"/>
                <a:ext cx="3170" cy="5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5" name="文本框 22"/>
              <p:cNvSpPr txBox="1"/>
              <p:nvPr/>
            </p:nvSpPr>
            <p:spPr>
              <a:xfrm flipH="1">
                <a:off x="394" y="6809"/>
                <a:ext cx="5023" cy="186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本模板精心设计，模板所有素材均可自由编辑替换移动。单击此处添加本章节的简要内容。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2999" y="6772"/>
              <a:ext cx="5315" cy="2597"/>
              <a:chOff x="394" y="6220"/>
              <a:chExt cx="5023" cy="2454"/>
            </a:xfrm>
          </p:grpSpPr>
          <p:sp>
            <p:nvSpPr>
              <p:cNvPr id="47" name="文本框 20"/>
              <p:cNvSpPr txBox="1"/>
              <p:nvPr/>
            </p:nvSpPr>
            <p:spPr>
              <a:xfrm flipH="1">
                <a:off x="1654" y="6220"/>
                <a:ext cx="3170" cy="57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单击键入标题 </a:t>
                </a:r>
              </a:p>
            </p:txBody>
          </p:sp>
          <p:sp>
            <p:nvSpPr>
              <p:cNvPr id="48" name="文本框 22"/>
              <p:cNvSpPr txBox="1"/>
              <p:nvPr/>
            </p:nvSpPr>
            <p:spPr>
              <a:xfrm flipH="1">
                <a:off x="394" y="6809"/>
                <a:ext cx="5023" cy="1865"/>
              </a:xfrm>
              <a:prstGeom prst="rect">
                <a:avLst/>
              </a:prstGeom>
              <a:noFill/>
              <a:ln w="9525">
                <a:noFill/>
                <a:miter/>
              </a:ln>
              <a:effectLst>
                <a:outerShdw sx="999" sy="999" algn="ctr" rotWithShape="0">
                  <a:srgbClr val="000000"/>
                </a:outerShdw>
              </a:effectLst>
            </p:spPr>
            <p:txBody>
              <a:bodyPr wrap="square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本模板精心设计，模板所有素材均可自由编辑替换移动。单击此处添加本章节的简要内容。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7935" y="1227452"/>
            <a:ext cx="11576521" cy="4734353"/>
            <a:chOff x="1537" y="2751"/>
            <a:chExt cx="16641" cy="7046"/>
          </a:xfrm>
        </p:grpSpPr>
        <p:sp>
          <p:nvSpPr>
            <p:cNvPr id="10" name="转弯箭头"/>
            <p:cNvSpPr/>
            <p:nvPr/>
          </p:nvSpPr>
          <p:spPr>
            <a:xfrm rot="2700000">
              <a:off x="14660" y="4271"/>
              <a:ext cx="3301" cy="3300"/>
            </a:xfrm>
            <a:prstGeom prst="bentArrow">
              <a:avLst/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19" name="转弯箭头"/>
            <p:cNvSpPr/>
            <p:nvPr/>
          </p:nvSpPr>
          <p:spPr>
            <a:xfrm rot="18900000" flipV="1">
              <a:off x="11466" y="4550"/>
              <a:ext cx="3300" cy="3301"/>
            </a:xfrm>
            <a:prstGeom prst="bentArrow">
              <a:avLst/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20" name="转弯箭头"/>
            <p:cNvSpPr/>
            <p:nvPr/>
          </p:nvSpPr>
          <p:spPr>
            <a:xfrm rot="2700000">
              <a:off x="8230" y="4271"/>
              <a:ext cx="3301" cy="3300"/>
            </a:xfrm>
            <a:prstGeom prst="bentArrow">
              <a:avLst/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21" name="转弯箭头"/>
            <p:cNvSpPr/>
            <p:nvPr/>
          </p:nvSpPr>
          <p:spPr>
            <a:xfrm rot="18900000" flipV="1">
              <a:off x="5036" y="4549"/>
              <a:ext cx="3300" cy="3301"/>
            </a:xfrm>
            <a:prstGeom prst="bentArrow">
              <a:avLst/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26" name="转弯箭头"/>
            <p:cNvSpPr/>
            <p:nvPr/>
          </p:nvSpPr>
          <p:spPr>
            <a:xfrm rot="2700000">
              <a:off x="1799" y="4270"/>
              <a:ext cx="3301" cy="3300"/>
            </a:xfrm>
            <a:prstGeom prst="bentArrow">
              <a:avLst/>
            </a:prstGeom>
            <a:solidFill>
              <a:srgbClr val="5F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80" b="1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sp>
          <p:nvSpPr>
            <p:cNvPr id="43" name="文本框 22"/>
            <p:cNvSpPr txBox="1"/>
            <p:nvPr/>
          </p:nvSpPr>
          <p:spPr>
            <a:xfrm flipH="1">
              <a:off x="1537" y="8146"/>
              <a:ext cx="3742" cy="15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rIns="0" anchor="t">
              <a:spAutoFit/>
            </a:bodyPr>
            <a:lstStyle>
              <a:defPPr>
                <a:defRPr lang="zh-CN"/>
              </a:defPPr>
              <a:lvl1pPr marL="285750" lvl="0" indent="-285750">
                <a:lnSpc>
                  <a:spcPct val="120000"/>
                </a:lnSpc>
                <a:buFont typeface="Arial" panose="020B0604020202020204" pitchFamily="34" charset="0"/>
                <a:buChar char="•"/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cs typeface="+mn-cs"/>
                  <a:sym typeface="宋体" panose="02010600030101010101" pitchFamily="2" charset="-122"/>
                </a:rPr>
                <a:t>本模板精心设计，模板所有素材均可自由编辑替换移动。单击此处添加本章节的简要内容。</a:t>
              </a:r>
            </a:p>
          </p:txBody>
        </p:sp>
        <p:sp>
          <p:nvSpPr>
            <p:cNvPr id="45" name="文本框 22"/>
            <p:cNvSpPr txBox="1"/>
            <p:nvPr/>
          </p:nvSpPr>
          <p:spPr>
            <a:xfrm flipH="1">
              <a:off x="4778" y="2751"/>
              <a:ext cx="3591" cy="15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rIns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rPr>
                <a:t>本模板精心设计，模板所有素材均可自由编辑替换移动。单击此处添加本章节的简要内容。</a:t>
              </a:r>
            </a:p>
          </p:txBody>
        </p:sp>
        <p:sp>
          <p:nvSpPr>
            <p:cNvPr id="47" name="文本框 22"/>
            <p:cNvSpPr txBox="1"/>
            <p:nvPr/>
          </p:nvSpPr>
          <p:spPr>
            <a:xfrm flipH="1">
              <a:off x="7584" y="8219"/>
              <a:ext cx="3730" cy="15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rIns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rPr>
                <a:t>本模板精心设计，模板所有素材均可自由编辑替换移动。单击此处添加本章节的简要内容。</a:t>
              </a:r>
            </a:p>
          </p:txBody>
        </p:sp>
        <p:sp>
          <p:nvSpPr>
            <p:cNvPr id="51" name="文本框 22"/>
            <p:cNvSpPr txBox="1"/>
            <p:nvPr/>
          </p:nvSpPr>
          <p:spPr>
            <a:xfrm flipH="1">
              <a:off x="14016" y="8146"/>
              <a:ext cx="3776" cy="157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lIns="0" rIns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rPr>
                <a:t>本模板精心设计，模板所有素材均可自由编辑替换移动。单击此处添加本章节的简要内容。</a:t>
              </a:r>
            </a:p>
          </p:txBody>
        </p:sp>
        <p:sp>
          <p:nvSpPr>
            <p:cNvPr id="53" name="文本框 21"/>
            <p:cNvSpPr txBox="1"/>
            <p:nvPr/>
          </p:nvSpPr>
          <p:spPr>
            <a:xfrm>
              <a:off x="4308" y="5553"/>
              <a:ext cx="972" cy="4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8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54" name="文本框 22"/>
            <p:cNvSpPr txBox="1"/>
            <p:nvPr/>
          </p:nvSpPr>
          <p:spPr>
            <a:xfrm>
              <a:off x="7583" y="5553"/>
              <a:ext cx="971" cy="4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8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55" name="文本框 23"/>
            <p:cNvSpPr txBox="1"/>
            <p:nvPr/>
          </p:nvSpPr>
          <p:spPr>
            <a:xfrm>
              <a:off x="10791" y="5553"/>
              <a:ext cx="971" cy="4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8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56" name="文本框 24"/>
            <p:cNvSpPr txBox="1"/>
            <p:nvPr/>
          </p:nvSpPr>
          <p:spPr>
            <a:xfrm>
              <a:off x="13999" y="5553"/>
              <a:ext cx="971" cy="4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8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57" name="文本框 25"/>
            <p:cNvSpPr txBox="1"/>
            <p:nvPr/>
          </p:nvSpPr>
          <p:spPr>
            <a:xfrm>
              <a:off x="17207" y="5553"/>
              <a:ext cx="971" cy="4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8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3540" y="318135"/>
            <a:ext cx="2223135" cy="601980"/>
            <a:chOff x="604" y="501"/>
            <a:chExt cx="3501" cy="948"/>
          </a:xfrm>
        </p:grpSpPr>
        <p:sp>
          <p:nvSpPr>
            <p:cNvPr id="16" name="矩形 15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证书奖励</a:t>
              </a:r>
            </a:p>
          </p:txBody>
        </p:sp>
      </p:grpSp>
      <p:sp>
        <p:nvSpPr>
          <p:cNvPr id="2" name="文本框 22"/>
          <p:cNvSpPr txBox="1"/>
          <p:nvPr/>
        </p:nvSpPr>
        <p:spPr>
          <a:xfrm flipH="1">
            <a:off x="7264897" y="1227452"/>
            <a:ext cx="2498124" cy="1060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本模板精心设计，模板所有素材均可自由编辑替换移动。单击此处添加本章节的简要内容。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38700" y="2853690"/>
            <a:ext cx="2514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11335" y="1965048"/>
            <a:ext cx="7810091" cy="323833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0" name="椭圆 9"/>
          <p:cNvSpPr/>
          <p:nvPr/>
        </p:nvSpPr>
        <p:spPr>
          <a:xfrm>
            <a:off x="6832089" y="1322193"/>
            <a:ext cx="4515979" cy="4524714"/>
          </a:xfrm>
          <a:prstGeom prst="ellipse">
            <a:avLst/>
          </a:prstGeom>
          <a:solidFill>
            <a:srgbClr val="5F5F5F"/>
          </a:solidFill>
          <a:ln w="444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3" name="TextBox 3"/>
          <p:cNvSpPr txBox="1"/>
          <p:nvPr/>
        </p:nvSpPr>
        <p:spPr>
          <a:xfrm>
            <a:off x="8287673" y="3210704"/>
            <a:ext cx="1583690" cy="742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35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ONE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23135" y="3039745"/>
            <a:ext cx="1997710" cy="1245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sz="32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基本信息 </a:t>
            </a:r>
            <a:r>
              <a:rPr lang="zh-CN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B</a:t>
            </a:r>
            <a:r>
              <a:rPr 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asic </a:t>
            </a:r>
            <a:r>
              <a:rPr lang="en-US" alt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I</a:t>
            </a:r>
            <a:r>
              <a:rPr 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nformation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61084" y="884013"/>
            <a:ext cx="223901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自我简介</a:t>
            </a:r>
            <a:endParaRPr lang="zh-CN" altLang="en-US" sz="3600" b="1" dirty="0">
              <a:solidFill>
                <a:srgbClr val="5F5F5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400" dirty="0">
                <a:solidFill>
                  <a:srgbClr val="5F5F5F"/>
                </a:solidFill>
                <a:ea typeface="楷体" panose="02010609060101010101" charset="-122"/>
                <a:cs typeface="+mn-lt"/>
              </a:rPr>
              <a:t>Self introduction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115" y="2324735"/>
            <a:ext cx="100672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l" fontAlgn="auto">
              <a:lnSpc>
                <a:spcPct val="200000"/>
              </a:lnSpc>
              <a:extLst>
                <a:ext uri="{35155182-B16C-46BC-9424-99874614C6A1}">
                  <wpsdc:indentchars xmlns:wpsdc="http://www.wps.cn/officeDocument/2017/drawingmlCustomData" xmlns="" val="200" checksum="1740828767"/>
                </a:ext>
              </a:extLst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入25岁的年纪，生命进入新阶段；一半忧伤年华渐逝，一半欣慰天空海阔——拥抱上帝的爱，锤炼天女的智慧，怀抱开拓的勇气--我能安然克服软弱，面对现实，才能有的放矢、改造现实，使之成为更理想、更完善的样子。虽然成长道路不够一帆风顺，但是感谢自己选择的是一种积极向上的态度。虽然自己还不够独立坚强，但是我愿意坚韧不拔，不懈对自身、学业、工作和感情的追求和奋斗。懂自爱、孝顺、珍惜友谊，自我负责；性格温婉、气质甜美，勤劳慢热，亲和、得体。热爱大自然和动物，对语言有一定的敏感度。领导风格是莎乌型，性格是灵感型，爱读书、写文章、画画；爱小孩子，爱教育；会写中国毛笔字。不失大气的小家碧玉，时而文艺，时而小清新，可端正可狂放可娴静可搞笑——一个人蕴藏着无限可能性，一颗心等待着未知的发生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Administrator\Desktop\49130f9f2cddf40eea111a9c53fb9769.png49130f9f2cddf40eea111a9c53fb976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2220" y="2215175"/>
            <a:ext cx="2426977" cy="24276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966655" y="1327960"/>
            <a:ext cx="4983635" cy="4538824"/>
            <a:chOff x="8976" y="2891"/>
            <a:chExt cx="7417" cy="6755"/>
          </a:xfrm>
        </p:grpSpPr>
        <p:sp>
          <p:nvSpPr>
            <p:cNvPr id="3" name="TextBox 2"/>
            <p:cNvSpPr txBox="1"/>
            <p:nvPr/>
          </p:nvSpPr>
          <p:spPr>
            <a:xfrm>
              <a:off x="8976" y="2891"/>
              <a:ext cx="6198" cy="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个人信息 </a:t>
              </a:r>
              <a:r>
                <a:rPr lang="en-US" altLang="zh-CN" sz="20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/ Personal information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76" y="3759"/>
              <a:ext cx="4075" cy="3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姓名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r>
                <a:rPr lang="zh-CN" altLang="en-US" sz="14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千库网        </a:t>
              </a: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年龄：</a:t>
              </a:r>
              <a:r>
                <a:rPr lang="en-US" altLang="zh-CN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25</a:t>
              </a:r>
              <a:r>
                <a:rPr lang="zh-CN" altLang="en-US" sz="14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岁</a:t>
              </a:r>
              <a:endParaRPr lang="en-US" altLang="zh-CN" sz="1400" dirty="0" smtClean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电话：</a:t>
              </a:r>
              <a:r>
                <a:rPr lang="en-US" sz="14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XXXXXXXXXXXXXX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邮箱：</a:t>
              </a:r>
              <a:r>
                <a:rPr lang="en-US" sz="14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XXXXXXXXXXXXXX</a:t>
              </a:r>
              <a:endParaRPr lang="en-US" sz="1400" dirty="0" smtClean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学历：</a:t>
              </a: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本科           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毕业院校：</a:t>
              </a: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上海交通大学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专业：</a:t>
              </a: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公共事业管理与规划        </a:t>
              </a:r>
            </a:p>
            <a:p>
              <a:pPr algn="l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籍贯：</a:t>
              </a: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东北吉林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76" y="7106"/>
              <a:ext cx="7417" cy="2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自我评价：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不记得童年的时光如何流过，不想记得青春的轮廓，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童年的我只知道时光流，青春的我只知道专注看好自己的路，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当童年没有记忆，当青春过后，我才知道平平淡淡才是真，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只要美好的童年，绚丽的青春。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70026" y="1454989"/>
            <a:ext cx="3949549" cy="4135000"/>
            <a:chOff x="8849" y="1680"/>
            <a:chExt cx="5878" cy="6154"/>
          </a:xfrm>
        </p:grpSpPr>
        <p:sp>
          <p:nvSpPr>
            <p:cNvPr id="17" name="TextBox 16"/>
            <p:cNvSpPr txBox="1"/>
            <p:nvPr/>
          </p:nvSpPr>
          <p:spPr>
            <a:xfrm>
              <a:off x="9460" y="1900"/>
              <a:ext cx="1697" cy="1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sz="2965" b="1" kern="1800" spc="8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兴趣</a:t>
              </a:r>
            </a:p>
            <a:p>
              <a:r>
                <a:rPr lang="zh-CN" sz="2965" b="1" kern="1800" spc="800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爱好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49" y="4492"/>
              <a:ext cx="5878" cy="3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记得    童年</a:t>
              </a: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的时光如何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流过</a:t>
              </a:r>
              <a:endParaRPr lang="zh-CN" altLang="en-US" sz="14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青春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    我</a:t>
              </a: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只知道专注看好自己的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路</a:t>
              </a:r>
              <a:endParaRPr lang="en-US" altLang="zh-CN" sz="1400" b="1" dirty="0" smtClean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我</a:t>
              </a: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才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知    道</a:t>
              </a: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平平淡淡才是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真</a:t>
              </a:r>
              <a:endParaRPr lang="zh-CN" altLang="en-US" sz="14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不想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记    得</a:t>
              </a: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青春的轮廓，童年的我只知道时光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流</a:t>
              </a:r>
              <a:endParaRPr lang="zh-CN" altLang="en-US" sz="14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青春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    我</a:t>
              </a:r>
              <a:r>
                <a:rPr lang="zh-CN" altLang="en-US" sz="14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只知道专注看好自己的</a:t>
              </a:r>
              <a:r>
                <a:rPr lang="zh-CN" altLang="en-US" sz="1400" b="1" dirty="0" smtClean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路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9005" y="1680"/>
              <a:ext cx="2528" cy="1923"/>
              <a:chOff x="11395" y="2834"/>
              <a:chExt cx="1726" cy="2631"/>
            </a:xfrm>
          </p:grpSpPr>
          <p:sp>
            <p:nvSpPr>
              <p:cNvPr id="1547" name="Freeform 606"/>
              <p:cNvSpPr/>
              <p:nvPr/>
            </p:nvSpPr>
            <p:spPr bwMode="auto">
              <a:xfrm>
                <a:off x="11395" y="2834"/>
                <a:ext cx="1726" cy="528"/>
              </a:xfrm>
              <a:custGeom>
                <a:avLst/>
                <a:gdLst>
                  <a:gd name="T0" fmla="*/ 70 w 3350"/>
                  <a:gd name="T1" fmla="*/ 0 h 1023"/>
                  <a:gd name="T2" fmla="*/ 3281 w 3350"/>
                  <a:gd name="T3" fmla="*/ 0 h 1023"/>
                  <a:gd name="T4" fmla="*/ 3350 w 3350"/>
                  <a:gd name="T5" fmla="*/ 0 h 1023"/>
                  <a:gd name="T6" fmla="*/ 3350 w 3350"/>
                  <a:gd name="T7" fmla="*/ 70 h 1023"/>
                  <a:gd name="T8" fmla="*/ 3350 w 3350"/>
                  <a:gd name="T9" fmla="*/ 1023 h 1023"/>
                  <a:gd name="T10" fmla="*/ 3211 w 3350"/>
                  <a:gd name="T11" fmla="*/ 1023 h 1023"/>
                  <a:gd name="T12" fmla="*/ 3211 w 3350"/>
                  <a:gd name="T13" fmla="*/ 139 h 1023"/>
                  <a:gd name="T14" fmla="*/ 139 w 3350"/>
                  <a:gd name="T15" fmla="*/ 139 h 1023"/>
                  <a:gd name="T16" fmla="*/ 139 w 3350"/>
                  <a:gd name="T17" fmla="*/ 1023 h 1023"/>
                  <a:gd name="T18" fmla="*/ 0 w 3350"/>
                  <a:gd name="T19" fmla="*/ 1023 h 1023"/>
                  <a:gd name="T20" fmla="*/ 0 w 3350"/>
                  <a:gd name="T21" fmla="*/ 70 h 1023"/>
                  <a:gd name="T22" fmla="*/ 0 w 3350"/>
                  <a:gd name="T23" fmla="*/ 0 h 1023"/>
                  <a:gd name="T24" fmla="*/ 70 w 3350"/>
                  <a:gd name="T25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50" h="1023">
                    <a:moveTo>
                      <a:pt x="70" y="0"/>
                    </a:moveTo>
                    <a:lnTo>
                      <a:pt x="3281" y="0"/>
                    </a:lnTo>
                    <a:lnTo>
                      <a:pt x="3350" y="0"/>
                    </a:lnTo>
                    <a:lnTo>
                      <a:pt x="3350" y="70"/>
                    </a:lnTo>
                    <a:lnTo>
                      <a:pt x="3350" y="1023"/>
                    </a:lnTo>
                    <a:lnTo>
                      <a:pt x="3211" y="1023"/>
                    </a:lnTo>
                    <a:lnTo>
                      <a:pt x="3211" y="139"/>
                    </a:lnTo>
                    <a:lnTo>
                      <a:pt x="139" y="139"/>
                    </a:lnTo>
                    <a:lnTo>
                      <a:pt x="139" y="1023"/>
                    </a:lnTo>
                    <a:lnTo>
                      <a:pt x="0" y="1023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solidFill>
                  <a:srgbClr val="5F5F5F"/>
                </a:solidFill>
                <a:round/>
              </a:ln>
            </p:spPr>
            <p:txBody>
              <a:bodyPr vert="horz" wrap="square" lIns="96756" tIns="48378" rIns="96756" bIns="48378" numCol="1" anchor="t" anchorCtr="0" compatLnSpc="1"/>
              <a:lstStyle/>
              <a:p>
                <a:endParaRPr lang="zh-CN" altLang="en-US" sz="1905"/>
              </a:p>
            </p:txBody>
          </p:sp>
          <p:sp>
            <p:nvSpPr>
              <p:cNvPr id="1548" name="Freeform 607"/>
              <p:cNvSpPr/>
              <p:nvPr/>
            </p:nvSpPr>
            <p:spPr bwMode="auto">
              <a:xfrm>
                <a:off x="11395" y="4937"/>
                <a:ext cx="1726" cy="528"/>
              </a:xfrm>
              <a:custGeom>
                <a:avLst/>
                <a:gdLst>
                  <a:gd name="T0" fmla="*/ 70 w 3350"/>
                  <a:gd name="T1" fmla="*/ 1023 h 1023"/>
                  <a:gd name="T2" fmla="*/ 3281 w 3350"/>
                  <a:gd name="T3" fmla="*/ 1023 h 1023"/>
                  <a:gd name="T4" fmla="*/ 3350 w 3350"/>
                  <a:gd name="T5" fmla="*/ 1023 h 1023"/>
                  <a:gd name="T6" fmla="*/ 3350 w 3350"/>
                  <a:gd name="T7" fmla="*/ 953 h 1023"/>
                  <a:gd name="T8" fmla="*/ 3350 w 3350"/>
                  <a:gd name="T9" fmla="*/ 0 h 1023"/>
                  <a:gd name="T10" fmla="*/ 3211 w 3350"/>
                  <a:gd name="T11" fmla="*/ 0 h 1023"/>
                  <a:gd name="T12" fmla="*/ 3211 w 3350"/>
                  <a:gd name="T13" fmla="*/ 884 h 1023"/>
                  <a:gd name="T14" fmla="*/ 139 w 3350"/>
                  <a:gd name="T15" fmla="*/ 884 h 1023"/>
                  <a:gd name="T16" fmla="*/ 139 w 3350"/>
                  <a:gd name="T17" fmla="*/ 0 h 1023"/>
                  <a:gd name="T18" fmla="*/ 0 w 3350"/>
                  <a:gd name="T19" fmla="*/ 0 h 1023"/>
                  <a:gd name="T20" fmla="*/ 0 w 3350"/>
                  <a:gd name="T21" fmla="*/ 953 h 1023"/>
                  <a:gd name="T22" fmla="*/ 0 w 3350"/>
                  <a:gd name="T23" fmla="*/ 1023 h 1023"/>
                  <a:gd name="T24" fmla="*/ 70 w 3350"/>
                  <a:gd name="T25" fmla="*/ 1023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50" h="1023">
                    <a:moveTo>
                      <a:pt x="70" y="1023"/>
                    </a:moveTo>
                    <a:lnTo>
                      <a:pt x="3281" y="1023"/>
                    </a:lnTo>
                    <a:lnTo>
                      <a:pt x="3350" y="1023"/>
                    </a:lnTo>
                    <a:lnTo>
                      <a:pt x="3350" y="953"/>
                    </a:lnTo>
                    <a:lnTo>
                      <a:pt x="3350" y="0"/>
                    </a:lnTo>
                    <a:lnTo>
                      <a:pt x="3211" y="0"/>
                    </a:lnTo>
                    <a:lnTo>
                      <a:pt x="3211" y="884"/>
                    </a:lnTo>
                    <a:lnTo>
                      <a:pt x="139" y="884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953"/>
                    </a:lnTo>
                    <a:lnTo>
                      <a:pt x="0" y="1023"/>
                    </a:lnTo>
                    <a:lnTo>
                      <a:pt x="70" y="1023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solidFill>
                  <a:srgbClr val="5F5F5F"/>
                </a:solidFill>
                <a:round/>
              </a:ln>
            </p:spPr>
            <p:txBody>
              <a:bodyPr vert="horz" wrap="square" lIns="96756" tIns="48378" rIns="96756" bIns="48378" numCol="1" anchor="t" anchorCtr="0" compatLnSpc="1"/>
              <a:lstStyle/>
              <a:p>
                <a:endParaRPr lang="zh-CN" altLang="en-US" sz="1905"/>
              </a:p>
            </p:txBody>
          </p:sp>
        </p:grpSp>
      </p:grpSp>
      <p:pic>
        <p:nvPicPr>
          <p:cNvPr id="4" name="图片 3" descr="bc6bbef40bfd55e87e3b64519e824d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5" y="1513205"/>
            <a:ext cx="4076700" cy="407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11335" y="1965048"/>
            <a:ext cx="7810091" cy="3238331"/>
          </a:xfrm>
          <a:prstGeom prst="rect">
            <a:avLst/>
          </a:prstGeom>
          <a:noFill/>
          <a:ln w="44450" cap="sq">
            <a:solidFill>
              <a:srgbClr val="5F5F5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0" name="椭圆 9"/>
          <p:cNvSpPr/>
          <p:nvPr/>
        </p:nvSpPr>
        <p:spPr>
          <a:xfrm>
            <a:off x="6832089" y="1322193"/>
            <a:ext cx="4515979" cy="4524714"/>
          </a:xfrm>
          <a:prstGeom prst="ellipse">
            <a:avLst/>
          </a:prstGeom>
          <a:solidFill>
            <a:srgbClr val="5F5F5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13" name="TextBox 3"/>
          <p:cNvSpPr txBox="1"/>
          <p:nvPr/>
        </p:nvSpPr>
        <p:spPr>
          <a:xfrm>
            <a:off x="8480515" y="3210032"/>
            <a:ext cx="1398905" cy="742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35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Two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45055" y="3041650"/>
            <a:ext cx="2297430" cy="1245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3200" b="1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教育背景 </a:t>
            </a:r>
          </a:p>
          <a:p>
            <a:pPr fontAlgn="auto">
              <a:lnSpc>
                <a:spcPct val="150000"/>
              </a:lnSpc>
            </a:pPr>
            <a:r>
              <a:rPr 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Education </a:t>
            </a:r>
            <a:r>
              <a:rPr lang="en-US" alt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B</a:t>
            </a:r>
            <a:r>
              <a:rPr lang="zh-CN" b="1" dirty="0">
                <a:solidFill>
                  <a:srgbClr val="5F5F5F"/>
                </a:solidFill>
                <a:ea typeface="微软雅黑" panose="020B0503020204020204" charset="-122"/>
                <a:cs typeface="+mn-lt"/>
                <a:sym typeface="+mn-ea"/>
              </a:rPr>
              <a:t>ackground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3540" y="318135"/>
            <a:ext cx="2223135" cy="601980"/>
          </a:xfrm>
          <a:prstGeom prst="rect">
            <a:avLst/>
          </a:prstGeom>
          <a:solidFill>
            <a:srgbClr val="5F5F5F"/>
          </a:solidFill>
          <a:ln w="285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0" y="3429336"/>
            <a:ext cx="12192000" cy="2285202"/>
          </a:xfrm>
          <a:prstGeom prst="line">
            <a:avLst/>
          </a:prstGeom>
          <a:ln w="19050">
            <a:solidFill>
              <a:srgbClr val="5F5F5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37"/>
          <p:cNvSpPr>
            <a:spLocks noEditPoints="1"/>
          </p:cNvSpPr>
          <p:nvPr/>
        </p:nvSpPr>
        <p:spPr bwMode="auto">
          <a:xfrm>
            <a:off x="1557018" y="3567271"/>
            <a:ext cx="1190258" cy="1687911"/>
          </a:xfrm>
          <a:custGeom>
            <a:avLst/>
            <a:gdLst>
              <a:gd name="T0" fmla="*/ 151 w 151"/>
              <a:gd name="T1" fmla="*/ 76 h 214"/>
              <a:gd name="T2" fmla="*/ 75 w 151"/>
              <a:gd name="T3" fmla="*/ 0 h 214"/>
              <a:gd name="T4" fmla="*/ 0 w 151"/>
              <a:gd name="T5" fmla="*/ 76 h 214"/>
              <a:gd name="T6" fmla="*/ 8 w 151"/>
              <a:gd name="T7" fmla="*/ 108 h 214"/>
              <a:gd name="T8" fmla="*/ 9 w 151"/>
              <a:gd name="T9" fmla="*/ 110 h 214"/>
              <a:gd name="T10" fmla="*/ 61 w 151"/>
              <a:gd name="T11" fmla="*/ 206 h 214"/>
              <a:gd name="T12" fmla="*/ 78 w 151"/>
              <a:gd name="T13" fmla="*/ 213 h 214"/>
              <a:gd name="T14" fmla="*/ 90 w 151"/>
              <a:gd name="T15" fmla="*/ 206 h 214"/>
              <a:gd name="T16" fmla="*/ 140 w 151"/>
              <a:gd name="T17" fmla="*/ 114 h 214"/>
              <a:gd name="T18" fmla="*/ 151 w 151"/>
              <a:gd name="T19" fmla="*/ 76 h 214"/>
              <a:gd name="T20" fmla="*/ 75 w 151"/>
              <a:gd name="T21" fmla="*/ 168 h 214"/>
              <a:gd name="T22" fmla="*/ 66 w 151"/>
              <a:gd name="T23" fmla="*/ 150 h 214"/>
              <a:gd name="T24" fmla="*/ 75 w 151"/>
              <a:gd name="T25" fmla="*/ 151 h 214"/>
              <a:gd name="T26" fmla="*/ 85 w 151"/>
              <a:gd name="T27" fmla="*/ 150 h 214"/>
              <a:gd name="T28" fmla="*/ 75 w 151"/>
              <a:gd name="T29" fmla="*/ 168 h 214"/>
              <a:gd name="T30" fmla="*/ 75 w 151"/>
              <a:gd name="T31" fmla="*/ 31 h 214"/>
              <a:gd name="T32" fmla="*/ 121 w 151"/>
              <a:gd name="T33" fmla="*/ 76 h 214"/>
              <a:gd name="T34" fmla="*/ 113 w 151"/>
              <a:gd name="T35" fmla="*/ 100 h 214"/>
              <a:gd name="T36" fmla="*/ 111 w 151"/>
              <a:gd name="T37" fmla="*/ 103 h 214"/>
              <a:gd name="T38" fmla="*/ 75 w 151"/>
              <a:gd name="T39" fmla="*/ 121 h 214"/>
              <a:gd name="T40" fmla="*/ 30 w 151"/>
              <a:gd name="T41" fmla="*/ 76 h 214"/>
              <a:gd name="T42" fmla="*/ 75 w 151"/>
              <a:gd name="T43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1" h="214">
                <a:moveTo>
                  <a:pt x="151" y="76"/>
                </a:moveTo>
                <a:cubicBezTo>
                  <a:pt x="151" y="34"/>
                  <a:pt x="117" y="0"/>
                  <a:pt x="75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87"/>
                  <a:pt x="3" y="98"/>
                  <a:pt x="8" y="108"/>
                </a:cubicBezTo>
                <a:cubicBezTo>
                  <a:pt x="8" y="109"/>
                  <a:pt x="8" y="109"/>
                  <a:pt x="9" y="110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64" y="212"/>
                  <a:pt x="71" y="214"/>
                  <a:pt x="78" y="213"/>
                </a:cubicBezTo>
                <a:cubicBezTo>
                  <a:pt x="83" y="212"/>
                  <a:pt x="87" y="210"/>
                  <a:pt x="90" y="206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7" y="103"/>
                  <a:pt x="151" y="90"/>
                  <a:pt x="151" y="76"/>
                </a:cubicBezTo>
                <a:close/>
                <a:moveTo>
                  <a:pt x="75" y="168"/>
                </a:moveTo>
                <a:cubicBezTo>
                  <a:pt x="66" y="150"/>
                  <a:pt x="66" y="150"/>
                  <a:pt x="66" y="150"/>
                </a:cubicBezTo>
                <a:cubicBezTo>
                  <a:pt x="69" y="150"/>
                  <a:pt x="72" y="151"/>
                  <a:pt x="75" y="151"/>
                </a:cubicBezTo>
                <a:cubicBezTo>
                  <a:pt x="79" y="151"/>
                  <a:pt x="82" y="150"/>
                  <a:pt x="85" y="150"/>
                </a:cubicBezTo>
                <a:lnTo>
                  <a:pt x="75" y="168"/>
                </a:lnTo>
                <a:close/>
                <a:moveTo>
                  <a:pt x="75" y="31"/>
                </a:moveTo>
                <a:cubicBezTo>
                  <a:pt x="100" y="31"/>
                  <a:pt x="121" y="51"/>
                  <a:pt x="121" y="76"/>
                </a:cubicBezTo>
                <a:cubicBezTo>
                  <a:pt x="121" y="85"/>
                  <a:pt x="118" y="93"/>
                  <a:pt x="113" y="100"/>
                </a:cubicBezTo>
                <a:cubicBezTo>
                  <a:pt x="112" y="101"/>
                  <a:pt x="111" y="102"/>
                  <a:pt x="111" y="103"/>
                </a:cubicBezTo>
                <a:cubicBezTo>
                  <a:pt x="102" y="114"/>
                  <a:pt x="90" y="121"/>
                  <a:pt x="75" y="121"/>
                </a:cubicBezTo>
                <a:cubicBezTo>
                  <a:pt x="51" y="121"/>
                  <a:pt x="30" y="100"/>
                  <a:pt x="30" y="76"/>
                </a:cubicBezTo>
                <a:cubicBezTo>
                  <a:pt x="30" y="51"/>
                  <a:pt x="51" y="31"/>
                  <a:pt x="75" y="31"/>
                </a:cubicBezTo>
                <a:close/>
              </a:path>
            </a:pathLst>
          </a:custGeom>
          <a:noFill/>
          <a:ln w="9525">
            <a:solidFill>
              <a:srgbClr val="5F5F5F"/>
            </a:solidFill>
            <a:round/>
          </a:ln>
        </p:spPr>
        <p:txBody>
          <a:bodyPr vert="horz" wrap="square" lIns="96756" tIns="48378" rIns="96756" bIns="4837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905">
              <a:solidFill>
                <a:schemeClr val="bg1"/>
              </a:solidFill>
            </a:endParaRPr>
          </a:p>
        </p:txBody>
      </p:sp>
      <p:sp>
        <p:nvSpPr>
          <p:cNvPr id="44" name="Freeform 37"/>
          <p:cNvSpPr>
            <a:spLocks noEditPoints="1"/>
          </p:cNvSpPr>
          <p:nvPr/>
        </p:nvSpPr>
        <p:spPr bwMode="auto">
          <a:xfrm>
            <a:off x="4147272" y="3068706"/>
            <a:ext cx="1190258" cy="1687911"/>
          </a:xfrm>
          <a:custGeom>
            <a:avLst/>
            <a:gdLst>
              <a:gd name="T0" fmla="*/ 151 w 151"/>
              <a:gd name="T1" fmla="*/ 76 h 214"/>
              <a:gd name="T2" fmla="*/ 75 w 151"/>
              <a:gd name="T3" fmla="*/ 0 h 214"/>
              <a:gd name="T4" fmla="*/ 0 w 151"/>
              <a:gd name="T5" fmla="*/ 76 h 214"/>
              <a:gd name="T6" fmla="*/ 8 w 151"/>
              <a:gd name="T7" fmla="*/ 108 h 214"/>
              <a:gd name="T8" fmla="*/ 9 w 151"/>
              <a:gd name="T9" fmla="*/ 110 h 214"/>
              <a:gd name="T10" fmla="*/ 61 w 151"/>
              <a:gd name="T11" fmla="*/ 206 h 214"/>
              <a:gd name="T12" fmla="*/ 78 w 151"/>
              <a:gd name="T13" fmla="*/ 213 h 214"/>
              <a:gd name="T14" fmla="*/ 90 w 151"/>
              <a:gd name="T15" fmla="*/ 206 h 214"/>
              <a:gd name="T16" fmla="*/ 140 w 151"/>
              <a:gd name="T17" fmla="*/ 114 h 214"/>
              <a:gd name="T18" fmla="*/ 151 w 151"/>
              <a:gd name="T19" fmla="*/ 76 h 214"/>
              <a:gd name="T20" fmla="*/ 75 w 151"/>
              <a:gd name="T21" fmla="*/ 168 h 214"/>
              <a:gd name="T22" fmla="*/ 66 w 151"/>
              <a:gd name="T23" fmla="*/ 150 h 214"/>
              <a:gd name="T24" fmla="*/ 75 w 151"/>
              <a:gd name="T25" fmla="*/ 151 h 214"/>
              <a:gd name="T26" fmla="*/ 85 w 151"/>
              <a:gd name="T27" fmla="*/ 150 h 214"/>
              <a:gd name="T28" fmla="*/ 75 w 151"/>
              <a:gd name="T29" fmla="*/ 168 h 214"/>
              <a:gd name="T30" fmla="*/ 75 w 151"/>
              <a:gd name="T31" fmla="*/ 31 h 214"/>
              <a:gd name="T32" fmla="*/ 121 w 151"/>
              <a:gd name="T33" fmla="*/ 76 h 214"/>
              <a:gd name="T34" fmla="*/ 113 w 151"/>
              <a:gd name="T35" fmla="*/ 100 h 214"/>
              <a:gd name="T36" fmla="*/ 111 w 151"/>
              <a:gd name="T37" fmla="*/ 103 h 214"/>
              <a:gd name="T38" fmla="*/ 75 w 151"/>
              <a:gd name="T39" fmla="*/ 121 h 214"/>
              <a:gd name="T40" fmla="*/ 30 w 151"/>
              <a:gd name="T41" fmla="*/ 76 h 214"/>
              <a:gd name="T42" fmla="*/ 75 w 151"/>
              <a:gd name="T43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1" h="214">
                <a:moveTo>
                  <a:pt x="151" y="76"/>
                </a:moveTo>
                <a:cubicBezTo>
                  <a:pt x="151" y="34"/>
                  <a:pt x="117" y="0"/>
                  <a:pt x="75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87"/>
                  <a:pt x="3" y="98"/>
                  <a:pt x="8" y="108"/>
                </a:cubicBezTo>
                <a:cubicBezTo>
                  <a:pt x="8" y="109"/>
                  <a:pt x="8" y="109"/>
                  <a:pt x="9" y="110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64" y="212"/>
                  <a:pt x="71" y="214"/>
                  <a:pt x="78" y="213"/>
                </a:cubicBezTo>
                <a:cubicBezTo>
                  <a:pt x="83" y="212"/>
                  <a:pt x="87" y="210"/>
                  <a:pt x="90" y="206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7" y="103"/>
                  <a:pt x="151" y="90"/>
                  <a:pt x="151" y="76"/>
                </a:cubicBezTo>
                <a:close/>
                <a:moveTo>
                  <a:pt x="75" y="168"/>
                </a:moveTo>
                <a:cubicBezTo>
                  <a:pt x="66" y="150"/>
                  <a:pt x="66" y="150"/>
                  <a:pt x="66" y="150"/>
                </a:cubicBezTo>
                <a:cubicBezTo>
                  <a:pt x="69" y="150"/>
                  <a:pt x="72" y="151"/>
                  <a:pt x="75" y="151"/>
                </a:cubicBezTo>
                <a:cubicBezTo>
                  <a:pt x="79" y="151"/>
                  <a:pt x="82" y="150"/>
                  <a:pt x="85" y="150"/>
                </a:cubicBezTo>
                <a:lnTo>
                  <a:pt x="75" y="168"/>
                </a:lnTo>
                <a:close/>
                <a:moveTo>
                  <a:pt x="75" y="31"/>
                </a:moveTo>
                <a:cubicBezTo>
                  <a:pt x="100" y="31"/>
                  <a:pt x="121" y="51"/>
                  <a:pt x="121" y="76"/>
                </a:cubicBezTo>
                <a:cubicBezTo>
                  <a:pt x="121" y="85"/>
                  <a:pt x="118" y="93"/>
                  <a:pt x="113" y="100"/>
                </a:cubicBezTo>
                <a:cubicBezTo>
                  <a:pt x="112" y="101"/>
                  <a:pt x="111" y="102"/>
                  <a:pt x="111" y="103"/>
                </a:cubicBezTo>
                <a:cubicBezTo>
                  <a:pt x="102" y="114"/>
                  <a:pt x="90" y="121"/>
                  <a:pt x="75" y="121"/>
                </a:cubicBezTo>
                <a:cubicBezTo>
                  <a:pt x="51" y="121"/>
                  <a:pt x="30" y="100"/>
                  <a:pt x="30" y="76"/>
                </a:cubicBezTo>
                <a:cubicBezTo>
                  <a:pt x="30" y="51"/>
                  <a:pt x="51" y="31"/>
                  <a:pt x="75" y="31"/>
                </a:cubicBezTo>
                <a:close/>
              </a:path>
            </a:pathLst>
          </a:custGeom>
          <a:noFill/>
          <a:ln w="9525">
            <a:solidFill>
              <a:srgbClr val="5F5F5F"/>
            </a:solidFill>
            <a:round/>
          </a:ln>
        </p:spPr>
        <p:txBody>
          <a:bodyPr vert="horz" wrap="square" lIns="96756" tIns="48378" rIns="96756" bIns="4837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905">
              <a:solidFill>
                <a:schemeClr val="bg1"/>
              </a:solidFill>
            </a:endParaRPr>
          </a:p>
        </p:txBody>
      </p:sp>
      <p:sp>
        <p:nvSpPr>
          <p:cNvPr id="45" name="Freeform 37"/>
          <p:cNvSpPr>
            <a:spLocks noEditPoints="1"/>
          </p:cNvSpPr>
          <p:nvPr/>
        </p:nvSpPr>
        <p:spPr bwMode="auto">
          <a:xfrm>
            <a:off x="6895427" y="2584923"/>
            <a:ext cx="1190258" cy="1687911"/>
          </a:xfrm>
          <a:custGeom>
            <a:avLst/>
            <a:gdLst>
              <a:gd name="T0" fmla="*/ 151 w 151"/>
              <a:gd name="T1" fmla="*/ 76 h 214"/>
              <a:gd name="T2" fmla="*/ 75 w 151"/>
              <a:gd name="T3" fmla="*/ 0 h 214"/>
              <a:gd name="T4" fmla="*/ 0 w 151"/>
              <a:gd name="T5" fmla="*/ 76 h 214"/>
              <a:gd name="T6" fmla="*/ 8 w 151"/>
              <a:gd name="T7" fmla="*/ 108 h 214"/>
              <a:gd name="T8" fmla="*/ 9 w 151"/>
              <a:gd name="T9" fmla="*/ 110 h 214"/>
              <a:gd name="T10" fmla="*/ 61 w 151"/>
              <a:gd name="T11" fmla="*/ 206 h 214"/>
              <a:gd name="T12" fmla="*/ 78 w 151"/>
              <a:gd name="T13" fmla="*/ 213 h 214"/>
              <a:gd name="T14" fmla="*/ 90 w 151"/>
              <a:gd name="T15" fmla="*/ 206 h 214"/>
              <a:gd name="T16" fmla="*/ 140 w 151"/>
              <a:gd name="T17" fmla="*/ 114 h 214"/>
              <a:gd name="T18" fmla="*/ 151 w 151"/>
              <a:gd name="T19" fmla="*/ 76 h 214"/>
              <a:gd name="T20" fmla="*/ 75 w 151"/>
              <a:gd name="T21" fmla="*/ 168 h 214"/>
              <a:gd name="T22" fmla="*/ 66 w 151"/>
              <a:gd name="T23" fmla="*/ 150 h 214"/>
              <a:gd name="T24" fmla="*/ 75 w 151"/>
              <a:gd name="T25" fmla="*/ 151 h 214"/>
              <a:gd name="T26" fmla="*/ 85 w 151"/>
              <a:gd name="T27" fmla="*/ 150 h 214"/>
              <a:gd name="T28" fmla="*/ 75 w 151"/>
              <a:gd name="T29" fmla="*/ 168 h 214"/>
              <a:gd name="T30" fmla="*/ 75 w 151"/>
              <a:gd name="T31" fmla="*/ 31 h 214"/>
              <a:gd name="T32" fmla="*/ 121 w 151"/>
              <a:gd name="T33" fmla="*/ 76 h 214"/>
              <a:gd name="T34" fmla="*/ 113 w 151"/>
              <a:gd name="T35" fmla="*/ 100 h 214"/>
              <a:gd name="T36" fmla="*/ 111 w 151"/>
              <a:gd name="T37" fmla="*/ 103 h 214"/>
              <a:gd name="T38" fmla="*/ 75 w 151"/>
              <a:gd name="T39" fmla="*/ 121 h 214"/>
              <a:gd name="T40" fmla="*/ 30 w 151"/>
              <a:gd name="T41" fmla="*/ 76 h 214"/>
              <a:gd name="T42" fmla="*/ 75 w 151"/>
              <a:gd name="T43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1" h="214">
                <a:moveTo>
                  <a:pt x="151" y="76"/>
                </a:moveTo>
                <a:cubicBezTo>
                  <a:pt x="151" y="34"/>
                  <a:pt x="117" y="0"/>
                  <a:pt x="75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87"/>
                  <a:pt x="3" y="98"/>
                  <a:pt x="8" y="108"/>
                </a:cubicBezTo>
                <a:cubicBezTo>
                  <a:pt x="8" y="109"/>
                  <a:pt x="8" y="109"/>
                  <a:pt x="9" y="110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64" y="212"/>
                  <a:pt x="71" y="214"/>
                  <a:pt x="78" y="213"/>
                </a:cubicBezTo>
                <a:cubicBezTo>
                  <a:pt x="83" y="212"/>
                  <a:pt x="87" y="210"/>
                  <a:pt x="90" y="206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7" y="103"/>
                  <a:pt x="151" y="90"/>
                  <a:pt x="151" y="76"/>
                </a:cubicBezTo>
                <a:close/>
                <a:moveTo>
                  <a:pt x="75" y="168"/>
                </a:moveTo>
                <a:cubicBezTo>
                  <a:pt x="66" y="150"/>
                  <a:pt x="66" y="150"/>
                  <a:pt x="66" y="150"/>
                </a:cubicBezTo>
                <a:cubicBezTo>
                  <a:pt x="69" y="150"/>
                  <a:pt x="72" y="151"/>
                  <a:pt x="75" y="151"/>
                </a:cubicBezTo>
                <a:cubicBezTo>
                  <a:pt x="79" y="151"/>
                  <a:pt x="82" y="150"/>
                  <a:pt x="85" y="150"/>
                </a:cubicBezTo>
                <a:lnTo>
                  <a:pt x="75" y="168"/>
                </a:lnTo>
                <a:close/>
                <a:moveTo>
                  <a:pt x="75" y="31"/>
                </a:moveTo>
                <a:cubicBezTo>
                  <a:pt x="100" y="31"/>
                  <a:pt x="121" y="51"/>
                  <a:pt x="121" y="76"/>
                </a:cubicBezTo>
                <a:cubicBezTo>
                  <a:pt x="121" y="85"/>
                  <a:pt x="118" y="93"/>
                  <a:pt x="113" y="100"/>
                </a:cubicBezTo>
                <a:cubicBezTo>
                  <a:pt x="112" y="101"/>
                  <a:pt x="111" y="102"/>
                  <a:pt x="111" y="103"/>
                </a:cubicBezTo>
                <a:cubicBezTo>
                  <a:pt x="102" y="114"/>
                  <a:pt x="90" y="121"/>
                  <a:pt x="75" y="121"/>
                </a:cubicBezTo>
                <a:cubicBezTo>
                  <a:pt x="51" y="121"/>
                  <a:pt x="30" y="100"/>
                  <a:pt x="30" y="76"/>
                </a:cubicBezTo>
                <a:cubicBezTo>
                  <a:pt x="30" y="51"/>
                  <a:pt x="51" y="31"/>
                  <a:pt x="75" y="31"/>
                </a:cubicBezTo>
                <a:close/>
              </a:path>
            </a:pathLst>
          </a:custGeom>
          <a:noFill/>
          <a:ln w="9525">
            <a:solidFill>
              <a:srgbClr val="5F5F5F"/>
            </a:solidFill>
            <a:round/>
          </a:ln>
        </p:spPr>
        <p:txBody>
          <a:bodyPr vert="horz" wrap="square" lIns="96756" tIns="48378" rIns="96756" bIns="4837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905">
              <a:solidFill>
                <a:schemeClr val="bg1"/>
              </a:solidFill>
            </a:endParaRPr>
          </a:p>
        </p:txBody>
      </p:sp>
      <p:sp>
        <p:nvSpPr>
          <p:cNvPr id="46" name="Freeform 37"/>
          <p:cNvSpPr>
            <a:spLocks noEditPoints="1"/>
          </p:cNvSpPr>
          <p:nvPr/>
        </p:nvSpPr>
        <p:spPr bwMode="auto">
          <a:xfrm>
            <a:off x="9327108" y="2101140"/>
            <a:ext cx="1190258" cy="1687911"/>
          </a:xfrm>
          <a:custGeom>
            <a:avLst/>
            <a:gdLst>
              <a:gd name="T0" fmla="*/ 151 w 151"/>
              <a:gd name="T1" fmla="*/ 76 h 214"/>
              <a:gd name="T2" fmla="*/ 75 w 151"/>
              <a:gd name="T3" fmla="*/ 0 h 214"/>
              <a:gd name="T4" fmla="*/ 0 w 151"/>
              <a:gd name="T5" fmla="*/ 76 h 214"/>
              <a:gd name="T6" fmla="*/ 8 w 151"/>
              <a:gd name="T7" fmla="*/ 108 h 214"/>
              <a:gd name="T8" fmla="*/ 9 w 151"/>
              <a:gd name="T9" fmla="*/ 110 h 214"/>
              <a:gd name="T10" fmla="*/ 61 w 151"/>
              <a:gd name="T11" fmla="*/ 206 h 214"/>
              <a:gd name="T12" fmla="*/ 78 w 151"/>
              <a:gd name="T13" fmla="*/ 213 h 214"/>
              <a:gd name="T14" fmla="*/ 90 w 151"/>
              <a:gd name="T15" fmla="*/ 206 h 214"/>
              <a:gd name="T16" fmla="*/ 140 w 151"/>
              <a:gd name="T17" fmla="*/ 114 h 214"/>
              <a:gd name="T18" fmla="*/ 151 w 151"/>
              <a:gd name="T19" fmla="*/ 76 h 214"/>
              <a:gd name="T20" fmla="*/ 75 w 151"/>
              <a:gd name="T21" fmla="*/ 168 h 214"/>
              <a:gd name="T22" fmla="*/ 66 w 151"/>
              <a:gd name="T23" fmla="*/ 150 h 214"/>
              <a:gd name="T24" fmla="*/ 75 w 151"/>
              <a:gd name="T25" fmla="*/ 151 h 214"/>
              <a:gd name="T26" fmla="*/ 85 w 151"/>
              <a:gd name="T27" fmla="*/ 150 h 214"/>
              <a:gd name="T28" fmla="*/ 75 w 151"/>
              <a:gd name="T29" fmla="*/ 168 h 214"/>
              <a:gd name="T30" fmla="*/ 75 w 151"/>
              <a:gd name="T31" fmla="*/ 31 h 214"/>
              <a:gd name="T32" fmla="*/ 121 w 151"/>
              <a:gd name="T33" fmla="*/ 76 h 214"/>
              <a:gd name="T34" fmla="*/ 113 w 151"/>
              <a:gd name="T35" fmla="*/ 100 h 214"/>
              <a:gd name="T36" fmla="*/ 111 w 151"/>
              <a:gd name="T37" fmla="*/ 103 h 214"/>
              <a:gd name="T38" fmla="*/ 75 w 151"/>
              <a:gd name="T39" fmla="*/ 121 h 214"/>
              <a:gd name="T40" fmla="*/ 30 w 151"/>
              <a:gd name="T41" fmla="*/ 76 h 214"/>
              <a:gd name="T42" fmla="*/ 75 w 151"/>
              <a:gd name="T43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1" h="214">
                <a:moveTo>
                  <a:pt x="151" y="76"/>
                </a:moveTo>
                <a:cubicBezTo>
                  <a:pt x="151" y="34"/>
                  <a:pt x="117" y="0"/>
                  <a:pt x="75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87"/>
                  <a:pt x="3" y="98"/>
                  <a:pt x="8" y="108"/>
                </a:cubicBezTo>
                <a:cubicBezTo>
                  <a:pt x="8" y="109"/>
                  <a:pt x="8" y="109"/>
                  <a:pt x="9" y="110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64" y="212"/>
                  <a:pt x="71" y="214"/>
                  <a:pt x="78" y="213"/>
                </a:cubicBezTo>
                <a:cubicBezTo>
                  <a:pt x="83" y="212"/>
                  <a:pt x="87" y="210"/>
                  <a:pt x="90" y="206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7" y="103"/>
                  <a:pt x="151" y="90"/>
                  <a:pt x="151" y="76"/>
                </a:cubicBezTo>
                <a:close/>
                <a:moveTo>
                  <a:pt x="75" y="168"/>
                </a:moveTo>
                <a:cubicBezTo>
                  <a:pt x="66" y="150"/>
                  <a:pt x="66" y="150"/>
                  <a:pt x="66" y="150"/>
                </a:cubicBezTo>
                <a:cubicBezTo>
                  <a:pt x="69" y="150"/>
                  <a:pt x="72" y="151"/>
                  <a:pt x="75" y="151"/>
                </a:cubicBezTo>
                <a:cubicBezTo>
                  <a:pt x="79" y="151"/>
                  <a:pt x="82" y="150"/>
                  <a:pt x="85" y="150"/>
                </a:cubicBezTo>
                <a:lnTo>
                  <a:pt x="75" y="168"/>
                </a:lnTo>
                <a:close/>
                <a:moveTo>
                  <a:pt x="75" y="31"/>
                </a:moveTo>
                <a:cubicBezTo>
                  <a:pt x="100" y="31"/>
                  <a:pt x="121" y="51"/>
                  <a:pt x="121" y="76"/>
                </a:cubicBezTo>
                <a:cubicBezTo>
                  <a:pt x="121" y="85"/>
                  <a:pt x="118" y="93"/>
                  <a:pt x="113" y="100"/>
                </a:cubicBezTo>
                <a:cubicBezTo>
                  <a:pt x="112" y="101"/>
                  <a:pt x="111" y="102"/>
                  <a:pt x="111" y="103"/>
                </a:cubicBezTo>
                <a:cubicBezTo>
                  <a:pt x="102" y="114"/>
                  <a:pt x="90" y="121"/>
                  <a:pt x="75" y="121"/>
                </a:cubicBezTo>
                <a:cubicBezTo>
                  <a:pt x="51" y="121"/>
                  <a:pt x="30" y="100"/>
                  <a:pt x="30" y="76"/>
                </a:cubicBezTo>
                <a:cubicBezTo>
                  <a:pt x="30" y="51"/>
                  <a:pt x="51" y="31"/>
                  <a:pt x="75" y="31"/>
                </a:cubicBezTo>
                <a:close/>
              </a:path>
            </a:pathLst>
          </a:custGeom>
          <a:noFill/>
          <a:ln w="9525">
            <a:solidFill>
              <a:srgbClr val="5F5F5F"/>
            </a:solidFill>
            <a:round/>
          </a:ln>
        </p:spPr>
        <p:txBody>
          <a:bodyPr vert="horz" wrap="square" lIns="96756" tIns="48378" rIns="96756" bIns="4837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905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556840" y="5539839"/>
            <a:ext cx="1321668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40" b="1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081246" y="5052696"/>
            <a:ext cx="1321668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40" b="1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895250" y="4565554"/>
            <a:ext cx="1321668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40" b="1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326930" y="4084126"/>
            <a:ext cx="1321668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40" b="1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793619" y="1790403"/>
            <a:ext cx="2334924" cy="17119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6756" tIns="48378" rIns="96756" bIns="48378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3492643" y="1466656"/>
            <a:ext cx="2334924" cy="17119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6756" tIns="48378" rIns="96756" bIns="48378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6204515" y="920384"/>
            <a:ext cx="2334924" cy="17119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6756" tIns="48378" rIns="96756" bIns="48378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8754454" y="498418"/>
            <a:ext cx="2334924" cy="17119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96756" tIns="48378" rIns="96756" bIns="48378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710793" y="410635"/>
            <a:ext cx="1564640" cy="41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15" b="1" spc="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教育背景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56583" y="1742779"/>
            <a:ext cx="5363942" cy="1774087"/>
            <a:chOff x="1980554" y="3766358"/>
            <a:chExt cx="4520287" cy="1677264"/>
          </a:xfrm>
        </p:grpSpPr>
        <p:sp>
          <p:nvSpPr>
            <p:cNvPr id="22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80554" y="4135472"/>
              <a:ext cx="4520287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</a:p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40940" y="1330256"/>
            <a:ext cx="4459537" cy="4565701"/>
            <a:chOff x="11516" y="3451"/>
            <a:chExt cx="6637" cy="6795"/>
          </a:xfrm>
        </p:grpSpPr>
        <p:sp>
          <p:nvSpPr>
            <p:cNvPr id="10" name="灯泡"/>
            <p:cNvSpPr/>
            <p:nvPr/>
          </p:nvSpPr>
          <p:spPr bwMode="auto">
            <a:xfrm>
              <a:off x="13130" y="5165"/>
              <a:ext cx="3413" cy="5081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noFill/>
            <a:ln>
              <a:solidFill>
                <a:srgbClr val="5F5F5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1516" y="6198"/>
              <a:ext cx="1374" cy="1374"/>
            </a:xfrm>
            <a:prstGeom prst="ellipse">
              <a:avLst/>
            </a:prstGeom>
            <a:noFill/>
            <a:ln w="158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2101" y="4323"/>
              <a:ext cx="1374" cy="1374"/>
            </a:xfrm>
            <a:prstGeom prst="ellipse">
              <a:avLst/>
            </a:prstGeom>
            <a:noFill/>
            <a:ln w="158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4149" y="3451"/>
              <a:ext cx="1374" cy="1374"/>
            </a:xfrm>
            <a:prstGeom prst="ellipse">
              <a:avLst/>
            </a:prstGeom>
            <a:noFill/>
            <a:ln w="158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6188" y="4323"/>
              <a:ext cx="1374" cy="1374"/>
            </a:xfrm>
            <a:prstGeom prst="ellipse">
              <a:avLst/>
            </a:prstGeom>
            <a:noFill/>
            <a:ln w="158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779" y="6217"/>
              <a:ext cx="1374" cy="1374"/>
            </a:xfrm>
            <a:prstGeom prst="ellipse">
              <a:avLst/>
            </a:prstGeom>
            <a:noFill/>
            <a:ln w="158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放大镜"/>
            <p:cNvSpPr/>
            <p:nvPr/>
          </p:nvSpPr>
          <p:spPr>
            <a:xfrm>
              <a:off x="17084" y="6450"/>
              <a:ext cx="765" cy="908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电池"/>
            <p:cNvSpPr/>
            <p:nvPr/>
          </p:nvSpPr>
          <p:spPr>
            <a:xfrm>
              <a:off x="12502" y="4580"/>
              <a:ext cx="573" cy="860"/>
            </a:xfrm>
            <a:custGeom>
              <a:avLst/>
              <a:gdLst>
                <a:gd name="connsiteX0" fmla="*/ 703180 w 3238500"/>
                <a:gd name="connsiteY0" fmla="*/ 4435548 h 5638341"/>
                <a:gd name="connsiteX1" fmla="*/ 2535317 w 3238500"/>
                <a:gd name="connsiteY1" fmla="*/ 4435548 h 5638341"/>
                <a:gd name="connsiteX2" fmla="*/ 2535317 w 3238500"/>
                <a:gd name="connsiteY2" fmla="*/ 4838393 h 5638341"/>
                <a:gd name="connsiteX3" fmla="*/ 703180 w 3238500"/>
                <a:gd name="connsiteY3" fmla="*/ 4838393 h 5638341"/>
                <a:gd name="connsiteX4" fmla="*/ 703181 w 3238500"/>
                <a:gd name="connsiteY4" fmla="*/ 3675025 h 5638341"/>
                <a:gd name="connsiteX5" fmla="*/ 2535318 w 3238500"/>
                <a:gd name="connsiteY5" fmla="*/ 3675025 h 5638341"/>
                <a:gd name="connsiteX6" fmla="*/ 2535318 w 3238500"/>
                <a:gd name="connsiteY6" fmla="*/ 4077870 h 5638341"/>
                <a:gd name="connsiteX7" fmla="*/ 703181 w 3238500"/>
                <a:gd name="connsiteY7" fmla="*/ 4077870 h 5638341"/>
                <a:gd name="connsiteX8" fmla="*/ 703181 w 3238500"/>
                <a:gd name="connsiteY8" fmla="*/ 2914502 h 5638341"/>
                <a:gd name="connsiteX9" fmla="*/ 2535318 w 3238500"/>
                <a:gd name="connsiteY9" fmla="*/ 2914502 h 5638341"/>
                <a:gd name="connsiteX10" fmla="*/ 2535318 w 3238500"/>
                <a:gd name="connsiteY10" fmla="*/ 3317347 h 5638341"/>
                <a:gd name="connsiteX11" fmla="*/ 703181 w 3238500"/>
                <a:gd name="connsiteY11" fmla="*/ 3317347 h 5638341"/>
                <a:gd name="connsiteX12" fmla="*/ 703181 w 3238500"/>
                <a:gd name="connsiteY12" fmla="*/ 2153979 h 5638341"/>
                <a:gd name="connsiteX13" fmla="*/ 2535318 w 3238500"/>
                <a:gd name="connsiteY13" fmla="*/ 2153979 h 5638341"/>
                <a:gd name="connsiteX14" fmla="*/ 2535318 w 3238500"/>
                <a:gd name="connsiteY14" fmla="*/ 2556824 h 5638341"/>
                <a:gd name="connsiteX15" fmla="*/ 703181 w 3238500"/>
                <a:gd name="connsiteY15" fmla="*/ 2556824 h 5638341"/>
                <a:gd name="connsiteX16" fmla="*/ 703181 w 3238500"/>
                <a:gd name="connsiteY16" fmla="*/ 1393456 h 5638341"/>
                <a:gd name="connsiteX17" fmla="*/ 2535318 w 3238500"/>
                <a:gd name="connsiteY17" fmla="*/ 1393456 h 5638341"/>
                <a:gd name="connsiteX18" fmla="*/ 2535318 w 3238500"/>
                <a:gd name="connsiteY18" fmla="*/ 1796301 h 5638341"/>
                <a:gd name="connsiteX19" fmla="*/ 703181 w 3238500"/>
                <a:gd name="connsiteY19" fmla="*/ 1796301 h 5638341"/>
                <a:gd name="connsiteX20" fmla="*/ 545879 w 3238500"/>
                <a:gd name="connsiteY20" fmla="*/ 854765 h 5638341"/>
                <a:gd name="connsiteX21" fmla="*/ 355211 w 3238500"/>
                <a:gd name="connsiteY21" fmla="*/ 1045433 h 5638341"/>
                <a:gd name="connsiteX22" fmla="*/ 355211 w 3238500"/>
                <a:gd name="connsiteY22" fmla="*/ 5115447 h 5638341"/>
                <a:gd name="connsiteX23" fmla="*/ 545879 w 3238500"/>
                <a:gd name="connsiteY23" fmla="*/ 5306115 h 5638341"/>
                <a:gd name="connsiteX24" fmla="*/ 2692622 w 3238500"/>
                <a:gd name="connsiteY24" fmla="*/ 5306115 h 5638341"/>
                <a:gd name="connsiteX25" fmla="*/ 2883290 w 3238500"/>
                <a:gd name="connsiteY25" fmla="*/ 5115447 h 5638341"/>
                <a:gd name="connsiteX26" fmla="*/ 2883290 w 3238500"/>
                <a:gd name="connsiteY26" fmla="*/ 1045433 h 5638341"/>
                <a:gd name="connsiteX27" fmla="*/ 2692622 w 3238500"/>
                <a:gd name="connsiteY27" fmla="*/ 854765 h 5638341"/>
                <a:gd name="connsiteX28" fmla="*/ 1055257 w 3238500"/>
                <a:gd name="connsiteY28" fmla="*/ 0 h 5638341"/>
                <a:gd name="connsiteX29" fmla="*/ 2197532 w 3238500"/>
                <a:gd name="connsiteY29" fmla="*/ 0 h 5638341"/>
                <a:gd name="connsiteX30" fmla="*/ 2331244 w 3238500"/>
                <a:gd name="connsiteY30" fmla="*/ 133712 h 5638341"/>
                <a:gd name="connsiteX31" fmla="*/ 2331244 w 3238500"/>
                <a:gd name="connsiteY31" fmla="*/ 522540 h 5638341"/>
                <a:gd name="connsiteX32" fmla="*/ 2718105 w 3238500"/>
                <a:gd name="connsiteY32" fmla="*/ 522540 h 5638341"/>
                <a:gd name="connsiteX33" fmla="*/ 3238500 w 3238500"/>
                <a:gd name="connsiteY33" fmla="*/ 1042935 h 5638341"/>
                <a:gd name="connsiteX34" fmla="*/ 3238500 w 3238500"/>
                <a:gd name="connsiteY34" fmla="*/ 5117946 h 5638341"/>
                <a:gd name="connsiteX35" fmla="*/ 2718105 w 3238500"/>
                <a:gd name="connsiteY35" fmla="*/ 5638341 h 5638341"/>
                <a:gd name="connsiteX36" fmla="*/ 520395 w 3238500"/>
                <a:gd name="connsiteY36" fmla="*/ 5638341 h 5638341"/>
                <a:gd name="connsiteX37" fmla="*/ 0 w 3238500"/>
                <a:gd name="connsiteY37" fmla="*/ 5117946 h 5638341"/>
                <a:gd name="connsiteX38" fmla="*/ 0 w 3238500"/>
                <a:gd name="connsiteY38" fmla="*/ 1042935 h 5638341"/>
                <a:gd name="connsiteX39" fmla="*/ 520395 w 3238500"/>
                <a:gd name="connsiteY39" fmla="*/ 522540 h 5638341"/>
                <a:gd name="connsiteX40" fmla="*/ 921545 w 3238500"/>
                <a:gd name="connsiteY40" fmla="*/ 522540 h 5638341"/>
                <a:gd name="connsiteX41" fmla="*/ 921545 w 3238500"/>
                <a:gd name="connsiteY41" fmla="*/ 133712 h 5638341"/>
                <a:gd name="connsiteX42" fmla="*/ 1055257 w 3238500"/>
                <a:gd name="connsiteY42" fmla="*/ 0 h 56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38500" h="5638341">
                  <a:moveTo>
                    <a:pt x="703180" y="4435548"/>
                  </a:moveTo>
                  <a:lnTo>
                    <a:pt x="2535317" y="4435548"/>
                  </a:lnTo>
                  <a:lnTo>
                    <a:pt x="2535317" y="4838393"/>
                  </a:lnTo>
                  <a:lnTo>
                    <a:pt x="703180" y="4838393"/>
                  </a:lnTo>
                  <a:close/>
                  <a:moveTo>
                    <a:pt x="703181" y="3675025"/>
                  </a:moveTo>
                  <a:lnTo>
                    <a:pt x="2535318" y="3675025"/>
                  </a:lnTo>
                  <a:lnTo>
                    <a:pt x="2535318" y="4077870"/>
                  </a:lnTo>
                  <a:lnTo>
                    <a:pt x="703181" y="4077870"/>
                  </a:lnTo>
                  <a:close/>
                  <a:moveTo>
                    <a:pt x="703181" y="2914502"/>
                  </a:moveTo>
                  <a:lnTo>
                    <a:pt x="2535318" y="2914502"/>
                  </a:lnTo>
                  <a:lnTo>
                    <a:pt x="2535318" y="3317347"/>
                  </a:lnTo>
                  <a:lnTo>
                    <a:pt x="703181" y="3317347"/>
                  </a:lnTo>
                  <a:close/>
                  <a:moveTo>
                    <a:pt x="703181" y="2153979"/>
                  </a:moveTo>
                  <a:lnTo>
                    <a:pt x="2535318" y="2153979"/>
                  </a:lnTo>
                  <a:lnTo>
                    <a:pt x="2535318" y="2556824"/>
                  </a:lnTo>
                  <a:lnTo>
                    <a:pt x="703181" y="2556824"/>
                  </a:lnTo>
                  <a:close/>
                  <a:moveTo>
                    <a:pt x="703181" y="1393456"/>
                  </a:moveTo>
                  <a:lnTo>
                    <a:pt x="2535318" y="1393456"/>
                  </a:lnTo>
                  <a:lnTo>
                    <a:pt x="2535318" y="1796301"/>
                  </a:lnTo>
                  <a:lnTo>
                    <a:pt x="703181" y="1796301"/>
                  </a:lnTo>
                  <a:close/>
                  <a:moveTo>
                    <a:pt x="545879" y="854765"/>
                  </a:moveTo>
                  <a:cubicBezTo>
                    <a:pt x="440576" y="854765"/>
                    <a:pt x="355211" y="940130"/>
                    <a:pt x="355211" y="1045433"/>
                  </a:cubicBezTo>
                  <a:lnTo>
                    <a:pt x="355211" y="5115447"/>
                  </a:lnTo>
                  <a:cubicBezTo>
                    <a:pt x="355211" y="5220750"/>
                    <a:pt x="440576" y="5306115"/>
                    <a:pt x="545879" y="5306115"/>
                  </a:cubicBezTo>
                  <a:lnTo>
                    <a:pt x="2692622" y="5306115"/>
                  </a:lnTo>
                  <a:cubicBezTo>
                    <a:pt x="2797925" y="5306115"/>
                    <a:pt x="2883290" y="5220750"/>
                    <a:pt x="2883290" y="5115447"/>
                  </a:cubicBezTo>
                  <a:lnTo>
                    <a:pt x="2883290" y="1045433"/>
                  </a:lnTo>
                  <a:cubicBezTo>
                    <a:pt x="2883290" y="940130"/>
                    <a:pt x="2797925" y="854765"/>
                    <a:pt x="2692622" y="854765"/>
                  </a:cubicBezTo>
                  <a:close/>
                  <a:moveTo>
                    <a:pt x="1055257" y="0"/>
                  </a:moveTo>
                  <a:lnTo>
                    <a:pt x="2197532" y="0"/>
                  </a:lnTo>
                  <a:cubicBezTo>
                    <a:pt x="2271379" y="0"/>
                    <a:pt x="2331244" y="59865"/>
                    <a:pt x="2331244" y="133712"/>
                  </a:cubicBezTo>
                  <a:lnTo>
                    <a:pt x="2331244" y="522540"/>
                  </a:lnTo>
                  <a:lnTo>
                    <a:pt x="2718105" y="522540"/>
                  </a:lnTo>
                  <a:cubicBezTo>
                    <a:pt x="3005511" y="522540"/>
                    <a:pt x="3238500" y="755529"/>
                    <a:pt x="3238500" y="1042935"/>
                  </a:cubicBezTo>
                  <a:lnTo>
                    <a:pt x="3238500" y="5117946"/>
                  </a:lnTo>
                  <a:cubicBezTo>
                    <a:pt x="3238500" y="5405352"/>
                    <a:pt x="3005511" y="5638341"/>
                    <a:pt x="2718105" y="5638341"/>
                  </a:cubicBezTo>
                  <a:lnTo>
                    <a:pt x="520395" y="5638341"/>
                  </a:lnTo>
                  <a:cubicBezTo>
                    <a:pt x="232989" y="5638341"/>
                    <a:pt x="0" y="5405352"/>
                    <a:pt x="0" y="5117946"/>
                  </a:cubicBezTo>
                  <a:lnTo>
                    <a:pt x="0" y="1042935"/>
                  </a:lnTo>
                  <a:cubicBezTo>
                    <a:pt x="0" y="755529"/>
                    <a:pt x="232989" y="522540"/>
                    <a:pt x="520395" y="522540"/>
                  </a:cubicBezTo>
                  <a:lnTo>
                    <a:pt x="921545" y="522540"/>
                  </a:lnTo>
                  <a:lnTo>
                    <a:pt x="921545" y="133712"/>
                  </a:lnTo>
                  <a:cubicBezTo>
                    <a:pt x="921545" y="59865"/>
                    <a:pt x="981410" y="0"/>
                    <a:pt x="1055257" y="0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雨伞"/>
            <p:cNvSpPr/>
            <p:nvPr/>
          </p:nvSpPr>
          <p:spPr>
            <a:xfrm>
              <a:off x="16445" y="4580"/>
              <a:ext cx="861" cy="861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rgbClr val="5F5F5F"/>
            </a:solidFill>
            <a:ln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52328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领带"/>
            <p:cNvSpPr/>
            <p:nvPr/>
          </p:nvSpPr>
          <p:spPr bwMode="auto">
            <a:xfrm>
              <a:off x="14557" y="3692"/>
              <a:ext cx="560" cy="979"/>
            </a:xfrm>
            <a:custGeom>
              <a:avLst/>
              <a:gdLst>
                <a:gd name="T0" fmla="*/ 815953 w 3389"/>
                <a:gd name="T1" fmla="*/ 142499 h 6457"/>
                <a:gd name="T2" fmla="*/ 812410 w 3389"/>
                <a:gd name="T3" fmla="*/ 151940 h 6457"/>
                <a:gd name="T4" fmla="*/ 800897 w 3389"/>
                <a:gd name="T5" fmla="*/ 179082 h 6457"/>
                <a:gd name="T6" fmla="*/ 783185 w 3389"/>
                <a:gd name="T7" fmla="*/ 218911 h 6457"/>
                <a:gd name="T8" fmla="*/ 759568 w 3389"/>
                <a:gd name="T9" fmla="*/ 268476 h 6457"/>
                <a:gd name="T10" fmla="*/ 737723 w 3389"/>
                <a:gd name="T11" fmla="*/ 310075 h 6457"/>
                <a:gd name="T12" fmla="*/ 721191 w 3389"/>
                <a:gd name="T13" fmla="*/ 338693 h 6457"/>
                <a:gd name="T14" fmla="*/ 703479 w 3389"/>
                <a:gd name="T15" fmla="*/ 367901 h 6457"/>
                <a:gd name="T16" fmla="*/ 684881 w 3389"/>
                <a:gd name="T17" fmla="*/ 396814 h 6457"/>
                <a:gd name="T18" fmla="*/ 665102 w 3389"/>
                <a:gd name="T19" fmla="*/ 425136 h 6457"/>
                <a:gd name="T20" fmla="*/ 643847 w 3389"/>
                <a:gd name="T21" fmla="*/ 452574 h 6457"/>
                <a:gd name="T22" fmla="*/ 621706 w 3389"/>
                <a:gd name="T23" fmla="*/ 478536 h 6457"/>
                <a:gd name="T24" fmla="*/ 1000457 w 3389"/>
                <a:gd name="T25" fmla="*/ 1407582 h 6457"/>
                <a:gd name="T26" fmla="*/ 0 w 3389"/>
                <a:gd name="T27" fmla="*/ 1407582 h 6457"/>
                <a:gd name="T28" fmla="*/ 388493 w 3389"/>
                <a:gd name="T29" fmla="*/ 499484 h 6457"/>
                <a:gd name="T30" fmla="*/ 365171 w 3389"/>
                <a:gd name="T31" fmla="*/ 473521 h 6457"/>
                <a:gd name="T32" fmla="*/ 343031 w 3389"/>
                <a:gd name="T33" fmla="*/ 445788 h 6457"/>
                <a:gd name="T34" fmla="*/ 321481 w 3389"/>
                <a:gd name="T35" fmla="*/ 416580 h 6457"/>
                <a:gd name="T36" fmla="*/ 301406 w 3389"/>
                <a:gd name="T37" fmla="*/ 386488 h 6457"/>
                <a:gd name="T38" fmla="*/ 282218 w 3389"/>
                <a:gd name="T39" fmla="*/ 355805 h 6457"/>
                <a:gd name="T40" fmla="*/ 264506 w 3389"/>
                <a:gd name="T41" fmla="*/ 325122 h 6457"/>
                <a:gd name="T42" fmla="*/ 247974 w 3389"/>
                <a:gd name="T43" fmla="*/ 294734 h 6457"/>
                <a:gd name="T44" fmla="*/ 219339 w 3389"/>
                <a:gd name="T45" fmla="*/ 238383 h 6457"/>
                <a:gd name="T46" fmla="*/ 197198 w 3389"/>
                <a:gd name="T47" fmla="*/ 189998 h 6457"/>
                <a:gd name="T48" fmla="*/ 181552 w 3389"/>
                <a:gd name="T49" fmla="*/ 153710 h 6457"/>
                <a:gd name="T50" fmla="*/ 172106 w 3389"/>
                <a:gd name="T51" fmla="*/ 130993 h 6457"/>
                <a:gd name="T52" fmla="*/ 175648 w 3389"/>
                <a:gd name="T53" fmla="*/ 127452 h 6457"/>
                <a:gd name="T54" fmla="*/ 192770 w 3389"/>
                <a:gd name="T55" fmla="*/ 112996 h 6457"/>
                <a:gd name="T56" fmla="*/ 211664 w 3389"/>
                <a:gd name="T57" fmla="*/ 97950 h 6457"/>
                <a:gd name="T58" fmla="*/ 236461 w 3389"/>
                <a:gd name="T59" fmla="*/ 80838 h 6457"/>
                <a:gd name="T60" fmla="*/ 266277 w 3389"/>
                <a:gd name="T61" fmla="*/ 62841 h 6457"/>
                <a:gd name="T62" fmla="*/ 301111 w 3389"/>
                <a:gd name="T63" fmla="*/ 44549 h 6457"/>
                <a:gd name="T64" fmla="*/ 320595 w 3389"/>
                <a:gd name="T65" fmla="*/ 36289 h 6457"/>
                <a:gd name="T66" fmla="*/ 340669 w 3389"/>
                <a:gd name="T67" fmla="*/ 28028 h 6457"/>
                <a:gd name="T68" fmla="*/ 362219 w 3389"/>
                <a:gd name="T69" fmla="*/ 20947 h 6457"/>
                <a:gd name="T70" fmla="*/ 384655 w 3389"/>
                <a:gd name="T71" fmla="*/ 14456 h 6457"/>
                <a:gd name="T72" fmla="*/ 408271 w 3389"/>
                <a:gd name="T73" fmla="*/ 8851 h 6457"/>
                <a:gd name="T74" fmla="*/ 432478 w 3389"/>
                <a:gd name="T75" fmla="*/ 4425 h 6457"/>
                <a:gd name="T76" fmla="*/ 457866 w 3389"/>
                <a:gd name="T77" fmla="*/ 1475 h 6457"/>
                <a:gd name="T78" fmla="*/ 483845 w 3389"/>
                <a:gd name="T79" fmla="*/ 0 h 6457"/>
                <a:gd name="T80" fmla="*/ 510708 w 3389"/>
                <a:gd name="T81" fmla="*/ 295 h 6457"/>
                <a:gd name="T82" fmla="*/ 538753 w 3389"/>
                <a:gd name="T83" fmla="*/ 2360 h 6457"/>
                <a:gd name="T84" fmla="*/ 567388 w 3389"/>
                <a:gd name="T85" fmla="*/ 6491 h 6457"/>
                <a:gd name="T86" fmla="*/ 596318 w 3389"/>
                <a:gd name="T87" fmla="*/ 12686 h 6457"/>
                <a:gd name="T88" fmla="*/ 626430 w 3389"/>
                <a:gd name="T89" fmla="*/ 20947 h 6457"/>
                <a:gd name="T90" fmla="*/ 656836 w 3389"/>
                <a:gd name="T91" fmla="*/ 31863 h 6457"/>
                <a:gd name="T92" fmla="*/ 687833 w 3389"/>
                <a:gd name="T93" fmla="*/ 45434 h 6457"/>
                <a:gd name="T94" fmla="*/ 719420 w 3389"/>
                <a:gd name="T95" fmla="*/ 61661 h 6457"/>
                <a:gd name="T96" fmla="*/ 751597 w 3389"/>
                <a:gd name="T97" fmla="*/ 80838 h 6457"/>
                <a:gd name="T98" fmla="*/ 784070 w 3389"/>
                <a:gd name="T99" fmla="*/ 103260 h 6457"/>
                <a:gd name="T100" fmla="*/ 817133 w 3389"/>
                <a:gd name="T101" fmla="*/ 128928 h 64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389" h="6457">
                  <a:moveTo>
                    <a:pt x="2768" y="437"/>
                  </a:moveTo>
                  <a:lnTo>
                    <a:pt x="2764" y="483"/>
                  </a:lnTo>
                  <a:lnTo>
                    <a:pt x="2752" y="515"/>
                  </a:lnTo>
                  <a:lnTo>
                    <a:pt x="2735" y="555"/>
                  </a:lnTo>
                  <a:lnTo>
                    <a:pt x="2713" y="607"/>
                  </a:lnTo>
                  <a:lnTo>
                    <a:pt x="2687" y="669"/>
                  </a:lnTo>
                  <a:lnTo>
                    <a:pt x="2653" y="742"/>
                  </a:lnTo>
                  <a:lnTo>
                    <a:pt x="2615" y="823"/>
                  </a:lnTo>
                  <a:lnTo>
                    <a:pt x="2573" y="910"/>
                  </a:lnTo>
                  <a:lnTo>
                    <a:pt x="2524" y="1003"/>
                  </a:lnTo>
                  <a:lnTo>
                    <a:pt x="2499" y="1051"/>
                  </a:lnTo>
                  <a:lnTo>
                    <a:pt x="2471" y="1100"/>
                  </a:lnTo>
                  <a:lnTo>
                    <a:pt x="2443" y="1148"/>
                  </a:lnTo>
                  <a:lnTo>
                    <a:pt x="2414" y="1198"/>
                  </a:lnTo>
                  <a:lnTo>
                    <a:pt x="2383" y="1247"/>
                  </a:lnTo>
                  <a:lnTo>
                    <a:pt x="2352" y="1296"/>
                  </a:lnTo>
                  <a:lnTo>
                    <a:pt x="2320" y="1345"/>
                  </a:lnTo>
                  <a:lnTo>
                    <a:pt x="2286" y="1393"/>
                  </a:lnTo>
                  <a:lnTo>
                    <a:pt x="2253" y="1441"/>
                  </a:lnTo>
                  <a:lnTo>
                    <a:pt x="2217" y="1488"/>
                  </a:lnTo>
                  <a:lnTo>
                    <a:pt x="2181" y="1534"/>
                  </a:lnTo>
                  <a:lnTo>
                    <a:pt x="2144" y="1578"/>
                  </a:lnTo>
                  <a:lnTo>
                    <a:pt x="2106" y="1622"/>
                  </a:lnTo>
                  <a:lnTo>
                    <a:pt x="2067" y="1662"/>
                  </a:lnTo>
                  <a:lnTo>
                    <a:pt x="3389" y="4771"/>
                  </a:lnTo>
                  <a:lnTo>
                    <a:pt x="1695" y="6457"/>
                  </a:lnTo>
                  <a:lnTo>
                    <a:pt x="0" y="4771"/>
                  </a:lnTo>
                  <a:lnTo>
                    <a:pt x="1316" y="1693"/>
                  </a:lnTo>
                  <a:lnTo>
                    <a:pt x="1276" y="1650"/>
                  </a:lnTo>
                  <a:lnTo>
                    <a:pt x="1237" y="1605"/>
                  </a:lnTo>
                  <a:lnTo>
                    <a:pt x="1199" y="1558"/>
                  </a:lnTo>
                  <a:lnTo>
                    <a:pt x="1162" y="1511"/>
                  </a:lnTo>
                  <a:lnTo>
                    <a:pt x="1125" y="1463"/>
                  </a:lnTo>
                  <a:lnTo>
                    <a:pt x="1089" y="1412"/>
                  </a:lnTo>
                  <a:lnTo>
                    <a:pt x="1055" y="1361"/>
                  </a:lnTo>
                  <a:lnTo>
                    <a:pt x="1021" y="1310"/>
                  </a:lnTo>
                  <a:lnTo>
                    <a:pt x="988" y="1258"/>
                  </a:lnTo>
                  <a:lnTo>
                    <a:pt x="956" y="1206"/>
                  </a:lnTo>
                  <a:lnTo>
                    <a:pt x="925" y="1154"/>
                  </a:lnTo>
                  <a:lnTo>
                    <a:pt x="896" y="1102"/>
                  </a:lnTo>
                  <a:lnTo>
                    <a:pt x="868" y="1050"/>
                  </a:lnTo>
                  <a:lnTo>
                    <a:pt x="840" y="999"/>
                  </a:lnTo>
                  <a:lnTo>
                    <a:pt x="789" y="901"/>
                  </a:lnTo>
                  <a:lnTo>
                    <a:pt x="743" y="808"/>
                  </a:lnTo>
                  <a:lnTo>
                    <a:pt x="702" y="722"/>
                  </a:lnTo>
                  <a:lnTo>
                    <a:pt x="668" y="644"/>
                  </a:lnTo>
                  <a:lnTo>
                    <a:pt x="638" y="577"/>
                  </a:lnTo>
                  <a:lnTo>
                    <a:pt x="615" y="521"/>
                  </a:lnTo>
                  <a:lnTo>
                    <a:pt x="597" y="480"/>
                  </a:lnTo>
                  <a:lnTo>
                    <a:pt x="583" y="444"/>
                  </a:lnTo>
                  <a:lnTo>
                    <a:pt x="595" y="432"/>
                  </a:lnTo>
                  <a:lnTo>
                    <a:pt x="628" y="403"/>
                  </a:lnTo>
                  <a:lnTo>
                    <a:pt x="653" y="383"/>
                  </a:lnTo>
                  <a:lnTo>
                    <a:pt x="683" y="358"/>
                  </a:lnTo>
                  <a:lnTo>
                    <a:pt x="717" y="332"/>
                  </a:lnTo>
                  <a:lnTo>
                    <a:pt x="757" y="304"/>
                  </a:lnTo>
                  <a:lnTo>
                    <a:pt x="801" y="274"/>
                  </a:lnTo>
                  <a:lnTo>
                    <a:pt x="849" y="243"/>
                  </a:lnTo>
                  <a:lnTo>
                    <a:pt x="902" y="213"/>
                  </a:lnTo>
                  <a:lnTo>
                    <a:pt x="959" y="181"/>
                  </a:lnTo>
                  <a:lnTo>
                    <a:pt x="1020" y="151"/>
                  </a:lnTo>
                  <a:lnTo>
                    <a:pt x="1052" y="136"/>
                  </a:lnTo>
                  <a:lnTo>
                    <a:pt x="1086" y="123"/>
                  </a:lnTo>
                  <a:lnTo>
                    <a:pt x="1119" y="109"/>
                  </a:lnTo>
                  <a:lnTo>
                    <a:pt x="1154" y="95"/>
                  </a:lnTo>
                  <a:lnTo>
                    <a:pt x="1190" y="82"/>
                  </a:lnTo>
                  <a:lnTo>
                    <a:pt x="1227" y="71"/>
                  </a:lnTo>
                  <a:lnTo>
                    <a:pt x="1265" y="59"/>
                  </a:lnTo>
                  <a:lnTo>
                    <a:pt x="1303" y="49"/>
                  </a:lnTo>
                  <a:lnTo>
                    <a:pt x="1342" y="38"/>
                  </a:lnTo>
                  <a:lnTo>
                    <a:pt x="1383" y="30"/>
                  </a:lnTo>
                  <a:lnTo>
                    <a:pt x="1423" y="22"/>
                  </a:lnTo>
                  <a:lnTo>
                    <a:pt x="1465" y="15"/>
                  </a:lnTo>
                  <a:lnTo>
                    <a:pt x="1507" y="9"/>
                  </a:lnTo>
                  <a:lnTo>
                    <a:pt x="1551" y="5"/>
                  </a:lnTo>
                  <a:lnTo>
                    <a:pt x="1595" y="2"/>
                  </a:lnTo>
                  <a:lnTo>
                    <a:pt x="1639" y="0"/>
                  </a:lnTo>
                  <a:lnTo>
                    <a:pt x="1685" y="0"/>
                  </a:lnTo>
                  <a:lnTo>
                    <a:pt x="1730" y="1"/>
                  </a:lnTo>
                  <a:lnTo>
                    <a:pt x="1778" y="4"/>
                  </a:lnTo>
                  <a:lnTo>
                    <a:pt x="1825" y="8"/>
                  </a:lnTo>
                  <a:lnTo>
                    <a:pt x="1873" y="14"/>
                  </a:lnTo>
                  <a:lnTo>
                    <a:pt x="1922" y="22"/>
                  </a:lnTo>
                  <a:lnTo>
                    <a:pt x="1971" y="31"/>
                  </a:lnTo>
                  <a:lnTo>
                    <a:pt x="2020" y="43"/>
                  </a:lnTo>
                  <a:lnTo>
                    <a:pt x="2071" y="56"/>
                  </a:lnTo>
                  <a:lnTo>
                    <a:pt x="2122" y="71"/>
                  </a:lnTo>
                  <a:lnTo>
                    <a:pt x="2173" y="88"/>
                  </a:lnTo>
                  <a:lnTo>
                    <a:pt x="2225" y="108"/>
                  </a:lnTo>
                  <a:lnTo>
                    <a:pt x="2278" y="130"/>
                  </a:lnTo>
                  <a:lnTo>
                    <a:pt x="2330" y="154"/>
                  </a:lnTo>
                  <a:lnTo>
                    <a:pt x="2383" y="180"/>
                  </a:lnTo>
                  <a:lnTo>
                    <a:pt x="2437" y="209"/>
                  </a:lnTo>
                  <a:lnTo>
                    <a:pt x="2492" y="240"/>
                  </a:lnTo>
                  <a:lnTo>
                    <a:pt x="2546" y="274"/>
                  </a:lnTo>
                  <a:lnTo>
                    <a:pt x="2601" y="311"/>
                  </a:lnTo>
                  <a:lnTo>
                    <a:pt x="2656" y="350"/>
                  </a:lnTo>
                  <a:lnTo>
                    <a:pt x="2712" y="392"/>
                  </a:lnTo>
                  <a:lnTo>
                    <a:pt x="2768" y="437"/>
                  </a:lnTo>
                  <a:close/>
                </a:path>
              </a:pathLst>
            </a:custGeom>
            <a:solidFill>
              <a:srgbClr val="5F5F5F"/>
            </a:solidFill>
            <a:ln>
              <a:solidFill>
                <a:srgbClr val="5F5F5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喇叭"/>
            <p:cNvSpPr/>
            <p:nvPr/>
          </p:nvSpPr>
          <p:spPr bwMode="auto">
            <a:xfrm>
              <a:off x="11797" y="6477"/>
              <a:ext cx="813" cy="813"/>
            </a:xfrm>
            <a:custGeom>
              <a:avLst/>
              <a:gdLst>
                <a:gd name="T0" fmla="*/ 2147483646 w 534"/>
                <a:gd name="T1" fmla="*/ 2147483646 h 354"/>
                <a:gd name="T2" fmla="*/ 2147483646 w 534"/>
                <a:gd name="T3" fmla="*/ 2147483646 h 354"/>
                <a:gd name="T4" fmla="*/ 2147483646 w 534"/>
                <a:gd name="T5" fmla="*/ 0 h 354"/>
                <a:gd name="T6" fmla="*/ 2147483646 w 534"/>
                <a:gd name="T7" fmla="*/ 2147483646 h 354"/>
                <a:gd name="T8" fmla="*/ 2147483646 w 534"/>
                <a:gd name="T9" fmla="*/ 2147483646 h 354"/>
                <a:gd name="T10" fmla="*/ 2147483646 w 534"/>
                <a:gd name="T11" fmla="*/ 2147483646 h 354"/>
                <a:gd name="T12" fmla="*/ 2147483646 w 534"/>
                <a:gd name="T13" fmla="*/ 2147483646 h 354"/>
                <a:gd name="T14" fmla="*/ 2147483646 w 534"/>
                <a:gd name="T15" fmla="*/ 2147483646 h 354"/>
                <a:gd name="T16" fmla="*/ 2147483646 w 534"/>
                <a:gd name="T17" fmla="*/ 2147483646 h 354"/>
                <a:gd name="T18" fmla="*/ 2147483646 w 534"/>
                <a:gd name="T19" fmla="*/ 2147483646 h 354"/>
                <a:gd name="T20" fmla="*/ 0 w 534"/>
                <a:gd name="T21" fmla="*/ 2147483646 h 354"/>
                <a:gd name="T22" fmla="*/ 0 w 534"/>
                <a:gd name="T23" fmla="*/ 2147483646 h 354"/>
                <a:gd name="T24" fmla="*/ 2147483646 w 534"/>
                <a:gd name="T25" fmla="*/ 2147483646 h 354"/>
                <a:gd name="T26" fmla="*/ 2147483646 w 534"/>
                <a:gd name="T27" fmla="*/ 2147483646 h 354"/>
                <a:gd name="T28" fmla="*/ 2147483646 w 534"/>
                <a:gd name="T29" fmla="*/ 2147483646 h 354"/>
                <a:gd name="T30" fmla="*/ 2147483646 w 534"/>
                <a:gd name="T31" fmla="*/ 2147483646 h 354"/>
                <a:gd name="T32" fmla="*/ 2147483646 w 534"/>
                <a:gd name="T33" fmla="*/ 2147483646 h 354"/>
                <a:gd name="T34" fmla="*/ 2147483646 w 534"/>
                <a:gd name="T35" fmla="*/ 2147483646 h 354"/>
                <a:gd name="T36" fmla="*/ 2147483646 w 534"/>
                <a:gd name="T37" fmla="*/ 2147483646 h 354"/>
                <a:gd name="T38" fmla="*/ 2147483646 w 534"/>
                <a:gd name="T39" fmla="*/ 2147483646 h 354"/>
                <a:gd name="T40" fmla="*/ 2147483646 w 534"/>
                <a:gd name="T41" fmla="*/ 2147483646 h 354"/>
                <a:gd name="T42" fmla="*/ 2147483646 w 534"/>
                <a:gd name="T43" fmla="*/ 2147483646 h 354"/>
                <a:gd name="T44" fmla="*/ 2147483646 w 534"/>
                <a:gd name="T45" fmla="*/ 2147483646 h 354"/>
                <a:gd name="T46" fmla="*/ 2147483646 w 534"/>
                <a:gd name="T47" fmla="*/ 2147483646 h 354"/>
                <a:gd name="T48" fmla="*/ 2147483646 w 534"/>
                <a:gd name="T49" fmla="*/ 2147483646 h 354"/>
                <a:gd name="T50" fmla="*/ 2147483646 w 534"/>
                <a:gd name="T51" fmla="*/ 2147483646 h 354"/>
                <a:gd name="T52" fmla="*/ 2147483646 w 534"/>
                <a:gd name="T53" fmla="*/ 2147483646 h 354"/>
                <a:gd name="T54" fmla="*/ 2147483646 w 534"/>
                <a:gd name="T55" fmla="*/ 2147483646 h 354"/>
                <a:gd name="T56" fmla="*/ 2147483646 w 534"/>
                <a:gd name="T57" fmla="*/ 2147483646 h 354"/>
                <a:gd name="T58" fmla="*/ 2147483646 w 534"/>
                <a:gd name="T59" fmla="*/ 2147483646 h 354"/>
                <a:gd name="T60" fmla="*/ 2147483646 w 534"/>
                <a:gd name="T61" fmla="*/ 2147483646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34" h="354">
                  <a:moveTo>
                    <a:pt x="140" y="105"/>
                  </a:moveTo>
                  <a:lnTo>
                    <a:pt x="190" y="85"/>
                  </a:lnTo>
                  <a:lnTo>
                    <a:pt x="394" y="0"/>
                  </a:lnTo>
                  <a:lnTo>
                    <a:pt x="394" y="165"/>
                  </a:lnTo>
                  <a:lnTo>
                    <a:pt x="394" y="329"/>
                  </a:lnTo>
                  <a:lnTo>
                    <a:pt x="190" y="245"/>
                  </a:lnTo>
                  <a:lnTo>
                    <a:pt x="140" y="230"/>
                  </a:lnTo>
                  <a:lnTo>
                    <a:pt x="175" y="354"/>
                  </a:lnTo>
                  <a:lnTo>
                    <a:pt x="75" y="354"/>
                  </a:lnTo>
                  <a:lnTo>
                    <a:pt x="45" y="225"/>
                  </a:lnTo>
                  <a:lnTo>
                    <a:pt x="0" y="225"/>
                  </a:lnTo>
                  <a:lnTo>
                    <a:pt x="0" y="105"/>
                  </a:lnTo>
                  <a:lnTo>
                    <a:pt x="140" y="105"/>
                  </a:lnTo>
                  <a:close/>
                  <a:moveTo>
                    <a:pt x="444" y="230"/>
                  </a:moveTo>
                  <a:lnTo>
                    <a:pt x="524" y="255"/>
                  </a:lnTo>
                  <a:lnTo>
                    <a:pt x="509" y="284"/>
                  </a:lnTo>
                  <a:lnTo>
                    <a:pt x="434" y="259"/>
                  </a:lnTo>
                  <a:lnTo>
                    <a:pt x="444" y="230"/>
                  </a:lnTo>
                  <a:close/>
                  <a:moveTo>
                    <a:pt x="439" y="70"/>
                  </a:moveTo>
                  <a:lnTo>
                    <a:pt x="514" y="45"/>
                  </a:lnTo>
                  <a:lnTo>
                    <a:pt x="524" y="75"/>
                  </a:lnTo>
                  <a:lnTo>
                    <a:pt x="449" y="105"/>
                  </a:lnTo>
                  <a:lnTo>
                    <a:pt x="439" y="70"/>
                  </a:lnTo>
                  <a:close/>
                  <a:moveTo>
                    <a:pt x="454" y="150"/>
                  </a:moveTo>
                  <a:lnTo>
                    <a:pt x="534" y="150"/>
                  </a:lnTo>
                  <a:lnTo>
                    <a:pt x="534" y="185"/>
                  </a:lnTo>
                  <a:lnTo>
                    <a:pt x="454" y="185"/>
                  </a:lnTo>
                  <a:lnTo>
                    <a:pt x="454" y="150"/>
                  </a:lnTo>
                  <a:close/>
                </a:path>
              </a:pathLst>
            </a:custGeom>
            <a:solidFill>
              <a:srgbClr val="5F5F5F"/>
            </a:solidFill>
            <a:ln>
              <a:solidFill>
                <a:srgbClr val="5F5F5F"/>
              </a:solidFill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6583" y="4099640"/>
            <a:ext cx="5363942" cy="1716938"/>
            <a:chOff x="1980554" y="3766358"/>
            <a:chExt cx="4520287" cy="1623234"/>
          </a:xfrm>
        </p:grpSpPr>
        <p:sp>
          <p:nvSpPr>
            <p:cNvPr id="30" name="TextBox 21"/>
            <p:cNvSpPr txBox="1"/>
            <p:nvPr/>
          </p:nvSpPr>
          <p:spPr>
            <a:xfrm>
              <a:off x="1980554" y="3766358"/>
              <a:ext cx="1615440" cy="318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980554" y="4081442"/>
              <a:ext cx="4520287" cy="1308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</a:p>
            <a:p>
              <a:pPr lvl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5F5F5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单击此处可编辑内容，根据您的需要自由拉伸文本框大小。单击此处可编辑内容，根据您的需要自由拉伸文本框大小。</a:t>
              </a:r>
              <a:endParaRPr lang="zh-CN" altLang="en-US" sz="1400" dirty="0">
                <a:solidFill>
                  <a:srgbClr val="5F5F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540" y="318135"/>
            <a:ext cx="2222500" cy="601980"/>
            <a:chOff x="604" y="501"/>
            <a:chExt cx="3500" cy="948"/>
          </a:xfrm>
        </p:grpSpPr>
        <p:sp>
          <p:nvSpPr>
            <p:cNvPr id="2" name="矩形 1"/>
            <p:cNvSpPr/>
            <p:nvPr/>
          </p:nvSpPr>
          <p:spPr>
            <a:xfrm>
              <a:off x="604" y="501"/>
              <a:ext cx="3501" cy="948"/>
            </a:xfrm>
            <a:prstGeom prst="rect">
              <a:avLst/>
            </a:prstGeom>
            <a:solidFill>
              <a:srgbClr val="5F5F5F"/>
            </a:solidFill>
            <a:ln w="28575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sp>
          <p:nvSpPr>
            <p:cNvPr id="3" name="TextBox 11"/>
            <p:cNvSpPr txBox="1"/>
            <p:nvPr/>
          </p:nvSpPr>
          <p:spPr>
            <a:xfrm>
              <a:off x="1119" y="647"/>
              <a:ext cx="2464" cy="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15" b="1" spc="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教育背景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高级灰应聘简历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3374</Words>
  <Application>Microsoft Office PowerPoint</Application>
  <PresentationFormat>自定义</PresentationFormat>
  <Paragraphs>210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简约高级灰应聘简历PPT模板</dc:title>
  <dc:creator>Administrator</dc:creator>
  <cp:lastModifiedBy>Client</cp:lastModifiedBy>
  <cp:revision>11</cp:revision>
  <dcterms:created xsi:type="dcterms:W3CDTF">2019-01-08T08:17:00Z</dcterms:created>
  <dcterms:modified xsi:type="dcterms:W3CDTF">2019-02-18T08:32:53Z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